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omic Sans" charset="1" panose="03000702030302020204"/>
      <p:regular r:id="rId16"/>
    </p:embeddedFont>
    <p:embeddedFont>
      <p:font typeface="Monument Bold" charset="1" panose="00000300000000000000"/>
      <p:regular r:id="rId17"/>
    </p:embeddedFont>
    <p:embeddedFont>
      <p:font typeface="Avenir Bold" charset="1" panose="020B0703020203020204"/>
      <p:regular r:id="rId18"/>
    </p:embeddedFont>
    <p:embeddedFont>
      <p:font typeface="Avenir" charset="1" panose="020B0503020203020204"/>
      <p:regular r:id="rId19"/>
    </p:embeddedFont>
    <p:embeddedFont>
      <p:font typeface="Comic Sans Bold" charset="1" panose="03000902030302020204"/>
      <p:regular r:id="rId20"/>
    </p:embeddedFont>
    <p:embeddedFont>
      <p:font typeface="Avenir Next LT Pro Bold" charset="1" panose="020B08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png" Type="http://schemas.openxmlformats.org/officeDocument/2006/relationships/image"/><Relationship Id="rId8" Target="https://drive.google.com/open?id=1A9LC-Zpnj-8o8gWsNGXG7C_OzYxTPUsD&amp;usp=drive_fs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35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OPLEVERING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84854" y="1909747"/>
            <a:ext cx="5303854" cy="6467506"/>
          </a:xfrm>
          <a:custGeom>
            <a:avLst/>
            <a:gdLst/>
            <a:ahLst/>
            <a:cxnLst/>
            <a:rect r="r" b="b" t="t" l="l"/>
            <a:pathLst>
              <a:path h="6467506" w="5303854">
                <a:moveTo>
                  <a:pt x="0" y="0"/>
                </a:moveTo>
                <a:lnTo>
                  <a:pt x="5303854" y="0"/>
                </a:lnTo>
                <a:lnTo>
                  <a:pt x="5303854" y="6467506"/>
                </a:lnTo>
                <a:lnTo>
                  <a:pt x="0" y="6467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1494" t="-6965" r="-24418" b="-2089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1570833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90793" y="2962528"/>
            <a:ext cx="6419663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NU: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JOUW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 PRE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EERT AAN PUBLIEK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ER IN EEN GOED OPLE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ERMOMENT HOORT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NETJES EN PROFESSIONEEL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FSLUIT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🎉 GEFELICITEERD: JE HEBT DE BOUW ÉN OPLEVERING VAN DE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 AFGEROND!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GREENKAR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OPLEVEREN &amp; PRESEN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REN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📦 Van project naar trots eindresultaat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50146" y="1817185"/>
            <a:ext cx="7632782" cy="5330065"/>
          </a:xfrm>
          <a:custGeom>
            <a:avLst/>
            <a:gdLst/>
            <a:ahLst/>
            <a:cxnLst/>
            <a:rect r="r" b="b" t="t" l="l"/>
            <a:pathLst>
              <a:path h="5330065" w="7632782">
                <a:moveTo>
                  <a:pt x="0" y="0"/>
                </a:moveTo>
                <a:lnTo>
                  <a:pt x="7632783" y="0"/>
                </a:lnTo>
                <a:lnTo>
                  <a:pt x="7632783" y="5330065"/>
                </a:lnTo>
                <a:lnTo>
                  <a:pt x="0" y="53300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563435" y="2243462"/>
            <a:ext cx="6134389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KAR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IS KLAAR – NU KOMT HET EROP AAN: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LAAT ZIEN: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JOUW GRE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 WERKT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HEBT ONTWORPEN EN GEMAAKT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HIJ VEILIG EN VOLGEN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DE EISEN IS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IN DEZE MODULE: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JE KART PRESENTEERT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ER IN HET OPLE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ERDOCUMENT MOET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PROFESSIONEEL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FSLUIT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 ‘OP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EVEREN’?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7834926" y="1666875"/>
            <a:ext cx="8708253" cy="6962928"/>
          </a:xfrm>
          <a:custGeom>
            <a:avLst/>
            <a:gdLst/>
            <a:ahLst/>
            <a:cxnLst/>
            <a:rect r="r" b="b" t="t" l="l"/>
            <a:pathLst>
              <a:path h="6962928" w="8708253">
                <a:moveTo>
                  <a:pt x="0" y="0"/>
                </a:moveTo>
                <a:lnTo>
                  <a:pt x="8708253" y="0"/>
                </a:lnTo>
                <a:lnTo>
                  <a:pt x="8708253" y="6962928"/>
                </a:lnTo>
                <a:lnTo>
                  <a:pt x="0" y="6962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75201" y="1994728"/>
            <a:ext cx="6129877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🧾 BIJ OPLEVEREN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OON 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VOLTOOIDE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 IN WERKENDE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JIJ EN JE TEAM GEBOUWD HEBBEN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JULLIE KEUZES HEBBEN GEMA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JE CONTROLEERT: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WERKT ALLES ZOALS BEDOELD?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 ALLES VEILIG EN STEVIG GEMONTEERD?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ZIJN DE DOCUMENTEN COMPLEET?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29336" y="2991802"/>
            <a:ext cx="7934098" cy="5289399"/>
          </a:xfrm>
          <a:custGeom>
            <a:avLst/>
            <a:gdLst/>
            <a:ahLst/>
            <a:cxnLst/>
            <a:rect r="r" b="b" t="t" l="l"/>
            <a:pathLst>
              <a:path h="5289399" w="7934098">
                <a:moveTo>
                  <a:pt x="0" y="0"/>
                </a:moveTo>
                <a:lnTo>
                  <a:pt x="7934099" y="0"/>
                </a:lnTo>
                <a:lnTo>
                  <a:pt x="7934099" y="5289399"/>
                </a:lnTo>
                <a:lnTo>
                  <a:pt x="0" y="5289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291738" y="2729900"/>
            <a:ext cx="5967562" cy="5172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PRESEN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ERT AAN: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DOCENTEN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KLASGENOTEN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OUDERS OF ANDERE BEZOE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📋 JE LAA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ZIEN: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KART WERKT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JOUW TA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WAS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GELEERD HEBT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WEES OP TIJD, VOORBEREID EN ENTHOUSIAST!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PRESENTEREN AAN PUBLI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17356" y="3072183"/>
            <a:ext cx="9060236" cy="5160894"/>
          </a:xfrm>
          <a:custGeom>
            <a:avLst/>
            <a:gdLst/>
            <a:ahLst/>
            <a:cxnLst/>
            <a:rect r="r" b="b" t="t" l="l"/>
            <a:pathLst>
              <a:path h="5160894" w="9060236">
                <a:moveTo>
                  <a:pt x="0" y="0"/>
                </a:moveTo>
                <a:lnTo>
                  <a:pt x="9060237" y="0"/>
                </a:lnTo>
                <a:lnTo>
                  <a:pt x="9060237" y="5160894"/>
                </a:lnTo>
                <a:lnTo>
                  <a:pt x="0" y="51608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958767" y="2919783"/>
            <a:ext cx="5954830" cy="3758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761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VUL 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OPLEVERDOCUMENT IN MET JOUW BEVINDINGEN</a:t>
            </a:r>
          </a:p>
          <a:p>
            <a:pPr algn="l" marL="388620" indent="-194310" lvl="1">
              <a:lnSpc>
                <a:spcPts val="3761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NOTEER TIPS VAN PUBLI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OF DOCENT</a:t>
            </a:r>
          </a:p>
          <a:p>
            <a:pPr algn="l" marL="388620" indent="-194310" lvl="1">
              <a:lnSpc>
                <a:spcPts val="3761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VRAAG GOEDKEURING EN HAND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EKENING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DOCENT</a:t>
            </a:r>
          </a:p>
          <a:p>
            <a:pPr algn="l" marL="388620" indent="-194310" lvl="1">
              <a:lnSpc>
                <a:spcPts val="3761"/>
              </a:lnSpc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DIEN ALLES IN VIA DE LEEROMGEVING OF PAPIEREN MAP</a:t>
            </a:r>
          </a:p>
          <a:p>
            <a:pPr algn="l">
              <a:lnSpc>
                <a:spcPts val="3761"/>
              </a:lnSpc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drive.google.com/open?id=1A9LC-Zpnj-8o8gWsNGXG7C_OzYxTPUsD&amp;usp=drive_fs"/>
              </a:rPr>
              <a:t>DOWNLOAD HET FORMULIER HIER.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1: OPL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VERDOCUMENT INVU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50622" y="1761458"/>
            <a:ext cx="7031725" cy="7296213"/>
          </a:xfrm>
          <a:custGeom>
            <a:avLst/>
            <a:gdLst/>
            <a:ahLst/>
            <a:cxnLst/>
            <a:rect r="r" b="b" t="t" l="l"/>
            <a:pathLst>
              <a:path h="7296213" w="7031725">
                <a:moveTo>
                  <a:pt x="0" y="0"/>
                </a:moveTo>
                <a:lnTo>
                  <a:pt x="7031725" y="0"/>
                </a:lnTo>
                <a:lnTo>
                  <a:pt x="7031725" y="7296213"/>
                </a:lnTo>
                <a:lnTo>
                  <a:pt x="0" y="72962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281356" y="1028700"/>
            <a:ext cx="862823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OPLEVERDOCUMEN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NVULL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77592" y="2241773"/>
            <a:ext cx="7435760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📂 IN 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OPLEV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RDOCUMENT ZET JE: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GOED?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ZOU JE DE VOLGENDE KEER ANDER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DOEN?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ZIJN TIPS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ANDEREN (PUBLIE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, DOCENT)?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LAAT JE DOCENT ONDERTEKENEN ALS ALLES KLOPT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🛑 GEEN OPLEVERDOCUMENT = GEEN GOEDKEURING!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56001" y="2171135"/>
            <a:ext cx="8567475" cy="5718790"/>
          </a:xfrm>
          <a:custGeom>
            <a:avLst/>
            <a:gdLst/>
            <a:ahLst/>
            <a:cxnLst/>
            <a:rect r="r" b="b" t="t" l="l"/>
            <a:pathLst>
              <a:path h="5718790" w="8567475">
                <a:moveTo>
                  <a:pt x="0" y="0"/>
                </a:moveTo>
                <a:lnTo>
                  <a:pt x="8567475" y="0"/>
                </a:lnTo>
                <a:lnTo>
                  <a:pt x="8567475" y="5718790"/>
                </a:lnTo>
                <a:lnTo>
                  <a:pt x="0" y="5718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656574" y="3254796"/>
            <a:ext cx="6602726" cy="3172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🧪 KIES ÉÉN VAN DEZE: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Rijd een 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UKJE OP EEN VEILIGE PL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EK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OF ZET DE KART OP BLOKKEN EN LAAT TECHNIEK ZIEN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→ GEBRUIK GAS,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UUR EN REM, MAAR WERK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EILIG!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📸 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VIDEO OF FOTO’S VAN DE DEMONSTRATIE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791624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KAR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DEMONS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855605" y="2496793"/>
            <a:ext cx="10115723" cy="5676756"/>
          </a:xfrm>
          <a:custGeom>
            <a:avLst/>
            <a:gdLst/>
            <a:ahLst/>
            <a:cxnLst/>
            <a:rect r="r" b="b" t="t" l="l"/>
            <a:pathLst>
              <a:path h="5676756" w="10115723">
                <a:moveTo>
                  <a:pt x="0" y="0"/>
                </a:moveTo>
                <a:lnTo>
                  <a:pt x="10115723" y="0"/>
                </a:lnTo>
                <a:lnTo>
                  <a:pt x="10115723" y="5676757"/>
                </a:lnTo>
                <a:lnTo>
                  <a:pt x="0" y="56767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5848342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2: EINDCONTRO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&amp; DEMONSTRATIE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392018"/>
            <a:ext cx="5826905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VOER EEN LAATS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TECHNISCHE CHEC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UIT (VEILIGHEID, WERKING)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TEAMGENOTEN CONTROLEREN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DEMON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REER DE KART OP LOCATIE OF OP BOKKEN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AutoNum type="arabi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FILM OF 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FOTO’S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DAGv9Gi5NeM</dc:identifier>
  <dcterms:modified xsi:type="dcterms:W3CDTF">2011-08-01T06:04:30Z</dcterms:modified>
  <cp:revision>1</cp:revision>
  <dc:title>Les 35 Oplevering</dc:title>
</cp:coreProperties>
</file>