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venir" panose="02000503020000020003" pitchFamily="2" charset="0"/>
      <p:regular r:id="rId12"/>
      <p:italic r:id="rId13"/>
    </p:embeddedFont>
    <p:embeddedFont>
      <p:font typeface="Comic Sans Bold" panose="03000902030302020204"/>
      <p:regular r:id="rId14"/>
      <p:bold r:id="rId15"/>
    </p:embeddedFont>
    <p:embeddedFont>
      <p:font typeface="Monument Bold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8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hyperlink" Target="https://greenkart.electude.eu/lesson_4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lesson_55" TargetMode="External"/><Relationship Id="rId5" Type="http://schemas.openxmlformats.org/officeDocument/2006/relationships/hyperlink" Target="https://greenkart.electude.eu/lesson_441" TargetMode="External"/><Relationship Id="rId4" Type="http://schemas.openxmlformats.org/officeDocument/2006/relationships/hyperlink" Target="https://greenkart.electude.eu/lesson_7111" TargetMode="Externa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lesson_200001947" TargetMode="External"/><Relationship Id="rId5" Type="http://schemas.openxmlformats.org/officeDocument/2006/relationships/hyperlink" Target="https://greenkart.electude.eu/lesson_200001944" TargetMode="External"/><Relationship Id="rId4" Type="http://schemas.openxmlformats.org/officeDocument/2006/relationships/hyperlink" Target="https://greenkart.electude.eu/lesson_589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32</a:t>
            </a:r>
          </a:p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INNOVATIE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algn="ctr"/>
            <a:endParaRPr lang="nl-NL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17013555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1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VAN IDEE NAAR INNOVA</a:t>
            </a:r>
            <a:r>
              <a:rPr lang="en-US" sz="31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TIE: </a:t>
            </a:r>
          </a:p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1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BOUW IETS UNIEKS OP JE GREENKART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💡 WORD DE TECH-UITVINDER VAN JE TEAM!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350322" y="2105025"/>
            <a:ext cx="9781499" cy="6520999"/>
          </a:xfrm>
          <a:custGeom>
            <a:avLst/>
            <a:gdLst/>
            <a:ahLst/>
            <a:cxnLst/>
            <a:rect l="l" t="t" r="r" b="b"/>
            <a:pathLst>
              <a:path w="9781499" h="6520999">
                <a:moveTo>
                  <a:pt x="0" y="0"/>
                </a:moveTo>
                <a:lnTo>
                  <a:pt x="9781499" y="0"/>
                </a:lnTo>
                <a:lnTo>
                  <a:pt x="9781499" y="6520999"/>
                </a:lnTo>
                <a:lnTo>
                  <a:pt x="0" y="6520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1758769" y="2243462"/>
            <a:ext cx="5500531" cy="4899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WIL JIJ DE GREENKAR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NÓG BETER MAKEN?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BIJ INNOVATIE BEDENK JE: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SLIMME OPLOSSINGEN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DUURZAME VERBETERINGEN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IETS WAT JOUW KART UNIEK MAAKT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🏆 JAARLIJKS KRIJGT HET BESTE IDEE EEN PRIJS!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882929" y="1028700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105841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VOORBEELDEN VAN 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INNOVATIES</a:t>
            </a:r>
          </a:p>
        </p:txBody>
      </p:sp>
      <p:sp>
        <p:nvSpPr>
          <p:cNvPr id="9" name="Freeform 9"/>
          <p:cNvSpPr/>
          <p:nvPr/>
        </p:nvSpPr>
        <p:spPr>
          <a:xfrm>
            <a:off x="6855605" y="2277376"/>
            <a:ext cx="10115723" cy="5591391"/>
          </a:xfrm>
          <a:custGeom>
            <a:avLst/>
            <a:gdLst/>
            <a:ahLst/>
            <a:cxnLst/>
            <a:rect l="l" t="t" r="r" b="b"/>
            <a:pathLst>
              <a:path w="10115723" h="5591391">
                <a:moveTo>
                  <a:pt x="0" y="0"/>
                </a:moveTo>
                <a:lnTo>
                  <a:pt x="10115723" y="0"/>
                </a:lnTo>
                <a:lnTo>
                  <a:pt x="10115723" y="5591391"/>
                </a:lnTo>
                <a:lnTo>
                  <a:pt x="0" y="5591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028700" y="2616848"/>
            <a:ext cx="5622500" cy="6122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💬 ECH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 IDEEËN VAN ANDERE LEERLINGEN: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ZONNESPOILER DIE DE MOTOR KOELT MET ZONNE-ENERGIE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ACHTERUITRIJ-FUNCTIE DIE JE ZELF PROGRAMMEERT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LUCHTKOELING MET BUIZEN EN VENTILATOR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HERBRUIKBARE BUMPER DIE BOTSING OPVANGT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🔧 ALLES START MET: WAT IS HET PROBLEEM – EN WAT KUNNEN WIJ VERZINNEN?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88899" y="8033557"/>
            <a:ext cx="5498701" cy="405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TER INSPIRATIE, VERDER NIET!!!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>
            <a:off x="1384980" y="3072183"/>
            <a:ext cx="9061303" cy="5096983"/>
          </a:xfrm>
          <a:custGeom>
            <a:avLst/>
            <a:gdLst/>
            <a:ahLst/>
            <a:cxnLst/>
            <a:rect l="l" t="t" r="r" b="b"/>
            <a:pathLst>
              <a:path w="9061303" h="5096983">
                <a:moveTo>
                  <a:pt x="0" y="0"/>
                </a:moveTo>
                <a:lnTo>
                  <a:pt x="9061303" y="0"/>
                </a:lnTo>
                <a:lnTo>
                  <a:pt x="9061303" y="5096983"/>
                </a:lnTo>
                <a:lnTo>
                  <a:pt x="0" y="50969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1291738" y="2729900"/>
            <a:ext cx="5967562" cy="282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 INNOVA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TIES GEBRUIK JE O.A.: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📚 LESSEN: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lesson_7111"/>
              </a:rPr>
              <a:t>BATTERIJEN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lesson_441"/>
              </a:rPr>
              <a:t>KOELING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lesson_55"/>
              </a:rPr>
              <a:t>MASSA- EN PLUSGESCHAKELD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lesson_45"/>
              </a:rPr>
              <a:t>RELAIS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129844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TECHNISCHE SKILLS VOOR INNOVATIE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TextBox 15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606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280325" y="2305050"/>
            <a:ext cx="7202023" cy="5393920"/>
          </a:xfrm>
          <a:custGeom>
            <a:avLst/>
            <a:gdLst/>
            <a:ahLst/>
            <a:cxnLst/>
            <a:rect l="l" t="t" r="r" b="b"/>
            <a:pathLst>
              <a:path w="7202023" h="5393920">
                <a:moveTo>
                  <a:pt x="0" y="0"/>
                </a:moveTo>
                <a:lnTo>
                  <a:pt x="7202022" y="0"/>
                </a:lnTo>
                <a:lnTo>
                  <a:pt x="7202022" y="5393920"/>
                </a:lnTo>
                <a:lnTo>
                  <a:pt x="0" y="53939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280325" y="1311126"/>
            <a:ext cx="37420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ACH</a:t>
            </a:r>
            <a:r>
              <a:rPr lang="en-US" sz="36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TERUIT RIJDEN: DRAAIRICHTING OMKEREN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38436" y="2200275"/>
            <a:ext cx="8420864" cy="6943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🛞 NOODS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TOP TIJDENS RACE? DAN WIL JE ACHTERUIT KUNNEN RIJDEN!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OPLOSSING: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Font typeface="Arial"/>
              <a:buChar char="⚬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PROGRAMMEER DE CONTROLLER ANDERS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Font typeface="Arial"/>
              <a:buChar char="⚬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VOEG EEN RELAIS OF SCHAKELAAR TOE OM DE MOTOR OM TE DRAAIEN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Font typeface="Arial"/>
              <a:buChar char="⚬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GEBEURT ER MET DE TANDWIELEN</a:t>
            </a:r>
          </a:p>
          <a:p>
            <a:pPr marL="777240" lvl="2" indent="-259080" algn="l">
              <a:lnSpc>
                <a:spcPts val="3204"/>
              </a:lnSpc>
              <a:spcBef>
                <a:spcPct val="0"/>
              </a:spcBef>
              <a:buFont typeface="Arial"/>
              <a:buChar char="⚬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TEST OP VEILIGHEID!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OVERLEG MET JE DOCENT OVER HAALBAARHEID EN SCHEMA’S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LESSEN: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lesson_5893"/>
              </a:rPr>
              <a:t>KETTINGAANDRIJVINGEN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lesson_200001944"/>
              </a:rPr>
              <a:t>ELEKTROMOTOR</a:t>
            </a:r>
          </a:p>
          <a:p>
            <a:pPr marL="388620" lvl="1" indent="-194310" algn="l">
              <a:lnSpc>
                <a:spcPts val="3204"/>
              </a:lnSpc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lesson_200001947"/>
              </a:rPr>
              <a:t>ELEKTROMOTOR: MOTOR MET PERMANENTE MAGNEET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063" y="-1804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439534" y="2647463"/>
            <a:ext cx="7913151" cy="5292129"/>
          </a:xfrm>
          <a:custGeom>
            <a:avLst/>
            <a:gdLst/>
            <a:ahLst/>
            <a:cxnLst/>
            <a:rect l="l" t="t" r="r" b="b"/>
            <a:pathLst>
              <a:path w="7913151" h="5292129">
                <a:moveTo>
                  <a:pt x="0" y="0"/>
                </a:moveTo>
                <a:lnTo>
                  <a:pt x="7913152" y="0"/>
                </a:lnTo>
                <a:lnTo>
                  <a:pt x="7913152" y="5292128"/>
                </a:lnTo>
                <a:lnTo>
                  <a:pt x="0" y="5292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9601200" y="2781300"/>
            <a:ext cx="7996824" cy="3667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ZONNEPANELEN LEVEREN ENERGIE → DEZE KUN JE GEBRUIKEN VOOR: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MO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TORVENTILATOREN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OPLADEN VAN DASHBOARD OF VERLICHTING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EXTRA KOELING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GEBRUIK PVC-BUIS, FAN EN ZONNECELLEN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➡️ ZET HET OM IN EEN ECHT WERKEND PROTOTYPE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80119" y="1433537"/>
            <a:ext cx="7996824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ZONNESPO</a:t>
            </a:r>
            <a:r>
              <a:rPr lang="en-US" sz="36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ILER EN LUCHTKOELING BOUWEN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8689762" y="2496793"/>
            <a:ext cx="8281566" cy="5675926"/>
          </a:xfrm>
          <a:custGeom>
            <a:avLst/>
            <a:gdLst/>
            <a:ahLst/>
            <a:cxnLst/>
            <a:rect l="l" t="t" r="r" b="b"/>
            <a:pathLst>
              <a:path w="8281566" h="5675926">
                <a:moveTo>
                  <a:pt x="0" y="0"/>
                </a:moveTo>
                <a:lnTo>
                  <a:pt x="8281566" y="0"/>
                </a:lnTo>
                <a:lnTo>
                  <a:pt x="8281566" y="5675927"/>
                </a:lnTo>
                <a:lnTo>
                  <a:pt x="0" y="56759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157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028700" y="1028700"/>
            <a:ext cx="158038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0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0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1: ONTWERP EEN INNOVATIE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392018"/>
            <a:ext cx="7230256" cy="4899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BEDENK EEN 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TECHNISCH PROBLEEM VAN JE KART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AutoNum type="arabi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SCHETS EEN MOGELIJKE OPLOSSING (KAN OP PAPIER OF DIGITAAL)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AutoNum type="arabi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OVERLEG MET TEAM EN DOCENT OF HET UITVOERBAAR IS</a:t>
            </a:r>
          </a:p>
          <a:p>
            <a:pPr marL="388620" lvl="1" indent="-194310" algn="l">
              <a:lnSpc>
                <a:spcPts val="3204"/>
              </a:lnSpc>
              <a:spcBef>
                <a:spcPct val="0"/>
              </a:spcBef>
              <a:buAutoNum type="arabi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 HET IDEE UIT IN EEN MINI-PLAN (WAT HEB JE NODIG?)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🎯 DOEL = HET IDEE MOET TECHNISCH, CREATIEF ÉN ZINVOL ZIJN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537761" y="3072183"/>
            <a:ext cx="8701518" cy="4894604"/>
          </a:xfrm>
          <a:custGeom>
            <a:avLst/>
            <a:gdLst/>
            <a:ahLst/>
            <a:cxnLst/>
            <a:rect l="l" t="t" r="r" b="b"/>
            <a:pathLst>
              <a:path w="8701518" h="4894604">
                <a:moveTo>
                  <a:pt x="0" y="0"/>
                </a:moveTo>
                <a:lnTo>
                  <a:pt x="8701518" y="0"/>
                </a:lnTo>
                <a:lnTo>
                  <a:pt x="8701518" y="4894604"/>
                </a:lnTo>
                <a:lnTo>
                  <a:pt x="0" y="48946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0833061" y="2929308"/>
            <a:ext cx="6005033" cy="5446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0552" lvl="1" indent="-210276" algn="l">
              <a:lnSpc>
                <a:spcPts val="389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VERZAMEL ONDERDELEN EN GEREEDSCHAP</a:t>
            </a:r>
          </a:p>
          <a:p>
            <a:pPr marL="420552" lvl="1" indent="-210276" algn="l">
              <a:lnSpc>
                <a:spcPts val="3895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BOUW JE INNOVA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TIE → MINIMAAL WERKEND PROTOTYPE</a:t>
            </a:r>
          </a:p>
          <a:p>
            <a:pPr marL="420552" lvl="1" indent="-210276" algn="l">
              <a:lnSpc>
                <a:spcPts val="3895"/>
              </a:lnSpc>
              <a:buAutoNum type="arabi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MONTEER DIT (TIJDELIJK) OP DE KART</a:t>
            </a:r>
          </a:p>
          <a:p>
            <a:pPr marL="420552" lvl="1" indent="-210276" algn="l">
              <a:lnSpc>
                <a:spcPts val="3895"/>
              </a:lnSpc>
              <a:buAutoNum type="arabi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TEST DE WERKING EN DOCUMENTEER DE RESULTATEN</a:t>
            </a:r>
          </a:p>
          <a:p>
            <a:pPr marL="0" lvl="0" indent="0" algn="l">
              <a:lnSpc>
                <a:spcPts val="3895"/>
              </a:lnSpc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895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VOEG FOTO’S/VIDEO’S TOE IN JULLIE LOGBOEK OF PRESENTATIE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16899255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9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39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2: BOUW EN TEST JE INNOVATIE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6855605" y="2112085"/>
            <a:ext cx="10115723" cy="5676756"/>
          </a:xfrm>
          <a:custGeom>
            <a:avLst/>
            <a:gdLst/>
            <a:ahLst/>
            <a:cxnLst/>
            <a:rect l="l" t="t" r="r" b="b"/>
            <a:pathLst>
              <a:path w="10115723" h="5676756">
                <a:moveTo>
                  <a:pt x="0" y="0"/>
                </a:moveTo>
                <a:lnTo>
                  <a:pt x="10115723" y="0"/>
                </a:lnTo>
                <a:lnTo>
                  <a:pt x="10115723" y="5676756"/>
                </a:lnTo>
                <a:lnTo>
                  <a:pt x="0" y="56767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4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  <a:endParaRPr lang="en-US" sz="4200" b="1" u="none" strike="noStrike" dirty="0">
              <a:solidFill>
                <a:srgbClr val="94CB00"/>
              </a:solidFill>
              <a:latin typeface="Monument Bold"/>
              <a:ea typeface="Monument Bold"/>
              <a:cs typeface="Monument Bold"/>
              <a:sym typeface="Comic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2177926"/>
            <a:ext cx="5368672" cy="407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INNOVATIE BE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TEKENT BIJ DE GREENKART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WELKE GEREEDSCHAPPEN EN LESSEN JE NODIG HEBT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ZELF IETS KUNT BOUWEN DAT ECHT WERKT</a:t>
            </a: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204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KLAAR? DIEN JE IDEE IN VOOR DE INNOVATIEPRIJS!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32</a:t>
            </a:r>
            <a:endParaRPr lang="en-US" sz="2300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10 VAN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489</Words>
  <Application>Microsoft Macintosh PowerPoint</Application>
  <PresentationFormat>Aangepast</PresentationFormat>
  <Paragraphs>104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Arial</vt:lpstr>
      <vt:lpstr>Avenir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33 innovatie</dc:title>
  <cp:lastModifiedBy>CW Bak</cp:lastModifiedBy>
  <cp:revision>3</cp:revision>
  <dcterms:created xsi:type="dcterms:W3CDTF">2006-08-16T00:00:00Z</dcterms:created>
  <dcterms:modified xsi:type="dcterms:W3CDTF">2026-08-21T07:29:23Z</dcterms:modified>
  <dc:identifier>DAGv9EEKwrM</dc:identifier>
</cp:coreProperties>
</file>