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Comic Sans" charset="1" panose="03000702030302020204"/>
      <p:regular r:id="rId16"/>
    </p:embeddedFont>
    <p:embeddedFont>
      <p:font typeface="Monument Bold" charset="1" panose="00000300000000000000"/>
      <p:regular r:id="rId17"/>
    </p:embeddedFont>
    <p:embeddedFont>
      <p:font typeface="Avenir Bold" charset="1" panose="020B0703020203020204"/>
      <p:regular r:id="rId18"/>
    </p:embeddedFont>
    <p:embeddedFont>
      <p:font typeface="Avenir" charset="1" panose="020B0503020203020204"/>
      <p:regular r:id="rId19"/>
    </p:embeddedFont>
    <p:embeddedFont>
      <p:font typeface="Comic Sans Bold" charset="1" panose="03000902030302020204"/>
      <p:regular r:id="rId20"/>
    </p:embeddedFont>
    <p:embeddedFont>
      <p:font typeface="Avenir Next LT Pro Bold" charset="1" panose="020B080402020202020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1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greenkart.electude.eu/lesson_441" TargetMode="External" Type="http://schemas.openxmlformats.org/officeDocument/2006/relationships/hyperlink"/><Relationship Id="rId11" Target="https://greenkart.electude.eu/lesson_55" TargetMode="External" Type="http://schemas.openxmlformats.org/officeDocument/2006/relationships/hyperlink"/><Relationship Id="rId12" Target="https://greenkart.electude.eu/lesson_45" TargetMode="External" Type="http://schemas.openxmlformats.org/officeDocument/2006/relationships/hyperlink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8.png" Type="http://schemas.openxmlformats.org/officeDocument/2006/relationships/image"/><Relationship Id="rId8" Target="https://greenkart.electude.eu/lesson_8903" TargetMode="External" Type="http://schemas.openxmlformats.org/officeDocument/2006/relationships/hyperlink"/><Relationship Id="rId9" Target="https://greenkart.electude.eu/lesson_7111" TargetMode="External" Type="http://schemas.openxmlformats.org/officeDocument/2006/relationships/hyperlink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greenkart.electude.eu/lesson_200001947" TargetMode="External" Type="http://schemas.openxmlformats.org/officeDocument/2006/relationships/hyperlink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9.png" Type="http://schemas.openxmlformats.org/officeDocument/2006/relationships/image"/><Relationship Id="rId8" Target="https://greenkart.electude.eu/lesson_5893" TargetMode="External" Type="http://schemas.openxmlformats.org/officeDocument/2006/relationships/hyperlink"/><Relationship Id="rId9" Target="https://greenkart.electude.eu/lesson_200001944" TargetMode="External" Type="http://schemas.openxmlformats.org/officeDocument/2006/relationships/hyperlink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1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1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1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2525921" y="2581676"/>
            <a:ext cx="13236192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2525853" y="8043702"/>
            <a:ext cx="1323626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true" rot="0">
            <a:off x="14984952" y="6487891"/>
            <a:ext cx="479409" cy="479409"/>
          </a:xfrm>
          <a:custGeom>
            <a:avLst/>
            <a:gdLst/>
            <a:ahLst/>
            <a:cxnLst/>
            <a:rect r="r" b="b" t="t" l="l"/>
            <a:pathLst>
              <a:path h="479409" w="479409">
                <a:moveTo>
                  <a:pt x="0" y="479409"/>
                </a:moveTo>
                <a:lnTo>
                  <a:pt x="479409" y="479409"/>
                </a:lnTo>
                <a:lnTo>
                  <a:pt x="479409" y="0"/>
                </a:lnTo>
                <a:lnTo>
                  <a:pt x="0" y="0"/>
                </a:lnTo>
                <a:lnTo>
                  <a:pt x="0" y="47940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8700" y="8041124"/>
            <a:ext cx="3594651" cy="1372470"/>
          </a:xfrm>
          <a:custGeom>
            <a:avLst/>
            <a:gdLst/>
            <a:ahLst/>
            <a:cxnLst/>
            <a:rect r="r" b="b" t="t" l="l"/>
            <a:pathLst>
              <a:path h="1372470" w="3594651">
                <a:moveTo>
                  <a:pt x="0" y="0"/>
                </a:moveTo>
                <a:lnTo>
                  <a:pt x="3594651" y="0"/>
                </a:lnTo>
                <a:lnTo>
                  <a:pt x="3594651" y="1372470"/>
                </a:lnTo>
                <a:lnTo>
                  <a:pt x="0" y="13724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922459" y="8041124"/>
            <a:ext cx="2659534" cy="1372470"/>
          </a:xfrm>
          <a:custGeom>
            <a:avLst/>
            <a:gdLst/>
            <a:ahLst/>
            <a:cxnLst/>
            <a:rect r="r" b="b" t="t" l="l"/>
            <a:pathLst>
              <a:path h="1372470" w="2659534">
                <a:moveTo>
                  <a:pt x="0" y="0"/>
                </a:moveTo>
                <a:lnTo>
                  <a:pt x="2659534" y="0"/>
                </a:lnTo>
                <a:lnTo>
                  <a:pt x="2659534" y="1372470"/>
                </a:lnTo>
                <a:lnTo>
                  <a:pt x="0" y="13724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440924" y="9413594"/>
            <a:ext cx="3682897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421"/>
              </a:lnSpc>
              <a:spcBef>
                <a:spcPct val="0"/>
              </a:spcBef>
            </a:pPr>
            <a:r>
              <a:rPr lang="en-US" sz="2018" strike="noStrike" u="none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3363699"/>
            <a:ext cx="16230600" cy="1581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spc="-12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33</a:t>
            </a:r>
          </a:p>
          <a:p>
            <a:pPr algn="ctr">
              <a:lnSpc>
                <a:spcPts val="6000"/>
              </a:lnSpc>
            </a:pPr>
            <a:r>
              <a:rPr lang="en-US" sz="6000" spc="-12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INNOVATIE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1 van 10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258956" y="967076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33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9258300"/>
            <a:ext cx="16230600" cy="625089"/>
            <a:chOff x="0" y="0"/>
            <a:chExt cx="21640800" cy="833452"/>
          </a:xfrm>
        </p:grpSpPr>
        <p:sp>
          <p:nvSpPr>
            <p:cNvPr name="AutoShape 4" id="4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6855605" y="2112085"/>
            <a:ext cx="10115723" cy="5676756"/>
          </a:xfrm>
          <a:custGeom>
            <a:avLst/>
            <a:gdLst/>
            <a:ahLst/>
            <a:cxnLst/>
            <a:rect r="r" b="b" t="t" l="l"/>
            <a:pathLst>
              <a:path h="5676756" w="10115723">
                <a:moveTo>
                  <a:pt x="0" y="0"/>
                </a:moveTo>
                <a:lnTo>
                  <a:pt x="10115723" y="0"/>
                </a:lnTo>
                <a:lnTo>
                  <a:pt x="10115723" y="5676756"/>
                </a:lnTo>
                <a:lnTo>
                  <a:pt x="0" y="56767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1028700"/>
            <a:ext cx="15708337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AFSLUI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NG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2177926"/>
            <a:ext cx="5368672" cy="4372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4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WEET NU: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Wat innovatie be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ENT BIJ DE GREENKART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WELKE GEREEDSCHAPPEN EN LESSEN JE NODIG HEB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HOE JE ZELF IETS KUNT BOUWEN D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 ECHT WER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👉 KLAAR? DIEN JE IDEE IN VOOR DE INNOVATIEPRIJS!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10 van 10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258956" y="967076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33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2525921" y="2581676"/>
            <a:ext cx="13236192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2525921" y="1652748"/>
            <a:ext cx="13236192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true" rot="0">
            <a:off x="14984952" y="6487891"/>
            <a:ext cx="479409" cy="479409"/>
          </a:xfrm>
          <a:custGeom>
            <a:avLst/>
            <a:gdLst/>
            <a:ahLst/>
            <a:cxnLst/>
            <a:rect r="r" b="b" t="t" l="l"/>
            <a:pathLst>
              <a:path h="479409" w="479409">
                <a:moveTo>
                  <a:pt x="0" y="479409"/>
                </a:moveTo>
                <a:lnTo>
                  <a:pt x="479409" y="479409"/>
                </a:lnTo>
                <a:lnTo>
                  <a:pt x="479409" y="0"/>
                </a:lnTo>
                <a:lnTo>
                  <a:pt x="0" y="0"/>
                </a:lnTo>
                <a:lnTo>
                  <a:pt x="0" y="47940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3243663"/>
            <a:ext cx="16230600" cy="1276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VAN IDEE NAAR INNOVA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E: BOUW IE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 UNI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KS OP JE GREENKART</a:t>
            </a:r>
          </a:p>
        </p:txBody>
      </p:sp>
      <p:sp>
        <p:nvSpPr>
          <p:cNvPr name="AutoShape 7" id="7"/>
          <p:cNvSpPr/>
          <p:nvPr/>
        </p:nvSpPr>
        <p:spPr>
          <a:xfrm>
            <a:off x="2672154" y="9253537"/>
            <a:ext cx="1323626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1028700" y="9288992"/>
            <a:ext cx="1531845" cy="584872"/>
          </a:xfrm>
          <a:custGeom>
            <a:avLst/>
            <a:gdLst/>
            <a:ahLst/>
            <a:cxnLst/>
            <a:rect r="r" b="b" t="t" l="l"/>
            <a:pathLst>
              <a:path h="584872" w="1531845">
                <a:moveTo>
                  <a:pt x="0" y="0"/>
                </a:moveTo>
                <a:lnTo>
                  <a:pt x="1531845" y="0"/>
                </a:lnTo>
                <a:lnTo>
                  <a:pt x="1531845" y="584872"/>
                </a:lnTo>
                <a:lnTo>
                  <a:pt x="0" y="5848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125951" y="9288992"/>
            <a:ext cx="1133349" cy="584872"/>
          </a:xfrm>
          <a:custGeom>
            <a:avLst/>
            <a:gdLst/>
            <a:ahLst/>
            <a:cxnLst/>
            <a:rect r="r" b="b" t="t" l="l"/>
            <a:pathLst>
              <a:path h="584872" w="1133349">
                <a:moveTo>
                  <a:pt x="0" y="0"/>
                </a:moveTo>
                <a:lnTo>
                  <a:pt x="1133349" y="0"/>
                </a:lnTo>
                <a:lnTo>
                  <a:pt x="1133349" y="584872"/>
                </a:lnTo>
                <a:lnTo>
                  <a:pt x="0" y="5848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444545" y="9413594"/>
            <a:ext cx="3679277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421"/>
              </a:lnSpc>
              <a:spcBef>
                <a:spcPct val="0"/>
              </a:spcBef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5019675"/>
            <a:ext cx="10740591" cy="604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A30E7"/>
                </a:solidFill>
                <a:latin typeface="Avenir Next LT Pro Bold"/>
                <a:ea typeface="Avenir Next LT Pro Bold"/>
                <a:cs typeface="Avenir Next LT Pro Bold"/>
                <a:sym typeface="Avenir Next LT Pro Bold"/>
              </a:rPr>
              <a:t>💡 Word de tech-uitvinder van je team!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2 van 10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258956" y="967076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33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0337" y="586526"/>
            <a:ext cx="708660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6971328" y="991361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9211436"/>
            <a:ext cx="16230600" cy="625089"/>
            <a:chOff x="0" y="0"/>
            <a:chExt cx="21640800" cy="833452"/>
          </a:xfrm>
        </p:grpSpPr>
        <p:sp>
          <p:nvSpPr>
            <p:cNvPr name="AutoShape 6" id="6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350322" y="2105025"/>
            <a:ext cx="9781499" cy="6520999"/>
          </a:xfrm>
          <a:custGeom>
            <a:avLst/>
            <a:gdLst/>
            <a:ahLst/>
            <a:cxnLst/>
            <a:rect r="r" b="b" t="t" l="l"/>
            <a:pathLst>
              <a:path h="6520999" w="9781499">
                <a:moveTo>
                  <a:pt x="0" y="0"/>
                </a:moveTo>
                <a:lnTo>
                  <a:pt x="9781499" y="0"/>
                </a:lnTo>
                <a:lnTo>
                  <a:pt x="9781499" y="6520999"/>
                </a:lnTo>
                <a:lnTo>
                  <a:pt x="0" y="652099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1758769" y="2243462"/>
            <a:ext cx="5500531" cy="3972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WIL JIJ DE GREENKAR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NÓG B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TER MA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EN?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BIJ INNOVA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IE BEDENK JE: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SLIMME OPLOSSINGEN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DUURZAME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ERBETERINGEN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IETS WAT JOUW KART UNIEK MA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🏆 JAARLIJKS KRIJGT HET BESTE IDEE EEN PRIJS!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8882929" y="1028700"/>
            <a:ext cx="8088399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IN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EIDING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3 van 10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258956" y="967076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33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9258300"/>
            <a:ext cx="16230600" cy="625089"/>
            <a:chOff x="0" y="0"/>
            <a:chExt cx="21640800" cy="833452"/>
          </a:xfrm>
        </p:grpSpPr>
        <p:sp>
          <p:nvSpPr>
            <p:cNvPr name="AutoShape 4" id="4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1028700"/>
            <a:ext cx="16230600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VOORBEELDEN VAN 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NNOVA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6855605" y="2277376"/>
            <a:ext cx="10115723" cy="5591391"/>
          </a:xfrm>
          <a:custGeom>
            <a:avLst/>
            <a:gdLst/>
            <a:ahLst/>
            <a:cxnLst/>
            <a:rect r="r" b="b" t="t" l="l"/>
            <a:pathLst>
              <a:path h="5591391" w="10115723">
                <a:moveTo>
                  <a:pt x="0" y="0"/>
                </a:moveTo>
                <a:lnTo>
                  <a:pt x="10115723" y="0"/>
                </a:lnTo>
                <a:lnTo>
                  <a:pt x="10115723" y="5591391"/>
                </a:lnTo>
                <a:lnTo>
                  <a:pt x="0" y="55913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700" y="2616848"/>
            <a:ext cx="5622500" cy="4772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💬 ECH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IDEEËN VAN ANDERE LEERLINGEN: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EEN ZONNESPOILER DIE DE MOTOR KOELT MET ZONNE-ENERGIE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EEN ACHTERUITRIJ-FUNCTIE DIE JE ZELF PROGRAMMEERT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LUCHT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OELING MET BUIZEN EN VENTILATOR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EEN HERBRUIKBARE BUMPER DIE BOT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ING OPVANG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🔧 ALLES ST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RT MET: WAT IS HET PROBLEEM – EN WAT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UNNEN WIJ VERZINNEN?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4 van 10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258956" y="967076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33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588899" y="8033557"/>
            <a:ext cx="4152007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true">
                <a:solidFill>
                  <a:srgbClr val="0000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Ter inspiratie, verder niet!!!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700" y="2676895"/>
            <a:ext cx="16230600" cy="0"/>
          </a:xfrm>
          <a:prstGeom prst="line">
            <a:avLst/>
          </a:prstGeom>
          <a:ln cap="flat" w="9525">
            <a:solidFill>
              <a:srgbClr val="8A63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6971328" y="1028700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1028700" y="2276845"/>
            <a:ext cx="1623060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028700" y="9248775"/>
            <a:ext cx="16230600" cy="625089"/>
            <a:chOff x="0" y="0"/>
            <a:chExt cx="21640800" cy="833452"/>
          </a:xfrm>
        </p:grpSpPr>
        <p:sp>
          <p:nvSpPr>
            <p:cNvPr name="AutoShape 7" id="7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384980" y="3072183"/>
            <a:ext cx="9061303" cy="5096983"/>
          </a:xfrm>
          <a:custGeom>
            <a:avLst/>
            <a:gdLst/>
            <a:ahLst/>
            <a:cxnLst/>
            <a:rect r="r" b="b" t="t" l="l"/>
            <a:pathLst>
              <a:path h="5096983" w="9061303">
                <a:moveTo>
                  <a:pt x="0" y="0"/>
                </a:moveTo>
                <a:lnTo>
                  <a:pt x="9061303" y="0"/>
                </a:lnTo>
                <a:lnTo>
                  <a:pt x="9061303" y="5096983"/>
                </a:lnTo>
                <a:lnTo>
                  <a:pt x="0" y="509698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1291738" y="2729900"/>
            <a:ext cx="5967562" cy="3172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VOOR INNOVA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 GEBRUI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JE O.A.: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📚 LESSEN: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8" tooltip="https://greenkart.electude.eu/lesson_8903"/>
              </a:rPr>
              <a:t>ENERGIEBESPARING EN DUURZAAMHEID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9" tooltip="https://greenkart.electude.eu/lesson_7111"/>
              </a:rPr>
              <a:t>BATTERIJEN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0" tooltip="https://greenkart.electude.eu/lesson_441"/>
              </a:rPr>
              <a:t>KOELING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1" tooltip="https://greenkart.electude.eu/lesson_55"/>
              </a:rPr>
              <a:t>MASSA- EN PLUSGESCHAKELD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2" tooltip="https://greenkart.electude.eu/lesson_45"/>
              </a:rPr>
              <a:t>RELAIS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1028700"/>
            <a:ext cx="15870264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TECHNISCHE SKILLS VOOR INNOVATI</a:t>
            </a: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5 van 10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258956" y="967076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33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0337" y="623866"/>
            <a:ext cx="708660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6971328" y="1028700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9248775"/>
            <a:ext cx="16230600" cy="625089"/>
            <a:chOff x="0" y="0"/>
            <a:chExt cx="21640800" cy="833452"/>
          </a:xfrm>
        </p:grpSpPr>
        <p:sp>
          <p:nvSpPr>
            <p:cNvPr name="AutoShape 6" id="6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280325" y="2305050"/>
            <a:ext cx="7202023" cy="5393920"/>
          </a:xfrm>
          <a:custGeom>
            <a:avLst/>
            <a:gdLst/>
            <a:ahLst/>
            <a:cxnLst/>
            <a:rect r="r" b="b" t="t" l="l"/>
            <a:pathLst>
              <a:path h="5393920" w="7202023">
                <a:moveTo>
                  <a:pt x="0" y="0"/>
                </a:moveTo>
                <a:lnTo>
                  <a:pt x="7202022" y="0"/>
                </a:lnTo>
                <a:lnTo>
                  <a:pt x="7202022" y="5393920"/>
                </a:lnTo>
                <a:lnTo>
                  <a:pt x="0" y="53939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8281356" y="1028700"/>
            <a:ext cx="8628232" cy="1276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ACH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ERU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IT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RIJD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N: DRAAIRICHTING OMKEREN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838436" y="2200275"/>
            <a:ext cx="7726322" cy="63729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🛞 NOODS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OP TIJD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NS RACE? DAN WIL JE ACHTERUIT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UNNEN RIJDEN!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💡 OPLO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SING:</a:t>
            </a:r>
          </a:p>
          <a:p>
            <a:pPr algn="l" marL="777240" indent="-259080" lvl="2">
              <a:lnSpc>
                <a:spcPts val="3204"/>
              </a:lnSpc>
              <a:spcBef>
                <a:spcPct val="0"/>
              </a:spcBef>
              <a:buFont typeface="Arial"/>
              <a:buChar char="⚬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PROGRAMMEER DE CON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ROLLER ANDERS</a:t>
            </a:r>
          </a:p>
          <a:p>
            <a:pPr algn="l" marL="777240" indent="-259080" lvl="2">
              <a:lnSpc>
                <a:spcPts val="3204"/>
              </a:lnSpc>
              <a:spcBef>
                <a:spcPct val="0"/>
              </a:spcBef>
              <a:buFont typeface="Arial"/>
              <a:buChar char="⚬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VOEG EEN RELAIS OF SCH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ELAAR TOE OM DE MOTOR OM TE DRAAIEN</a:t>
            </a:r>
          </a:p>
          <a:p>
            <a:pPr algn="l" marL="777240" indent="-259080" lvl="2">
              <a:lnSpc>
                <a:spcPts val="3204"/>
              </a:lnSpc>
              <a:spcBef>
                <a:spcPct val="0"/>
              </a:spcBef>
              <a:buFont typeface="Arial"/>
              <a:buChar char="⚬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GEBEURT ER MET DE TANDWIELEN</a:t>
            </a:r>
          </a:p>
          <a:p>
            <a:pPr algn="l" marL="777240" indent="-259080" lvl="2">
              <a:lnSpc>
                <a:spcPts val="3204"/>
              </a:lnSpc>
              <a:spcBef>
                <a:spcPct val="0"/>
              </a:spcBef>
              <a:buFont typeface="Arial"/>
              <a:buChar char="⚬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TEST OP VEILIGHEID!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📷 OVERLEG MET JE DOCENT OVER HAALBAARHEID EN SCHEMA’S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LESSEN: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8" tooltip="https://greenkart.electude.eu/lesson_5893"/>
              </a:rPr>
              <a:t>KETTINGAANDRIJVINGEN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9" tooltip="https://greenkart.electude.eu/lesson_200001944"/>
              </a:rPr>
              <a:t>ELEKTROMOTOR</a:t>
            </a:r>
          </a:p>
          <a:p>
            <a:pPr algn="l" marL="388620" indent="-194310" lvl="1">
              <a:lnSpc>
                <a:spcPts val="3204"/>
              </a:lnSpc>
              <a:buFont typeface="Arial"/>
              <a:buChar char="•"/>
            </a:pP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0" tooltip="https://greenkart.electude.eu/lesson_200001947"/>
              </a:rPr>
              <a:t>ELEKTROMOTOR: MOTOR MET PERMANENTE MAGNEET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6 van 10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258956" y="967076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33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0337" y="586526"/>
            <a:ext cx="708660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6971328" y="991361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9211436"/>
            <a:ext cx="16230600" cy="625089"/>
            <a:chOff x="0" y="0"/>
            <a:chExt cx="21640800" cy="833452"/>
          </a:xfrm>
        </p:grpSpPr>
        <p:sp>
          <p:nvSpPr>
            <p:cNvPr name="AutoShape 6" id="6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439534" y="2647463"/>
            <a:ext cx="7913151" cy="5292129"/>
          </a:xfrm>
          <a:custGeom>
            <a:avLst/>
            <a:gdLst/>
            <a:ahLst/>
            <a:cxnLst/>
            <a:rect r="r" b="b" t="t" l="l"/>
            <a:pathLst>
              <a:path h="5292129" w="7913151">
                <a:moveTo>
                  <a:pt x="0" y="0"/>
                </a:moveTo>
                <a:lnTo>
                  <a:pt x="7913152" y="0"/>
                </a:lnTo>
                <a:lnTo>
                  <a:pt x="7913152" y="5292128"/>
                </a:lnTo>
                <a:lnTo>
                  <a:pt x="0" y="52921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388152" y="3254796"/>
            <a:ext cx="6072956" cy="3972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4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ZONNEPANELEN LEVEREN ENERGIE → DEZE KUN JE GEBRUIKEN VOOR: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Mo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ORV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NTILATOREN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OPLADEN VAN DASHBOARD OF VERLICHTING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EXTRA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OELING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💡 GEBRUIK PVC-BUI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, F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 EN ZONNECELLEN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➡️ ZET HET OM IN EEN ECHT WER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END PROTOTYPE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8791624" y="1028700"/>
            <a:ext cx="8088399" cy="1276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ZONNESPO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LER EN LUCH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KO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EL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ING BOUWEN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7 van 10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258956" y="967076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33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9258300"/>
            <a:ext cx="16230600" cy="625089"/>
            <a:chOff x="0" y="0"/>
            <a:chExt cx="21640800" cy="833452"/>
          </a:xfrm>
        </p:grpSpPr>
        <p:sp>
          <p:nvSpPr>
            <p:cNvPr name="AutoShape 4" id="4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true" rot="0">
            <a:off x="16971328" y="1028700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689762" y="2496793"/>
            <a:ext cx="8281566" cy="5675926"/>
          </a:xfrm>
          <a:custGeom>
            <a:avLst/>
            <a:gdLst/>
            <a:ahLst/>
            <a:cxnLst/>
            <a:rect r="r" b="b" t="t" l="l"/>
            <a:pathLst>
              <a:path h="5675926" w="8281566">
                <a:moveTo>
                  <a:pt x="0" y="0"/>
                </a:moveTo>
                <a:lnTo>
                  <a:pt x="8281566" y="0"/>
                </a:lnTo>
                <a:lnTo>
                  <a:pt x="8281566" y="5675927"/>
                </a:lnTo>
                <a:lnTo>
                  <a:pt x="0" y="567592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7157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700" y="1028700"/>
            <a:ext cx="15848342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PRAK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JKOPDRACH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1: ONTW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RP EEN INNOVATIE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2392018"/>
            <a:ext cx="7230256" cy="4372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AutoNum type="arabicPeriod" startAt="1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BEDENK EEN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CHNISCH PROBLEEM VAN JE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ART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AutoNum type="arabicPeriod" startAt="1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SCHETS EEN MOGELIJKE OPLOS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ING (KAN OP PAPIER OF DIGI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AAL)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AutoNum type="arabicPeriod" startAt="1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O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ERLEG MET TE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 EN DOCENT OF HET UITVOERBAAR IS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AutoNum type="arabicPeriod" startAt="1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WER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HET IDEE UIT IN EEN MINI-PLAN (WAT HEB JE NODIG?)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🎯 DOEL = HET IDEE MOET TECHNISCH, CREATIEF ÉN ZINVOL ZIJN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8 van 10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258956" y="967076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33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700" y="2676895"/>
            <a:ext cx="16230600" cy="0"/>
          </a:xfrm>
          <a:prstGeom prst="line">
            <a:avLst/>
          </a:prstGeom>
          <a:ln cap="flat" w="9525">
            <a:solidFill>
              <a:srgbClr val="8A63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028700" y="2276845"/>
            <a:ext cx="1623060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5" id="5"/>
          <p:cNvGrpSpPr/>
          <p:nvPr/>
        </p:nvGrpSpPr>
        <p:grpSpPr>
          <a:xfrm rot="0">
            <a:off x="1028700" y="9248775"/>
            <a:ext cx="16230600" cy="625089"/>
            <a:chOff x="0" y="0"/>
            <a:chExt cx="21640800" cy="833452"/>
          </a:xfrm>
        </p:grpSpPr>
        <p:sp>
          <p:nvSpPr>
            <p:cNvPr name="AutoShape 6" id="6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537761" y="3072183"/>
            <a:ext cx="8701518" cy="4894604"/>
          </a:xfrm>
          <a:custGeom>
            <a:avLst/>
            <a:gdLst/>
            <a:ahLst/>
            <a:cxnLst/>
            <a:rect r="r" b="b" t="t" l="l"/>
            <a:pathLst>
              <a:path h="4894604" w="8701518">
                <a:moveTo>
                  <a:pt x="0" y="0"/>
                </a:moveTo>
                <a:lnTo>
                  <a:pt x="8701518" y="0"/>
                </a:lnTo>
                <a:lnTo>
                  <a:pt x="8701518" y="4894604"/>
                </a:lnTo>
                <a:lnTo>
                  <a:pt x="0" y="48946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833061" y="2929308"/>
            <a:ext cx="6005033" cy="48926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20552" indent="-210276" lvl="1">
              <a:lnSpc>
                <a:spcPts val="3895"/>
              </a:lnSpc>
              <a:buAutoNum type="arabicPeriod" startAt="1"/>
            </a:pPr>
            <a:r>
              <a:rPr lang="en-US" b="true" sz="1947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VERZAMEL ONDERDELEN EN GEREEDSCHAP</a:t>
            </a:r>
          </a:p>
          <a:p>
            <a:pPr algn="l" marL="420552" indent="-210276" lvl="1">
              <a:lnSpc>
                <a:spcPts val="3895"/>
              </a:lnSpc>
              <a:buAutoNum type="arabicPeriod" startAt="1"/>
            </a:pPr>
            <a:r>
              <a:rPr lang="en-US" b="true" sz="1947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Bouw je innova</a:t>
            </a:r>
            <a:r>
              <a:rPr lang="en-US" b="true" sz="1947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947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</a:t>
            </a:r>
            <a:r>
              <a:rPr lang="en-US" b="true" sz="1947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1947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→ MINIMAAL WER</a:t>
            </a:r>
            <a:r>
              <a:rPr lang="en-US" b="true" sz="1947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947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END PROTOTYPE</a:t>
            </a:r>
          </a:p>
          <a:p>
            <a:pPr algn="l" marL="420552" indent="-210276" lvl="1">
              <a:lnSpc>
                <a:spcPts val="3895"/>
              </a:lnSpc>
              <a:buAutoNum type="arabicPeriod" startAt="1"/>
            </a:pPr>
            <a:r>
              <a:rPr lang="en-US" b="true" sz="1947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MONTEER DIT (TIJDELIJK) OP DE KART</a:t>
            </a:r>
          </a:p>
          <a:p>
            <a:pPr algn="l" marL="420552" indent="-210276" lvl="1">
              <a:lnSpc>
                <a:spcPts val="3895"/>
              </a:lnSpc>
              <a:buAutoNum type="arabicPeriod" startAt="1"/>
            </a:pPr>
            <a:r>
              <a:rPr lang="en-US" b="true" sz="1947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</a:t>
            </a:r>
            <a:r>
              <a:rPr lang="en-US" b="true" sz="1947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ST</a:t>
            </a:r>
            <a:r>
              <a:rPr lang="en-US" b="true" sz="1947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DE WERKING EN DOCUMENTEER DE RESULT</a:t>
            </a:r>
            <a:r>
              <a:rPr lang="en-US" b="true" sz="1947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</a:t>
            </a:r>
            <a:r>
              <a:rPr lang="en-US" b="true" sz="1947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TEN</a:t>
            </a:r>
          </a:p>
          <a:p>
            <a:pPr algn="l" marL="0" indent="0" lvl="0">
              <a:lnSpc>
                <a:spcPts val="3895"/>
              </a:lnSpc>
            </a:pPr>
          </a:p>
          <a:p>
            <a:pPr algn="l" marL="0" indent="0" lvl="0">
              <a:lnSpc>
                <a:spcPts val="3895"/>
              </a:lnSpc>
            </a:pPr>
            <a:r>
              <a:rPr lang="en-US" b="true" sz="1947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📷 VOEG FOTO’S/VIDEO’S TOE IN JULLIE LOGBOE</a:t>
            </a:r>
            <a:r>
              <a:rPr lang="en-US" b="true" sz="1947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947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OF PRESENTATIE</a:t>
            </a:r>
          </a:p>
          <a:p>
            <a:pPr algn="l" marL="0" indent="0" lvl="0">
              <a:lnSpc>
                <a:spcPts val="3895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1028700"/>
            <a:ext cx="15809395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PRAK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JKOPDRACH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2: BOUW 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 TEST JE INNOVATIE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9 van 10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258956" y="967076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33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DAGv9EEKwrM</dc:identifier>
  <dcterms:modified xsi:type="dcterms:W3CDTF">2011-08-01T06:04:30Z</dcterms:modified>
  <cp:revision>1</cp:revision>
  <dc:title>Les 33 innovatie</dc:title>
</cp:coreProperties>
</file>