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omic Sans Bold" panose="03000902030302020204"/>
      <p:regular r:id="rId11"/>
      <p:bold r:id="rId12"/>
    </p:embeddedFont>
    <p:embeddedFont>
      <p:font typeface="Monument Bold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77" autoAdjust="0"/>
    <p:restoredTop sz="94667" autoAdjust="0"/>
  </p:normalViewPr>
  <p:slideViewPr>
    <p:cSldViewPr>
      <p:cViewPr varScale="1">
        <p:scale>
          <a:sx n="167" d="100"/>
          <a:sy n="167" d="100"/>
        </p:scale>
        <p:origin x="133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greenkart.electude.eu/lesson_617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greenkart.electude.eu/lesson_31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greenkart.electude.eu/lesson_45" TargetMode="External"/><Relationship Id="rId12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lesson_200000032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s://greenkart.electude.eu/lesson_200000042" TargetMode="External"/><Relationship Id="rId10" Type="http://schemas.openxmlformats.org/officeDocument/2006/relationships/hyperlink" Target="https://greenkart.electude.eu/lesson_200002909" TargetMode="External"/><Relationship Id="rId4" Type="http://schemas.openxmlformats.org/officeDocument/2006/relationships/hyperlink" Target="https://greenkart.electude.eu/lesson_2026" TargetMode="External"/><Relationship Id="rId9" Type="http://schemas.openxmlformats.org/officeDocument/2006/relationships/hyperlink" Target="https://greenkart.electude.eu/lesson_37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greenkart.electude.eu/lesson_5343" TargetMode="External"/><Relationship Id="rId4" Type="http://schemas.openxmlformats.org/officeDocument/2006/relationships/hyperlink" Target="https://greenkart.electude.eu/lesson_5548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greenkart.electude.eu/lesson_31" TargetMode="External"/><Relationship Id="rId3" Type="http://schemas.openxmlformats.org/officeDocument/2006/relationships/image" Target="../media/image9.jpeg"/><Relationship Id="rId7" Type="http://schemas.openxmlformats.org/officeDocument/2006/relationships/hyperlink" Target="https://greenkart.electude.eu/lesson_4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lesson_200000032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s://greenkart.electude.eu/lesson_200000042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s://greenkart.electude.eu/lesson_2026" TargetMode="External"/><Relationship Id="rId9" Type="http://schemas.openxmlformats.org/officeDocument/2006/relationships/hyperlink" Target="https://greenkart.electude.eu/lesson_20000290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16230600" cy="1581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31</a:t>
            </a:r>
          </a:p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BATTERIJMONTAGE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2659534" h="1372470">
                <a:moveTo>
                  <a:pt x="0" y="0"/>
                </a:moveTo>
                <a:lnTo>
                  <a:pt x="2659534" y="0"/>
                </a:lnTo>
                <a:lnTo>
                  <a:pt x="2659534" y="1372470"/>
                </a:lnTo>
                <a:lnTo>
                  <a:pt x="0" y="1372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 VAN 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1028700" y="3243663"/>
            <a:ext cx="1043482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BA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TTERIJMONTAGE IN DE GREENKART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019675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🔋 ZONDER STROOM, GEEN BEWEGING!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133349" h="584872">
                <a:moveTo>
                  <a:pt x="0" y="0"/>
                </a:moveTo>
                <a:lnTo>
                  <a:pt x="1133349" y="0"/>
                </a:lnTo>
                <a:lnTo>
                  <a:pt x="1133349" y="584872"/>
                </a:lnTo>
                <a:lnTo>
                  <a:pt x="0" y="584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9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492974" y="1304645"/>
            <a:ext cx="6765983" cy="7677711"/>
          </a:xfrm>
          <a:custGeom>
            <a:avLst/>
            <a:gdLst/>
            <a:ahLst/>
            <a:cxnLst/>
            <a:rect l="l" t="t" r="r" b="b"/>
            <a:pathLst>
              <a:path w="6765983" h="7677711">
                <a:moveTo>
                  <a:pt x="0" y="0"/>
                </a:moveTo>
                <a:lnTo>
                  <a:pt x="6765982" y="0"/>
                </a:lnTo>
                <a:lnTo>
                  <a:pt x="6765982" y="7677710"/>
                </a:lnTo>
                <a:lnTo>
                  <a:pt x="0" y="7677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8882929" y="1519749"/>
            <a:ext cx="8376371" cy="5972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BAT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TERIJ IS DE STROOMBRON VAN DE GREENKART.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ZIJ LEVERT ELEKTRICITEIT AAN: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MOTOR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SENSOREN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DASHBOARD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VERLICHTING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LEERT IN DEZE MODULE: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BATTERIJHOUDER MONTEERT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BATTERIJ VEILIG VASTZET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VOORKOMT DAT DE BATTERIJ LOSRAAKT</a:t>
            </a:r>
          </a:p>
          <a:p>
            <a:pPr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DENK EROM DAT DEZE ACCU HEEL VEEL STROOM LEVERT, DUS PAS OP VOOR BRANDGEVAAR!! 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882929" y="1028700"/>
            <a:ext cx="315925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LEIDING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9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1028700" y="663257"/>
            <a:ext cx="84505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BAT</a:t>
            </a: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TERIJHOUDER BEVESTIGEN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051441" y="1765473"/>
            <a:ext cx="3861852" cy="6356958"/>
          </a:xfrm>
          <a:custGeom>
            <a:avLst/>
            <a:gdLst/>
            <a:ahLst/>
            <a:cxnLst/>
            <a:rect l="l" t="t" r="r" b="b"/>
            <a:pathLst>
              <a:path w="3861852" h="6356958">
                <a:moveTo>
                  <a:pt x="0" y="0"/>
                </a:moveTo>
                <a:lnTo>
                  <a:pt x="3861852" y="0"/>
                </a:lnTo>
                <a:lnTo>
                  <a:pt x="3861852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1051560" y="1237778"/>
            <a:ext cx="9692640" cy="72830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➡️ DE BAT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TERIJHOUDER WORDT BEVESTIGD AAN HET ACHTERSTE SCHOT.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📏 GEBRUIK: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M6 X 10 MM PLATKOPSCHROEVEN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M6-BORGMOEREN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BOOR DE GATEN MET EEN 12 MM BOOR OF VERZINKBOOR ZODAT DE SCHROEFKOP NETJES VERZONKEN ZIT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🛠️ LET OP: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HOUDER MOET STEVIG ZITTEN – GEEN SPELING!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NIET TE DICHT BIJ SCHERPE RANDEN OF BEWEGENDE DELEN</a:t>
            </a:r>
          </a:p>
          <a:p>
            <a:pPr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LESSEN:</a:t>
            </a: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4" tooltip="https://greenkart.electude.eu/lesson_6174"/>
              </a:rPr>
              <a:t>HOW TO: BOREN VAN EEN GAT EN BOORVOLGORDE</a:t>
            </a:r>
            <a:endParaRPr lang="en-US" sz="1800" b="1" u="sng" strike="noStrike" dirty="0">
              <a:solidFill>
                <a:srgbClr val="E21C18"/>
              </a:solidFill>
              <a:latin typeface="Comic Sans Bold"/>
              <a:ea typeface="Comic Sans Bold"/>
              <a:cs typeface="Comic Sans Bold"/>
              <a:sym typeface="Comic Sans Bold"/>
              <a:hlinkClick r:id="rId4" tooltip="https://greenkart.electude.eu/lesson_6174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830676" y="8074806"/>
            <a:ext cx="6882413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KLIK OP DE AFBEELDING VOOR  3D BEELD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9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600200" y="1866900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8" y="0"/>
                </a:lnTo>
                <a:lnTo>
                  <a:pt x="4767718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7351274" y="3332197"/>
            <a:ext cx="8984260" cy="3172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PLAATS DE BAT</a:t>
            </a: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TERIJ IN DE HOUDER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OF DEZE KLIKT OF VERGRENDELT BIJ HET OMDRAAIEN VAN DE SLEUTEL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TEST OF DE BATTERIJ STEVIG VASTZIT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ZORG VOOR TOEGANG TOT DE AANSLUITINGEN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🛑 DE BATTERIJ MAG NOOIT LOS KUNNEN TRILLEN TIJDENS HET RIJDEN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1028700"/>
            <a:ext cx="11096244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BATTERIJ PLAATSEN EN VERGRENDELEN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9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9"/>
          <p:cNvSpPr/>
          <p:nvPr/>
        </p:nvSpPr>
        <p:spPr>
          <a:xfrm>
            <a:off x="8148606" y="2114723"/>
            <a:ext cx="8822722" cy="5811968"/>
          </a:xfrm>
          <a:custGeom>
            <a:avLst/>
            <a:gdLst/>
            <a:ahLst/>
            <a:cxnLst/>
            <a:rect l="l" t="t" r="r" b="b"/>
            <a:pathLst>
              <a:path w="8822722" h="5811968">
                <a:moveTo>
                  <a:pt x="0" y="0"/>
                </a:moveTo>
                <a:lnTo>
                  <a:pt x="8822722" y="0"/>
                </a:lnTo>
                <a:lnTo>
                  <a:pt x="8822722" y="5811968"/>
                </a:lnTo>
                <a:lnTo>
                  <a:pt x="0" y="58119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1250219" y="1172686"/>
            <a:ext cx="547420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BENOD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IGDE KENNIS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50656" y="2009948"/>
            <a:ext cx="6507266" cy="4372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VOOR DEZE MON</a:t>
            </a: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TAGE HEB JE DE VOLGENDE KENNIS NODIG: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📚 LESSEN: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4" tooltip="https://greenkart.electude.eu/lesson_2026"/>
              </a:rPr>
              <a:t>GRONDBEGINSELEN ELEKTRICITEITSLEER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lesson_200000042"/>
              </a:rPr>
              <a:t>VERMOGENSWET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lesson_200000032"/>
              </a:rPr>
              <a:t>WET VAN OHM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lesson_45"/>
              </a:rPr>
              <a:t>RELAIS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8" tooltip="https://greenkart.electude.eu/lesson_31"/>
              </a:rPr>
              <a:t>MULTIMETER AUTORANGE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9" tooltip="https://greenkart.electude.eu/lesson_37"/>
              </a:rPr>
              <a:t>PARALLELSCHAKELINGEN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10" tooltip="https://greenkart.electude.eu/lesson_200002909"/>
              </a:rPr>
              <a:t>HV BATTERIJ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406275" y="1378116"/>
            <a:ext cx="6137526" cy="6930470"/>
          </a:xfrm>
          <a:custGeom>
            <a:avLst/>
            <a:gdLst/>
            <a:ahLst/>
            <a:cxnLst/>
            <a:rect l="l" t="t" r="r" b="b"/>
            <a:pathLst>
              <a:path w="6445669" h="7516815">
                <a:moveTo>
                  <a:pt x="0" y="0"/>
                </a:moveTo>
                <a:lnTo>
                  <a:pt x="6445669" y="0"/>
                </a:lnTo>
                <a:lnTo>
                  <a:pt x="6445669" y="7516815"/>
                </a:lnTo>
                <a:lnTo>
                  <a:pt x="0" y="7516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8229517" y="1732440"/>
            <a:ext cx="8549700" cy="3972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TEKEN DE PLAATS VAN DE HOUDER AF OP HET ACH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TERSTE SCHOT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BOOR DE GATEN MET 12 MM VERZINKBOOR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SCHROEF DE HOUDER VAST MET M6X10 + MOEREN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OF HIJ STEVIG ZIT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MAAK EEN DUIDELIJKE FOTO VAN DE MONTAGE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LESSEN: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4" tooltip="https://greenkart.electude.eu/lesson_5548"/>
              </a:rPr>
              <a:t>AFTEKENEN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lesson_5343"/>
              </a:rPr>
              <a:t>BOREN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13894" y="600801"/>
            <a:ext cx="8029452" cy="191452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</a:t>
            </a:r>
            <a:r>
              <a:rPr lang="en-US" sz="3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TIJKOPDRACHT 1: BATTERIJHOUDER MONTEREN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9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>
            <a:off x="10744200" y="1943100"/>
            <a:ext cx="6077724" cy="5827635"/>
          </a:xfrm>
          <a:custGeom>
            <a:avLst/>
            <a:gdLst/>
            <a:ahLst/>
            <a:cxnLst/>
            <a:rect l="l" t="t" r="r" b="b"/>
            <a:pathLst>
              <a:path w="6077724" h="5827635">
                <a:moveTo>
                  <a:pt x="0" y="0"/>
                </a:moveTo>
                <a:lnTo>
                  <a:pt x="6077723" y="0"/>
                </a:lnTo>
                <a:lnTo>
                  <a:pt x="6077723" y="5827636"/>
                </a:lnTo>
                <a:lnTo>
                  <a:pt x="0" y="5827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73" r="-46158" b="-87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544792"/>
            <a:ext cx="16056864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</a:t>
            </a: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TIJKOPDRACHT 2: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BATTERIJ BEVESTIGEN &amp; TESTEN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1748663"/>
            <a:ext cx="10172700" cy="6088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PLAATS DE BAT</a:t>
            </a:r>
            <a:r>
              <a:rPr lang="en-US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TERIJ IN DE HOUDER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VERGRENDEL MET SLEUTEL OF BORGCLIP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VOEL EVEN STEVIG OF HIJ BLIJFT ZITTEN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SLUIT DE BATTERIJ AAN OP HET SYSTEEM EN TEST OF ER SPANNING OP KOMT</a:t>
            </a:r>
          </a:p>
          <a:p>
            <a:pPr marL="0" lvl="0" indent="0" algn="l">
              <a:lnSpc>
                <a:spcPct val="150000"/>
              </a:lnSpc>
            </a:pPr>
            <a:r>
              <a:rPr lang="en-US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🛡️ CONTROLEER DE POLARITEIT (PLUS/MIN)</a:t>
            </a:r>
          </a:p>
          <a:p>
            <a:pPr marL="0" lvl="0" indent="0" algn="l">
              <a:lnSpc>
                <a:spcPct val="150000"/>
              </a:lnSpc>
            </a:pPr>
            <a:endParaRPr lang="en-US" sz="1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</a:pPr>
            <a:r>
              <a:rPr lang="en-US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📚 VOOR DEZE MONTAGE HEB JE DE VOLGENDE KENNIS NODIG: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b="1" u="sng" strike="noStrike" dirty="0">
                <a:solidFill>
                  <a:srgbClr val="092AD2"/>
                </a:solidFill>
                <a:latin typeface="Arial"/>
                <a:ea typeface="Arial"/>
                <a:cs typeface="Arial"/>
                <a:sym typeface="Comic Sans Bold"/>
                <a:hlinkClick r:id="rId4" tooltip="https://greenkart.electude.eu/lesson_20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GRONDBEGINSELEN ELEKTRICITEITSLEER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b="1" u="sng" strike="noStrike" dirty="0">
                <a:solidFill>
                  <a:srgbClr val="092AD2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lesson_20000004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VERMOGENSWET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b="1" u="sng" strike="noStrike" dirty="0">
                <a:solidFill>
                  <a:srgbClr val="092AD2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lesson_2000000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WET VAN OHM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b="1" u="sng" strike="noStrike" dirty="0">
                <a:solidFill>
                  <a:srgbClr val="092AD2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lesson_4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RELAIS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b="1" u="sng" strike="noStrike" dirty="0">
                <a:solidFill>
                  <a:srgbClr val="092AD2"/>
                </a:solidFill>
                <a:latin typeface="Arial"/>
                <a:ea typeface="Arial"/>
                <a:cs typeface="Arial"/>
                <a:sym typeface="Comic Sans Bold"/>
                <a:hlinkClick r:id="rId8" tooltip="https://greenkart.electude.eu/lesson_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MULTIMETER AUTORANGE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b="1" u="sng" strike="noStrike" dirty="0">
                <a:solidFill>
                  <a:srgbClr val="092AD2"/>
                </a:solidFill>
                <a:latin typeface="Arial"/>
                <a:ea typeface="Arial"/>
                <a:cs typeface="Arial"/>
                <a:sym typeface="Comic Sans Bold"/>
              </a:rPr>
              <a:t>HOW TO: DRAADVERBINDING MET KABELSCHOEN EN RELAISAANSLUITING IN RELAISVOET MAKEN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b="1" u="sng" strike="noStrike" dirty="0">
                <a:solidFill>
                  <a:srgbClr val="092AD2"/>
                </a:solidFill>
                <a:latin typeface="Arial"/>
                <a:ea typeface="Arial"/>
                <a:cs typeface="Arial"/>
                <a:sym typeface="Comic Sans Bold"/>
                <a:hlinkClick r:id="rId9" tooltip="https://greenkart.electude.eu/lesson_20000290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HV BATTERIJ</a:t>
            </a: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9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Freeform 11"/>
          <p:cNvSpPr/>
          <p:nvPr/>
        </p:nvSpPr>
        <p:spPr>
          <a:xfrm>
            <a:off x="1028700" y="1825090"/>
            <a:ext cx="8467109" cy="5874057"/>
          </a:xfrm>
          <a:custGeom>
            <a:avLst/>
            <a:gdLst/>
            <a:ahLst/>
            <a:cxnLst/>
            <a:rect l="l" t="t" r="r" b="b"/>
            <a:pathLst>
              <a:path w="8467109" h="5874057">
                <a:moveTo>
                  <a:pt x="0" y="0"/>
                </a:moveTo>
                <a:lnTo>
                  <a:pt x="8467109" y="0"/>
                </a:lnTo>
                <a:lnTo>
                  <a:pt x="8467109" y="5874057"/>
                </a:lnTo>
                <a:lnTo>
                  <a:pt x="0" y="5874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10058400" y="1792109"/>
            <a:ext cx="6523593" cy="54437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DE BAT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TERIJHOUDER CORRECT MONTEERT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DE BATTERIJ VEILIG VASTZET EN CONTROLEERT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IS ALLES GOED AANGESLOTEN? LAAT DIT DOOR DE DOCENT BEOORDELEN EN DAARNA KUN JE NAAR DE VOLGENDE STAP! ⚡🛞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028700"/>
            <a:ext cx="348995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TING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9 VAN 9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504</Words>
  <Application>Microsoft Macintosh PowerPoint</Application>
  <PresentationFormat>Aangepast</PresentationFormat>
  <Paragraphs>112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Arial</vt:lpstr>
      <vt:lpstr>Monument Bold</vt:lpstr>
      <vt:lpstr>Comic Sans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31 batterijmontage</dc:title>
  <cp:lastModifiedBy>CW Bak</cp:lastModifiedBy>
  <cp:revision>3</cp:revision>
  <dcterms:created xsi:type="dcterms:W3CDTF">2006-08-16T00:00:00Z</dcterms:created>
  <dcterms:modified xsi:type="dcterms:W3CDTF">2026-08-21T07:23:44Z</dcterms:modified>
  <dc:identifier>DAGv8QCvhPY</dc:identifier>
</cp:coreProperties>
</file>