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omic Sans" charset="1" panose="03000702030302020204"/>
      <p:regular r:id="rId15"/>
    </p:embeddedFont>
    <p:embeddedFont>
      <p:font typeface="Monument Bold" charset="1" panose="00000300000000000000"/>
      <p:regular r:id="rId16"/>
    </p:embeddedFont>
    <p:embeddedFont>
      <p:font typeface="Avenir Bold" charset="1" panose="020B0703020203020204"/>
      <p:regular r:id="rId17"/>
    </p:embeddedFont>
    <p:embeddedFont>
      <p:font typeface="Avenir" charset="1" panose="020B0503020203020204"/>
      <p:regular r:id="rId18"/>
    </p:embeddedFont>
    <p:embeddedFont>
      <p:font typeface="Comic Sans Bold" charset="1" panose="03000902030302020204"/>
      <p:regular r:id="rId19"/>
    </p:embeddedFont>
    <p:embeddedFont>
      <p:font typeface="Avenir Next LT Pro Bold" charset="1" panose="020B08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7.jpeg" Type="http://schemas.openxmlformats.org/officeDocument/2006/relationships/image"/><Relationship Id="rId8" Target="https://greenkart.electude.eu/lesson_6174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lesson_2026" TargetMode="External" Type="http://schemas.openxmlformats.org/officeDocument/2006/relationships/hyperlink"/><Relationship Id="rId11" Target="https://greenkart.electude.eu/lesson_2026" TargetMode="External" Type="http://schemas.openxmlformats.org/officeDocument/2006/relationships/hyperlink"/><Relationship Id="rId12" Target="https://greenkart.electude.eu/lesson_2026" TargetMode="External" Type="http://schemas.openxmlformats.org/officeDocument/2006/relationships/hyperlink"/><Relationship Id="rId13" Target="https://greenkart.electude.eu/lesson_2026" TargetMode="External" Type="http://schemas.openxmlformats.org/officeDocument/2006/relationships/hyperlink"/><Relationship Id="rId14" Target="https://greenkart.electude.eu/lesson_2026" TargetMode="External" Type="http://schemas.openxmlformats.org/officeDocument/2006/relationships/hyperlink"/><Relationship Id="rId15" Target="https://greenkart.electude.eu/lesson_2026" TargetMode="External" Type="http://schemas.openxmlformats.org/officeDocument/2006/relationships/hyperlink"/><Relationship Id="rId16" Target="https://greenkart.electude.eu/lesson_2026" TargetMode="External" Type="http://schemas.openxmlformats.org/officeDocument/2006/relationships/hyperlink"/><Relationship Id="rId17" Target="https://greenkart.electude.eu/lesson_200000042" TargetMode="External" Type="http://schemas.openxmlformats.org/officeDocument/2006/relationships/hyperlink"/><Relationship Id="rId18" Target="https://greenkart.electude.eu/lesson_200000042" TargetMode="External" Type="http://schemas.openxmlformats.org/officeDocument/2006/relationships/hyperlink"/><Relationship Id="rId19" Target="https://greenkart.electude.eu/lesson_200000042" TargetMode="External" Type="http://schemas.openxmlformats.org/officeDocument/2006/relationships/hyperlink"/><Relationship Id="rId2" Target="../media/image1.jpeg" Type="http://schemas.openxmlformats.org/officeDocument/2006/relationships/image"/><Relationship Id="rId20" Target="https://greenkart.electude.eu/lesson_200000042" TargetMode="External" Type="http://schemas.openxmlformats.org/officeDocument/2006/relationships/hyperlink"/><Relationship Id="rId21" Target="https://greenkart.electude.eu/lesson_200000032" TargetMode="External" Type="http://schemas.openxmlformats.org/officeDocument/2006/relationships/hyperlink"/><Relationship Id="rId22" Target="https://greenkart.electude.eu/lesson_200000032" TargetMode="External" Type="http://schemas.openxmlformats.org/officeDocument/2006/relationships/hyperlink"/><Relationship Id="rId23" Target="https://greenkart.electude.eu/lesson_200000032" TargetMode="External" Type="http://schemas.openxmlformats.org/officeDocument/2006/relationships/hyperlink"/><Relationship Id="rId24" Target="https://greenkart.electude.eu/lesson_200000032" TargetMode="External" Type="http://schemas.openxmlformats.org/officeDocument/2006/relationships/hyperlink"/><Relationship Id="rId25" Target="https://greenkart.electude.eu/lesson_200000032" TargetMode="External" Type="http://schemas.openxmlformats.org/officeDocument/2006/relationships/hyperlink"/><Relationship Id="rId26" Target="https://greenkart.electude.eu/lesson_200000032" TargetMode="External" Type="http://schemas.openxmlformats.org/officeDocument/2006/relationships/hyperlink"/><Relationship Id="rId27" Target="https://greenkart.electude.eu/lesson_200000032" TargetMode="External" Type="http://schemas.openxmlformats.org/officeDocument/2006/relationships/hyperlink"/><Relationship Id="rId28" Target="https://greenkart.electude.eu/lesson_200000032" TargetMode="External" Type="http://schemas.openxmlformats.org/officeDocument/2006/relationships/hyperlink"/><Relationship Id="rId29" Target="https://greenkart.electude.eu/lesson_200000032" TargetMode="External" Type="http://schemas.openxmlformats.org/officeDocument/2006/relationships/hyperlink"/><Relationship Id="rId3" Target="../media/image4.png" Type="http://schemas.openxmlformats.org/officeDocument/2006/relationships/image"/><Relationship Id="rId30" Target="https://greenkart.electude.eu/lesson_45" TargetMode="External" Type="http://schemas.openxmlformats.org/officeDocument/2006/relationships/hyperlink"/><Relationship Id="rId31" Target="https://greenkart.electude.eu/lesson_31" TargetMode="External" Type="http://schemas.openxmlformats.org/officeDocument/2006/relationships/hyperlink"/><Relationship Id="rId32" Target="https://greenkart.electude.eu/lesson_37" TargetMode="External" Type="http://schemas.openxmlformats.org/officeDocument/2006/relationships/hyperlink"/><Relationship Id="rId33" Target="https://greenkart.electude.eu/lesson_200002909" TargetMode="External" Type="http://schemas.openxmlformats.org/officeDocument/2006/relationships/hyperlink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https://greenkart.electude.eu/lesson_2026" TargetMode="External" Type="http://schemas.openxmlformats.org/officeDocument/2006/relationships/hyperlink"/><Relationship Id="rId7" Target="https://greenkart.electude.eu/lesson_2026" TargetMode="External" Type="http://schemas.openxmlformats.org/officeDocument/2006/relationships/hyperlink"/><Relationship Id="rId8" Target="https://greenkart.electude.eu/lesson_2026" TargetMode="External" Type="http://schemas.openxmlformats.org/officeDocument/2006/relationships/hyperlink"/><Relationship Id="rId9" Target="https://greenkart.electude.eu/lesson_2026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Relationship Id="rId8" Target="https://greenkart.electude.eu/lesson_5548" TargetMode="External" Type="http://schemas.openxmlformats.org/officeDocument/2006/relationships/hyperlink"/><Relationship Id="rId9" Target="https://greenkart.electude.eu/lesson_5343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lesson_31" TargetMode="External" Type="http://schemas.openxmlformats.org/officeDocument/2006/relationships/hyperlink"/><Relationship Id="rId11" Target="https://greenkart.electude.eu/lesson_37" TargetMode="External" Type="http://schemas.openxmlformats.org/officeDocument/2006/relationships/hyperlink"/><Relationship Id="rId12" Target="https://greenkart.electude.eu/lesson_200002909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Relationship Id="rId6" Target="https://greenkart.electude.eu/lesson_2026" TargetMode="External" Type="http://schemas.openxmlformats.org/officeDocument/2006/relationships/hyperlink"/><Relationship Id="rId7" Target="https://greenkart.electude.eu/lesson_200000042" TargetMode="External" Type="http://schemas.openxmlformats.org/officeDocument/2006/relationships/hyperlink"/><Relationship Id="rId8" Target="https://greenkart.electude.eu/lesson_200000032" TargetMode="External" Type="http://schemas.openxmlformats.org/officeDocument/2006/relationships/hyperlink"/><Relationship Id="rId9" Target="https://greenkart.electude.eu/lesson_45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15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31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BATTERIJMONTAGE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JMON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AG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IN DE GREENKART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🔋 Zonder stroom, geen beweging!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92974" y="1304645"/>
            <a:ext cx="6765983" cy="7677711"/>
          </a:xfrm>
          <a:custGeom>
            <a:avLst/>
            <a:gdLst/>
            <a:ahLst/>
            <a:cxnLst/>
            <a:rect r="r" b="b" t="t" l="l"/>
            <a:pathLst>
              <a:path h="7677711" w="6765983">
                <a:moveTo>
                  <a:pt x="0" y="0"/>
                </a:moveTo>
                <a:lnTo>
                  <a:pt x="6765982" y="0"/>
                </a:lnTo>
                <a:lnTo>
                  <a:pt x="6765982" y="7677710"/>
                </a:lnTo>
                <a:lnTo>
                  <a:pt x="0" y="7677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882929" y="2243462"/>
            <a:ext cx="8376371" cy="597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BAT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 IS DE STROOMBRON VAN DE GREEN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ZIJ LEVERT ELEKTRICITEIT AAN: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MOTOR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ENSOREN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DASHBOARD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ERLICHTING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 IN DEZE MODULE: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BATTERIJHOUDER MONTEERT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BATTERIJ VEILIG VASTZET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VOORKOMT DAT DE BATTERIJ LOSRA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DENK EROM DAT DEZE ACCU HEEL VEEL STROOM LEVERT, DUS PAS OP VOOR BRANDGEVAAR!! 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JHOUDER BEVES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IG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51441" y="1765473"/>
            <a:ext cx="3861852" cy="6356958"/>
          </a:xfrm>
          <a:custGeom>
            <a:avLst/>
            <a:gdLst/>
            <a:ahLst/>
            <a:cxnLst/>
            <a:rect r="r" b="b" t="t" l="l"/>
            <a:pathLst>
              <a:path h="6356958" w="3861852">
                <a:moveTo>
                  <a:pt x="0" y="0"/>
                </a:moveTo>
                <a:lnTo>
                  <a:pt x="3861852" y="0"/>
                </a:lnTo>
                <a:lnTo>
                  <a:pt x="386185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311657"/>
            <a:ext cx="9134837" cy="637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➡️ DE BAT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RIJHOUDER WORDT BEVESTIGD AAN HET ACHTERSTE SCHOT.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📏 GEBRUI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M6 X 10 MM PLATKOP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CHROEVEN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M6-BORGMOEREN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 DE GA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MET EEN 12 MM BOOR OF VERZINKBOOR ZOD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DE SCHROEF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OP NETJES VERZONKEN ZIT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LET OP: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HOUDER MOET STEVIG ZITTEN – GEEN SPELING!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NIET TE DICHT BIJ SCHERPE RANDEN OF BEWEGENDE DELEN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LESSEN: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6174"/>
              </a:rPr>
              <a:t>HOW TO: BOREN VAN EEN GAT EN BOOR VOLGORDE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30676" y="8074806"/>
            <a:ext cx="6882413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 3D BEELD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994462" y="2676895"/>
            <a:ext cx="4767719" cy="6356958"/>
          </a:xfrm>
          <a:custGeom>
            <a:avLst/>
            <a:gdLst/>
            <a:ahLst/>
            <a:cxnLst/>
            <a:rect r="r" b="b" t="t" l="l"/>
            <a:pathLst>
              <a:path h="6356958" w="4767719">
                <a:moveTo>
                  <a:pt x="0" y="0"/>
                </a:moveTo>
                <a:lnTo>
                  <a:pt x="4767718" y="0"/>
                </a:lnTo>
                <a:lnTo>
                  <a:pt x="476771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351274" y="3332197"/>
            <a:ext cx="8984260" cy="3172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PLAATS DE BAT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 IN DE HOUDER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OF DEZE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LIKT OF VERGRENDELT BIJ HET OMDRAAIEN VAN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LEUTEL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TEST OF DE BAT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ERIJ STEVIG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STZIT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ZORG VOOR TOEGANG TOT DE AANSLUITINGEN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🛑 DE BATTERIJ MAG NOOIT LOS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UNNEN TRILLEN TIJDENS HET RIJDEN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BATTERIJ PLAATSEN EN VERGREND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148606" y="2114723"/>
            <a:ext cx="8822722" cy="5811968"/>
          </a:xfrm>
          <a:custGeom>
            <a:avLst/>
            <a:gdLst/>
            <a:ahLst/>
            <a:cxnLst/>
            <a:rect r="r" b="b" t="t" l="l"/>
            <a:pathLst>
              <a:path h="5811968" w="8822722">
                <a:moveTo>
                  <a:pt x="0" y="0"/>
                </a:moveTo>
                <a:lnTo>
                  <a:pt x="8822722" y="0"/>
                </a:lnTo>
                <a:lnTo>
                  <a:pt x="8822722" y="5811968"/>
                </a:lnTo>
                <a:lnTo>
                  <a:pt x="0" y="58119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50219" y="1172686"/>
            <a:ext cx="862823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BENOD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GD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KENNIS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0656" y="2009948"/>
            <a:ext cx="6507266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 DEZE MON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AGE 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 JE DE VOLGENDE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ENNIS NODIG: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LESSEN: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greenkart.electude.eu/lesson_2026"/>
              </a:rPr>
              <a:t>GRO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lesson_2026"/>
              </a:rPr>
              <a:t>N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2026"/>
              </a:rPr>
              <a:t>DBEG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lesson_2026"/>
              </a:rPr>
              <a:t>INSELEN E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lesson_2026"/>
              </a:rPr>
              <a:t>L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lesson_2026"/>
              </a:rPr>
              <a:t>E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lesson_2026"/>
              </a:rPr>
              <a:t>KT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3" tooltip="https://greenkart.electude.eu/lesson_2026"/>
              </a:rPr>
              <a:t>R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4" tooltip="https://greenkart.electude.eu/lesson_2026"/>
              </a:rPr>
              <a:t>ICI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5" tooltip="https://greenkart.electude.eu/lesson_2026"/>
              </a:rPr>
              <a:t>T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6" tooltip="https://greenkart.electude.eu/lesson_2026"/>
              </a:rPr>
              <a:t>EITSLEER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7" tooltip="https://greenkart.electude.eu/lesson_200000042"/>
              </a:rPr>
              <a:t>VERMOGEN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8" tooltip="https://greenkart.electude.eu/lesson_200000042"/>
              </a:rPr>
              <a:t>SW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9" tooltip="https://greenkart.electude.eu/lesson_200000042"/>
              </a:rPr>
              <a:t>E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0" tooltip="https://greenkart.electude.eu/lesson_200000042"/>
              </a:rPr>
              <a:t>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1" tooltip="https://greenkart.electude.eu/lesson_200000032"/>
              </a:rPr>
              <a:t>WE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2" tooltip="https://greenkart.electude.eu/lesson_200000032"/>
              </a:rPr>
              <a:t>T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3" tooltip="https://greenkart.electude.eu/lesson_200000032"/>
              </a:rPr>
              <a:t> V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4" tooltip="https://greenkart.electude.eu/lesson_200000032"/>
              </a:rPr>
              <a:t>A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5" tooltip="https://greenkart.electude.eu/lesson_200000032"/>
              </a:rPr>
              <a:t>N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6" tooltip="https://greenkart.electude.eu/lesson_200000032"/>
              </a:rPr>
              <a:t> 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7" tooltip="https://greenkart.electude.eu/lesson_200000032"/>
              </a:rPr>
              <a:t>O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8" tooltip="https://greenkart.electude.eu/lesson_200000032"/>
              </a:rPr>
              <a:t>H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29" tooltip="https://greenkart.electude.eu/lesson_200000032"/>
              </a:rPr>
              <a:t>M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30" tooltip="https://greenkart.electude.eu/lesson_45"/>
              </a:rPr>
              <a:t>RELAIS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31" tooltip="https://greenkart.electude.eu/lesson_31"/>
              </a:rPr>
              <a:t>MULTIMETER AUTORANGE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32" tooltip="https://greenkart.electude.eu/lesson_37"/>
              </a:rPr>
              <a:t>PARALLELSCHAKELINGEN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33" tooltip="https://greenkart.electude.eu/lesson_200002909"/>
              </a:rPr>
              <a:t>HV BATTERIJ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06274" y="1378115"/>
            <a:ext cx="6445669" cy="7516815"/>
          </a:xfrm>
          <a:custGeom>
            <a:avLst/>
            <a:gdLst/>
            <a:ahLst/>
            <a:cxnLst/>
            <a:rect r="r" b="b" t="t" l="l"/>
            <a:pathLst>
              <a:path h="7516815" w="6445669">
                <a:moveTo>
                  <a:pt x="0" y="0"/>
                </a:moveTo>
                <a:lnTo>
                  <a:pt x="6445669" y="0"/>
                </a:lnTo>
                <a:lnTo>
                  <a:pt x="6445669" y="7516815"/>
                </a:lnTo>
                <a:lnTo>
                  <a:pt x="0" y="75168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758996" y="3116127"/>
            <a:ext cx="8549700" cy="397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 DE PLAATS VAN DE HOUDER AF OP HET ACH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RSTE SCHOT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 DE GATEN MET 12 MM VERZIN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SCHROEF DE HOUDER 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MET M6X10 + MOEREN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OF HIJ STE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IG ZIT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EEN DUIDELIJKE FOTO VAN DE MONTAGE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LESSEN: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5548"/>
              </a:rPr>
              <a:t>AFTEKENEN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lesson_5343"/>
              </a:rPr>
              <a:t>BOREN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58996" y="1028700"/>
            <a:ext cx="8088399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JKOPDRACHT 1: BAT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RIJHOUDER MONTEREN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736068" y="2229682"/>
            <a:ext cx="6077724" cy="5827635"/>
          </a:xfrm>
          <a:custGeom>
            <a:avLst/>
            <a:gdLst/>
            <a:ahLst/>
            <a:cxnLst/>
            <a:rect r="r" b="b" t="t" l="l"/>
            <a:pathLst>
              <a:path h="5827635" w="6077724">
                <a:moveTo>
                  <a:pt x="0" y="0"/>
                </a:moveTo>
                <a:lnTo>
                  <a:pt x="6077723" y="0"/>
                </a:lnTo>
                <a:lnTo>
                  <a:pt x="6077723" y="5827636"/>
                </a:lnTo>
                <a:lnTo>
                  <a:pt x="0" y="5827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73" r="-46158" b="-873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JKOPDRACHT 2: BAT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 BEVESTIGEN &amp; TESTEN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748663"/>
            <a:ext cx="9592624" cy="6613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11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PLAATS DE BAT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 IN DE HOUDER</a:t>
            </a:r>
          </a:p>
          <a:p>
            <a:pPr algn="l" marL="388620" indent="-194310" lvl="1">
              <a:lnSpc>
                <a:spcPts val="3114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VERGRENDEL MET SLEUTEL OF BORGCLIP</a:t>
            </a:r>
          </a:p>
          <a:p>
            <a:pPr algn="l" marL="388620" indent="-194310" lvl="1">
              <a:lnSpc>
                <a:spcPts val="3114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VOEL EVEN STEVIG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OF HIJ BLIJFT ZITTEN</a:t>
            </a:r>
          </a:p>
          <a:p>
            <a:pPr algn="l" marL="388620" indent="-194310" lvl="1">
              <a:lnSpc>
                <a:spcPts val="3114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SLUIT DE 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TTERIJ AAN OP HET SYSTEEM EN TEST OF ER SPANNING OP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OMT</a:t>
            </a:r>
          </a:p>
          <a:p>
            <a:pPr algn="l" marL="0" indent="0" lvl="0">
              <a:lnSpc>
                <a:spcPts val="3114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🛡️ CONTROLEER DE POLARITEIT (PLUS/MIN)</a:t>
            </a:r>
          </a:p>
          <a:p>
            <a:pPr algn="l" marL="0" indent="0" lvl="0">
              <a:lnSpc>
                <a:spcPts val="3114"/>
              </a:lnSpc>
            </a:pPr>
          </a:p>
          <a:p>
            <a:pPr algn="l" marL="0" indent="0" lvl="0">
              <a:lnSpc>
                <a:spcPts val="3114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VOOR DEZE MONTAGE HEB JE DE VOLGENDE KENNIS NODIG: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greenkart.electude.eu/lesson_2026"/>
              </a:rPr>
              <a:t>GRONDBEGINSELEN ELEKTRICITEITSLEER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lesson_200000042"/>
              </a:rPr>
              <a:t>VERMOGENSWET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200000032"/>
              </a:rPr>
              <a:t>WET VAN OHM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lesson_45"/>
              </a:rPr>
              <a:t>RELAIS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lesson_31"/>
              </a:rPr>
              <a:t>MULTIMETER AUTORANGE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lesson_37"/>
              </a:rPr>
              <a:t>PARALLELSCHAKELINGEN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HOW TO: DRAADVERBINDING MET KABELSCHOEN EN RELAISAANSLUITING IN RELAISVOET MAKEN</a:t>
            </a:r>
          </a:p>
          <a:p>
            <a:pPr algn="l" marL="388620" indent="-194310" lvl="1">
              <a:lnSpc>
                <a:spcPts val="311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lesson_200002909"/>
              </a:rPr>
              <a:t>HV BATTERIJ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12484" y="2895545"/>
            <a:ext cx="8467109" cy="5874057"/>
          </a:xfrm>
          <a:custGeom>
            <a:avLst/>
            <a:gdLst/>
            <a:ahLst/>
            <a:cxnLst/>
            <a:rect r="r" b="b" t="t" l="l"/>
            <a:pathLst>
              <a:path h="5874057" w="8467109">
                <a:moveTo>
                  <a:pt x="0" y="0"/>
                </a:moveTo>
                <a:lnTo>
                  <a:pt x="8467109" y="0"/>
                </a:lnTo>
                <a:lnTo>
                  <a:pt x="8467109" y="5874057"/>
                </a:lnTo>
                <a:lnTo>
                  <a:pt x="0" y="58740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558054" y="3326410"/>
            <a:ext cx="5549081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bat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RIJHOUDER CORRECT MONTEERT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BATTERIJ VEILIG VASTZET EN CONTROLEERT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WEL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TECHNOSKILL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GEBRUIK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BIJ ELEKTRISCHE MONT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IS ALLES GOED AANGESLOTEN? LAAT DIT DOOR DE DOCENT BEOORDELEN EN DAARNA KUN JE NAAR DE VOLGENDE STAP! ⚡🛞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9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DAGv8QCvhPY</dc:identifier>
  <dcterms:modified xsi:type="dcterms:W3CDTF">2011-08-01T06:04:30Z</dcterms:modified>
  <cp:revision>1</cp:revision>
  <dc:title>Les 31 batterijmontage</dc:title>
</cp:coreProperties>
</file>