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venir" panose="02000503020000020003" pitchFamily="2" charset="0"/>
      <p:regular r:id="rId9"/>
      <p:italic r:id="rId10"/>
    </p:embeddedFont>
    <p:embeddedFont>
      <p:font typeface="Comic Sans Bold" panose="03000902030302020204"/>
      <p:regular r:id="rId11"/>
      <p:bold r:id="rId12"/>
    </p:embeddedFont>
    <p:embeddedFont>
      <p:font typeface="Monument Bold"/>
      <p:regular r:id="rId13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577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33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greenkart-vooras-v1-61cbfc6903b9404fb113ef0757d9433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achteras-v1-9410fba8c0634c079ce29030d8034a0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28</a:t>
            </a:r>
          </a:p>
          <a:p>
            <a:pPr algn="ctr">
              <a:lnSpc>
                <a:spcPts val="6000"/>
              </a:lnSpc>
            </a:pPr>
            <a:r>
              <a:rPr lang="en-US" sz="6000" b="1" spc="-120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WIELOPHANGING</a:t>
            </a:r>
          </a:p>
        </p:txBody>
      </p:sp>
      <p:pic>
        <p:nvPicPr>
          <p:cNvPr id="11" name="Picture 10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799683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799683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8007116" y="8399045"/>
            <a:ext cx="2221992" cy="244939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 err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 1 VAN 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63540" y="871753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88208" y="897470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TextBox 5"/>
          <p:cNvSpPr txBox="1"/>
          <p:nvPr/>
        </p:nvSpPr>
        <p:spPr>
          <a:xfrm>
            <a:off x="1028700" y="3243663"/>
            <a:ext cx="104348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IELEN MONTEREN OP DE GREENKART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🛞 LAAT JE KART ROLLEN – VEILIG, RECHT EN STEVIG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096055" y="1347788"/>
            <a:ext cx="8863314" cy="7312234"/>
          </a:xfrm>
          <a:custGeom>
            <a:avLst/>
            <a:gdLst/>
            <a:ahLst/>
            <a:cxnLst/>
            <a:rect l="l" t="t" r="r" b="b"/>
            <a:pathLst>
              <a:path w="8863314" h="7312234">
                <a:moveTo>
                  <a:pt x="0" y="0"/>
                </a:moveTo>
                <a:lnTo>
                  <a:pt x="8863314" y="0"/>
                </a:lnTo>
                <a:lnTo>
                  <a:pt x="8863314" y="7312234"/>
                </a:lnTo>
                <a:lnTo>
                  <a:pt x="0" y="7312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0408885" y="2205362"/>
            <a:ext cx="6850415" cy="4989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2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GREENKART IS BIJNA KLAAR OM </a:t>
            </a: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 RIJDEN.</a:t>
            </a:r>
          </a:p>
          <a:p>
            <a:pPr marL="0" lvl="0" indent="0" algn="l">
              <a:lnSpc>
                <a:spcPct val="150000"/>
              </a:lnSpc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MAAR ZONDER CORRECTE MONTAGE VAN DE WIELEN: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ROL JE NIET GOED RECHTUIT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KUN JE SCHADE KRIJGEN BIJ BOCHTEN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 ER GEVAAR BIJ HOGERE SNELHEID</a:t>
            </a:r>
          </a:p>
          <a:p>
            <a:pPr marL="0" lvl="0" indent="0" algn="l">
              <a:lnSpc>
                <a:spcPct val="150000"/>
              </a:lnSpc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VOORWIELEN MONTEERT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ACHTERWIELEN VASTZET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STAND CORRIGEERT</a:t>
            </a:r>
          </a:p>
          <a:p>
            <a:pPr marL="0" lvl="0" indent="0" algn="l">
              <a:lnSpc>
                <a:spcPct val="150000"/>
              </a:lnSpc>
            </a:pPr>
            <a:endParaRPr lang="en-US" sz="18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408885" y="1347788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LEIDING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162306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VOORW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IELEN MONTEREN</a:t>
            </a:r>
          </a:p>
        </p:txBody>
      </p:sp>
      <p:sp>
        <p:nvSpPr>
          <p:cNvPr id="10" name="Freeform 10">
            <a:hlinkClick r:id="rId3" tooltip="https://sketchfab.com/3d-models/greenkart-vooras-v1-61cbfc6903b9404fb113ef0757d9433a"/>
          </p:cNvPr>
          <p:cNvSpPr/>
          <p:nvPr/>
        </p:nvSpPr>
        <p:spPr>
          <a:xfrm>
            <a:off x="3059060" y="5991409"/>
            <a:ext cx="11301259" cy="2608396"/>
          </a:xfrm>
          <a:custGeom>
            <a:avLst/>
            <a:gdLst/>
            <a:ahLst/>
            <a:cxnLst/>
            <a:rect l="l" t="t" r="r" b="b"/>
            <a:pathLst>
              <a:path w="11301259" h="2608396">
                <a:moveTo>
                  <a:pt x="0" y="0"/>
                </a:moveTo>
                <a:lnTo>
                  <a:pt x="11301259" y="0"/>
                </a:lnTo>
                <a:lnTo>
                  <a:pt x="11301259" y="2608396"/>
                </a:lnTo>
                <a:lnTo>
                  <a:pt x="0" y="2608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1215" b="-5842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122605" y="1574581"/>
            <a:ext cx="15461365" cy="3172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STAPPEN: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BEVESTIG HET VOORWIEL OP DE JUISTE AS VOLGENS 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CONTROLEER OF HET WIEL VRIJ DRAAIT BIJ STUREN (PAS INDIEN NODIG DE AFSTAND AAN MET RINGEN)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MONTEER BEIDE VOORWIELEN AAN DE EINDASSEN (🛑 CHECK OF BEIDE WIELEN EVENWIJDIG STAAN EN NIET WRIKKEN)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LAAT CONTROLEREN DOOR DE DOCENT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FOTO VEREIST VAN BOVENAANZICHT + WIELPOSITIE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59060" y="8704580"/>
            <a:ext cx="1130125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3D WEERGAVE.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>
            <a:hlinkClick r:id="rId3" tooltip="https://sketchfab.com/3d-models/achteras-v1-9410fba8c0634c079ce29030d8034a0d"/>
          </p:cNvPr>
          <p:cNvSpPr/>
          <p:nvPr/>
        </p:nvSpPr>
        <p:spPr>
          <a:xfrm>
            <a:off x="2950197" y="5575119"/>
            <a:ext cx="11301259" cy="2246308"/>
          </a:xfrm>
          <a:custGeom>
            <a:avLst/>
            <a:gdLst/>
            <a:ahLst/>
            <a:cxnLst/>
            <a:rect l="l" t="t" r="r" b="b"/>
            <a:pathLst>
              <a:path w="11301259" h="2246308">
                <a:moveTo>
                  <a:pt x="0" y="0"/>
                </a:moveTo>
                <a:lnTo>
                  <a:pt x="11301259" y="0"/>
                </a:lnTo>
                <a:lnTo>
                  <a:pt x="11301259" y="2246308"/>
                </a:lnTo>
                <a:lnTo>
                  <a:pt x="0" y="2246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9433" b="-19044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295400" y="1644015"/>
            <a:ext cx="15562268" cy="2772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STAPPEN: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SCHUIF DE ACHTERWIELEN OP DE AS ZOALS OP DE 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ZORG DAT ZE AAN BEIDE KANTEN EVEN VER VAN HET MIDDEN STAAN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DRAAI DE WIELNAAF PAS VAST ALS DE POSITIE 100% GOED IS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 CONTROLEER OF ZE VRIJ DRAAIEN EN NIET HET FRAME RAKEN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GOED GEMONTEERDE ACHTERWIELEN = BETERE OVERBRENGING ÉN VEILIGHEID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712774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ACHTERWIELEN MONTEREN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059060" y="8164327"/>
            <a:ext cx="1130125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3D WEERGAVE.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" y="838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607901" y="3381375"/>
            <a:ext cx="7344017" cy="3258908"/>
          </a:xfrm>
          <a:custGeom>
            <a:avLst/>
            <a:gdLst/>
            <a:ahLst/>
            <a:cxnLst/>
            <a:rect l="l" t="t" r="r" b="b"/>
            <a:pathLst>
              <a:path w="7344017" h="3258908">
                <a:moveTo>
                  <a:pt x="0" y="0"/>
                </a:moveTo>
                <a:lnTo>
                  <a:pt x="7344017" y="0"/>
                </a:lnTo>
                <a:lnTo>
                  <a:pt x="7344017" y="3258908"/>
                </a:lnTo>
                <a:lnTo>
                  <a:pt x="0" y="3258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558547" y="2308033"/>
            <a:ext cx="8549700" cy="3172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MON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TEER ACHTERWIELEN AAN DE ACHTERAS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CONTROLEER AFSTAND LINKS/RECHTS VANAF HET MIDDEN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DRAAI PAS VAST ALS ALLES CORRECT ZIT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 CONTROLEER OF DE WIELEN NERGENS TEGENAAN LOPEN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📐 GEBRUIK LINIAAL OF MEETLINT VOOR AFSTANDSCONTROLE EN OF ALLE WIELEN IN LIJN STAAN.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07901" y="1056127"/>
            <a:ext cx="8127632" cy="191452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</a:t>
            </a:r>
            <a:r>
              <a:rPr lang="en-US" sz="4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TIJKOPDRACHT 2: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4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ACHTERWIELEN UITLIJNEN EN VASTZETTEN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3" name="TextBox 13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10926515" y="1347787"/>
            <a:ext cx="5763658" cy="7364765"/>
          </a:xfrm>
          <a:custGeom>
            <a:avLst/>
            <a:gdLst/>
            <a:ahLst/>
            <a:cxnLst/>
            <a:rect l="l" t="t" r="r" b="b"/>
            <a:pathLst>
              <a:path w="5763658" h="7364765">
                <a:moveTo>
                  <a:pt x="0" y="0"/>
                </a:moveTo>
                <a:lnTo>
                  <a:pt x="5763658" y="0"/>
                </a:lnTo>
                <a:lnTo>
                  <a:pt x="5763658" y="7364765"/>
                </a:lnTo>
                <a:lnTo>
                  <a:pt x="0" y="73647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731" b="-8731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92018"/>
            <a:ext cx="9440028" cy="3238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VOOR- EN ACHTERWIELEN MONTEERT VOLGENS </a:t>
            </a: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DE POSITIE AFSTELT MET AFSTANDSRINGEN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WIELEN CONTROLEERT OP VRIJE DRAAIING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2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ALLES GECONTROLEERD? DAN IS JE GREENKART KLAAR VOOR DE EERSTE ROLLENTEST! 🏁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endParaRPr lang="en-US" sz="18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92894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447551" y="9095105"/>
            <a:ext cx="2221992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165592" y="9670769"/>
            <a:ext cx="1956815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HOOFDSTUK</a:t>
            </a: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 28</a:t>
            </a:r>
            <a:endParaRPr lang="en-US" sz="2300" dirty="0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405</Words>
  <Application>Microsoft Macintosh PowerPoint</Application>
  <PresentationFormat>Aangepast</PresentationFormat>
  <Paragraphs>69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Arial</vt:lpstr>
      <vt:lpstr>Avenir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29 wielophanging</dc:title>
  <cp:lastModifiedBy>CW Bak</cp:lastModifiedBy>
  <cp:revision>4</cp:revision>
  <dcterms:created xsi:type="dcterms:W3CDTF">2006-08-16T00:00:00Z</dcterms:created>
  <dcterms:modified xsi:type="dcterms:W3CDTF">2026-08-21T07:11:44Z</dcterms:modified>
  <dc:identifier>DAGv8fw2MZ8</dc:identifier>
</cp:coreProperties>
</file>