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venir" panose="02000503020000020003" pitchFamily="2" charset="0"/>
      <p:regular r:id="rId9"/>
      <p:italic r:id="rId10"/>
    </p:embeddedFont>
    <p:embeddedFont>
      <p:font typeface="Avenir Bold" panose="020B0703020203020204" pitchFamily="34" charset="77"/>
      <p:regular r:id="rId11"/>
      <p:bold r:id="rId12"/>
    </p:embeddedFont>
    <p:embeddedFont>
      <p:font typeface="Avenir Next LT Pro Bold" panose="020B0504020202020204" pitchFamily="34" charset="77"/>
      <p:regular r:id="rId13"/>
      <p:bold r:id="rId14"/>
      <p:italic r:id="rId15"/>
    </p:embeddedFont>
    <p:embeddedFont>
      <p:font typeface="Comic Sans" panose="030F0902030302020204" pitchFamily="66" charset="0"/>
      <p:regular r:id="rId16"/>
      <p:bold r:id="rId17"/>
      <p:boldItalic r:id="rId18"/>
    </p:embeddedFont>
    <p:embeddedFont>
      <p:font typeface="Comic Sans Bold" panose="03000902030302020204" pitchFamily="66" charset="0"/>
      <p:regular r:id="rId19"/>
      <p:bold r:id="rId20"/>
    </p:embeddedFont>
    <p:embeddedFont>
      <p:font typeface="Monument Bold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s://sketchfab.com/3d-models/greenkart-vooras-v1-61cbfc6903b9404fb113ef0757d9433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hyperlink" Target="https://sketchfab.com/3d-models/achteras-v1-9410fba8c0634c079ce29030d8034a0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28700" y="8041124"/>
            <a:ext cx="3594651" cy="1372470"/>
          </a:xfrm>
          <a:custGeom>
            <a:avLst/>
            <a:gdLst/>
            <a:ahLst/>
            <a:cxnLst/>
            <a:rect l="l" t="t" r="r" b="b"/>
            <a:pathLst>
              <a:path w="3594651" h="1372470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3922459" y="8041124"/>
            <a:ext cx="2659534" cy="1372470"/>
          </a:xfrm>
          <a:custGeom>
            <a:avLst/>
            <a:gdLst/>
            <a:ahLst/>
            <a:cxnLst/>
            <a:rect l="l" t="t" r="r" b="b"/>
            <a:pathLst>
              <a:path w="2659534" h="1372470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440924" y="9413594"/>
            <a:ext cx="36828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 u="none" strike="noStrik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63699"/>
            <a:ext cx="16230600" cy="158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29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WIELOPHANGING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3243663"/>
            <a:ext cx="162306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IELEN MONTEREN OP DE GREENKART</a:t>
            </a:r>
          </a:p>
        </p:txBody>
      </p:sp>
      <p:sp>
        <p:nvSpPr>
          <p:cNvPr id="7" name="AutoShape 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28700" y="9288992"/>
            <a:ext cx="1531845" cy="584872"/>
          </a:xfrm>
          <a:custGeom>
            <a:avLst/>
            <a:gdLst/>
            <a:ahLst/>
            <a:cxnLst/>
            <a:rect l="l" t="t" r="r" b="b"/>
            <a:pathLst>
              <a:path w="1531845" h="584872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6125951" y="9288992"/>
            <a:ext cx="1133349" cy="584872"/>
          </a:xfrm>
          <a:custGeom>
            <a:avLst/>
            <a:gdLst/>
            <a:ahLst/>
            <a:cxnLst/>
            <a:rect l="l" t="t" r="r" b="b"/>
            <a:pathLst>
              <a:path w="1133349" h="584872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019675"/>
            <a:ext cx="1074059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🛞 Laat je kart rollen – veilig, recht en stevig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11436"/>
            <a:ext cx="16230600" cy="625089"/>
            <a:chOff x="0" y="0"/>
            <a:chExt cx="21640800" cy="833452"/>
          </a:xfrm>
        </p:grpSpPr>
        <p:sp>
          <p:nvSpPr>
            <p:cNvPr id="5" name="AutoShape 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96055" y="1347788"/>
            <a:ext cx="8863314" cy="7312234"/>
          </a:xfrm>
          <a:custGeom>
            <a:avLst/>
            <a:gdLst/>
            <a:ahLst/>
            <a:cxnLst/>
            <a:rect l="l" t="t" r="r" b="b"/>
            <a:pathLst>
              <a:path w="8863314" h="7312234">
                <a:moveTo>
                  <a:pt x="0" y="0"/>
                </a:moveTo>
                <a:lnTo>
                  <a:pt x="8863314" y="0"/>
                </a:lnTo>
                <a:lnTo>
                  <a:pt x="8863314" y="7312234"/>
                </a:lnTo>
                <a:lnTo>
                  <a:pt x="0" y="7312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0408885" y="2205362"/>
            <a:ext cx="6850415" cy="498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GREENKART IS BIJNA KLAAR OM </a:t>
            </a: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 RIJDEN.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MAAR ZONDER CORRECTE MONTAGE VAN DE WIELEN: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ROL JE NIET GOED RECHTUIT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KUN JE SCHADE KRIJGEN BIJ BOCHTEN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 ER GEVAAR BIJ HOGERE SNELHEID</a:t>
            </a:r>
          </a:p>
          <a:p>
            <a:pPr marL="0" lvl="0" indent="0" algn="l">
              <a:lnSpc>
                <a:spcPts val="3600"/>
              </a:lnSpc>
            </a:pPr>
            <a:endParaRPr lang="en-US" sz="18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3600"/>
              </a:lnSpc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VOORWIELEN MONTEERT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ACHTERWIELEN VASTZET</a:t>
            </a:r>
          </a:p>
          <a:p>
            <a:pPr marL="388620" lvl="1" indent="-194310" algn="l">
              <a:lnSpc>
                <a:spcPts val="3600"/>
              </a:lnSpc>
              <a:buFont typeface="Arial"/>
              <a:buChar char="•"/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STAND CORRIGEERT</a:t>
            </a:r>
          </a:p>
          <a:p>
            <a:pPr marL="0" lvl="0" indent="0" algn="l">
              <a:lnSpc>
                <a:spcPts val="3600"/>
              </a:lnSpc>
            </a:pPr>
            <a:endParaRPr lang="en-US" sz="18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08885" y="1347788"/>
            <a:ext cx="388689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LEIDING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028700"/>
            <a:ext cx="162306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VOORW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IELEN MONTEREN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>
            <a:hlinkClick r:id="rId7" tooltip="https://sketchfab.com/3d-models/greenkart-vooras-v1-61cbfc6903b9404fb113ef0757d9433a"/>
          </p:cNvPr>
          <p:cNvSpPr/>
          <p:nvPr/>
        </p:nvSpPr>
        <p:spPr>
          <a:xfrm>
            <a:off x="3059060" y="5991409"/>
            <a:ext cx="11301259" cy="2608396"/>
          </a:xfrm>
          <a:custGeom>
            <a:avLst/>
            <a:gdLst/>
            <a:ahLst/>
            <a:cxnLst/>
            <a:rect l="l" t="t" r="r" b="b"/>
            <a:pathLst>
              <a:path w="11301259" h="2608396">
                <a:moveTo>
                  <a:pt x="0" y="0"/>
                </a:moveTo>
                <a:lnTo>
                  <a:pt x="11301259" y="0"/>
                </a:lnTo>
                <a:lnTo>
                  <a:pt x="11301259" y="2608396"/>
                </a:lnTo>
                <a:lnTo>
                  <a:pt x="0" y="26083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1215" b="-584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122605" y="1574581"/>
            <a:ext cx="15461365" cy="32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STAPPEN: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BEVESTIG HET VOORWIEL OP DE JUISTE AS VOLGENS </a:t>
            </a: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TEKENING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CONTROLEER OF HET WIEL VRIJ DRAAIT BIJ STUREN (PAS INDIEN NODIG DE AFSTAND AAN MET RINGEN)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MONTEER BEIDE VOORWIELEN AAN DE EINDASSEN (🛑 CHECK OF BEIDE WIELEN EVENWIJDIG STAAN EN NIET WRIKKEN)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LAAT CONTROLEREN DOOR DE DOCENT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endParaRPr lang="en-US" sz="1800" b="1" u="none" strike="noStrike" dirty="0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FOTO VEREIST VAN BOVENAANZICHT + WIELPOSITIE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59060" y="8704580"/>
            <a:ext cx="1130125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3D WEERGAVE.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AutoShape 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7" name="AutoShape 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1" name="Freeform 11">
            <a:hlinkClick r:id="rId7" tooltip="https://sketchfab.com/3d-models/achteras-v1-9410fba8c0634c079ce29030d8034a0d"/>
          </p:cNvPr>
          <p:cNvSpPr/>
          <p:nvPr/>
        </p:nvSpPr>
        <p:spPr>
          <a:xfrm>
            <a:off x="2950197" y="5575119"/>
            <a:ext cx="11301259" cy="2246308"/>
          </a:xfrm>
          <a:custGeom>
            <a:avLst/>
            <a:gdLst/>
            <a:ahLst/>
            <a:cxnLst/>
            <a:rect l="l" t="t" r="r" b="b"/>
            <a:pathLst>
              <a:path w="11301259" h="2246308">
                <a:moveTo>
                  <a:pt x="0" y="0"/>
                </a:moveTo>
                <a:lnTo>
                  <a:pt x="11301259" y="0"/>
                </a:lnTo>
                <a:lnTo>
                  <a:pt x="11301259" y="2246308"/>
                </a:lnTo>
                <a:lnTo>
                  <a:pt x="0" y="224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9433" b="-1904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553046" y="2572120"/>
            <a:ext cx="15562268" cy="283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STAPPEN: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SCHUIF DE ACHTERWIELEN OP DE AS ZOALS OP DE </a:t>
            </a: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TEKENING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ZORG DAT ZE AAN BEIDE KANTEN EVEN VER VAN HET MIDDEN STAAN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DRAAI DE WIELNAAF PAS VAST ALS DE POSITIE 100% GOED IS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   CONTROLEER OF ZE VRIJ DRAAIEN EN NIET HET FRAME RAKEN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endParaRPr lang="en-US" sz="1800" b="1" u="none" strike="noStrike" dirty="0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GOED GEMONTEERDE ACHTERWIELEN = BETERE OVERBRENGING ÉN VEILIGHEID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ACHTERWIELEN MONTEREN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59060" y="8164327"/>
            <a:ext cx="1130125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3D WEERGAVE.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991361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8709600" y="3276600"/>
            <a:ext cx="8549700" cy="317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MON</a:t>
            </a: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TEER ACHTERWIELEN AAN DE ACHTERAS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CONTROLEER AFSTAND LINKS/RECHTS VANAF HET MIDDEN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DRAAI PAS VAST ALS ALLES CORRECT ZIT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   CONTROLEER OF DE WIELEN NERGENS TEGENAAN LOPEN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endParaRPr lang="en-US" sz="18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📐 GEBRUIK LINIAAL OF MEETLINT VOOR AFSTANDSCONTROLE EN OF ALLE WIELEN IN LIJN STAAN.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endParaRPr lang="en-US" sz="18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9211436"/>
            <a:ext cx="16230600" cy="625089"/>
            <a:chOff x="0" y="0"/>
            <a:chExt cx="21640800" cy="833452"/>
          </a:xfrm>
        </p:grpSpPr>
        <p:sp>
          <p:nvSpPr>
            <p:cNvPr id="7" name="AutoShape 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60816" y="1028700"/>
            <a:ext cx="8088399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TIJKOPDRACHT 2: ACHTERWIELEN UITLIJNEN EN VASTZETTEN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26515" y="1347787"/>
            <a:ext cx="5763658" cy="7364765"/>
          </a:xfrm>
          <a:custGeom>
            <a:avLst/>
            <a:gdLst/>
            <a:ahLst/>
            <a:cxnLst/>
            <a:rect l="l" t="t" r="r" b="b"/>
            <a:pathLst>
              <a:path w="5763658" h="7364765">
                <a:moveTo>
                  <a:pt x="0" y="0"/>
                </a:moveTo>
                <a:lnTo>
                  <a:pt x="5763658" y="0"/>
                </a:lnTo>
                <a:lnTo>
                  <a:pt x="5763658" y="7364765"/>
                </a:lnTo>
                <a:lnTo>
                  <a:pt x="0" y="736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731" b="-873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392018"/>
            <a:ext cx="9440028" cy="323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VOOR- EN ACHTERWIELEN MONTEERT VOLGENS </a:t>
            </a: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TEKENING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POSITIE AFSTELT MET AFSTANDSRINGEN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WIELEN CONTROLEERT OP VRIJE DRAAIING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endParaRPr lang="en-US" sz="1800" b="1" u="none" strike="noStrike" dirty="0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r>
              <a:rPr lang="en-US" sz="1800" b="1" u="none" strike="noStrike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ALLES GECONTROLEERD? DAN IS JE GREENKART KLAAR VOOR DE EERSTE ROLLENTEST! 🏁</a:t>
            </a:r>
          </a:p>
          <a:p>
            <a:pPr marL="0" lvl="0" indent="0" algn="l">
              <a:lnSpc>
                <a:spcPts val="3204"/>
              </a:lnSpc>
              <a:spcBef>
                <a:spcPct val="0"/>
              </a:spcBef>
            </a:pPr>
            <a:endParaRPr lang="en-US" sz="1800" b="1" u="none" strike="noStrike" dirty="0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58956" y="9670769"/>
            <a:ext cx="1770087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405</Words>
  <Application>Microsoft Macintosh PowerPoint</Application>
  <PresentationFormat>Aangepast</PresentationFormat>
  <Paragraphs>68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Avenir Bold</vt:lpstr>
      <vt:lpstr>Avenir Next LT Pro Bold</vt:lpstr>
      <vt:lpstr>Comic Sans</vt:lpstr>
      <vt:lpstr>Arial</vt:lpstr>
      <vt:lpstr>Monument Bold</vt:lpstr>
      <vt:lpstr>Calibri</vt:lpstr>
      <vt:lpstr>Avenir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29 wielophanging</dc:title>
  <cp:lastModifiedBy>CW Bak</cp:lastModifiedBy>
  <cp:revision>2</cp:revision>
  <dcterms:created xsi:type="dcterms:W3CDTF">2006-08-16T00:00:00Z</dcterms:created>
  <dcterms:modified xsi:type="dcterms:W3CDTF">2026-02-10T11:09:11Z</dcterms:modified>
  <dc:identifier>DAGv8fw2MZ8</dc:identifier>
</cp:coreProperties>
</file>