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41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lesson_2384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greenkart.electude.eu/lesson_238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5873" TargetMode="External"/><Relationship Id="rId5" Type="http://schemas.openxmlformats.org/officeDocument/2006/relationships/hyperlink" Target="https://greenkart.electude.eu/lesson_2382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sketchfab.com/3d-models/remklauwhouder-explosietekening-greenkart-1b72300f8b514e3ba5bb8d4adbf62024" TargetMode="Externa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234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27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REMKLAUW, REMSCHIJF  MONTEREN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565785" y="3243663"/>
            <a:ext cx="1715643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REMKLAUW EN </a:t>
            </a:r>
            <a:r>
              <a:rPr lang="en-US" sz="33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TANDWIEL: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3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SAMENWERKENDE KRACHT EN CONTROLE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🛞 LAAT JE GREENKART ECHT RIJDEN ÉN STOPPEN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316798" y="1450642"/>
            <a:ext cx="7047510" cy="7091625"/>
          </a:xfrm>
          <a:custGeom>
            <a:avLst/>
            <a:gdLst/>
            <a:ahLst/>
            <a:cxnLst/>
            <a:rect l="l" t="t" r="r" b="b"/>
            <a:pathLst>
              <a:path w="7047510" h="7091625">
                <a:moveTo>
                  <a:pt x="0" y="0"/>
                </a:moveTo>
                <a:lnTo>
                  <a:pt x="7047510" y="0"/>
                </a:lnTo>
                <a:lnTo>
                  <a:pt x="7047510" y="7091625"/>
                </a:lnTo>
                <a:lnTo>
                  <a:pt x="0" y="7091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882929" y="2243462"/>
            <a:ext cx="8376371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NU ALLES VOORBEREID IS, MON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TEER JE DE REMKLAUW, REMKLAUWHOUDER, REMSCHIJF, EN TANDWIEL.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DE LAATSTE STAP IN DE AANDRIJFLIJN VAN DE GREENKART.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(DENK ER AAN DAT DE AFBEELDINGEN IETS KUNNEN VERSCHILLEN VAN DE UITVOERING DIE JE VOOR JE HEBT)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ALLES UITLIJNT EN MONTEERT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VERLIES VAN KRACHT VOORKOMT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77838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EMKLAUWBEVESTIGING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029044" y="2223886"/>
            <a:ext cx="6629345" cy="6281304"/>
          </a:xfrm>
          <a:custGeom>
            <a:avLst/>
            <a:gdLst/>
            <a:ahLst/>
            <a:cxnLst/>
            <a:rect l="l" t="t" r="r" b="b"/>
            <a:pathLst>
              <a:path w="6629345" h="6281304">
                <a:moveTo>
                  <a:pt x="0" y="0"/>
                </a:moveTo>
                <a:lnTo>
                  <a:pt x="6629345" y="0"/>
                </a:lnTo>
                <a:lnTo>
                  <a:pt x="6629345" y="6281304"/>
                </a:lnTo>
                <a:lnTo>
                  <a:pt x="0" y="6281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28700" y="2358610"/>
            <a:ext cx="8299937" cy="5572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➡️ BEVES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TIG DE REMKLAUWHOUDER 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➡️ ZORG DAT: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REMKLAUW HAAKS STAAT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REMSCHIJF VRIJ DRAAIT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ER GEEN WRIJVING IS BIJ NEUTRALE STAND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3D-MODEL: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🔗 </a:t>
            </a:r>
            <a:r>
              <a:rPr lang="en-US" sz="1800" b="1" u="sng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sketchfab.com/3d-models/remklauwhouder-explosietekening-greenkart-1b72300f8b514e3ba5bb8d4adbf62024"/>
              </a:rPr>
              <a:t>REM</a:t>
            </a:r>
            <a:r>
              <a:rPr lang="en-US" sz="1800" b="1" u="sng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sketchfab.com/3d-models/remklauwhouder-explosietekening-greenkart-1b72300f8b514e3ba5bb8d4adbf62024"/>
              </a:rPr>
              <a:t>K</a:t>
            </a:r>
            <a:r>
              <a:rPr lang="en-US" sz="1800" b="1" u="sng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sketchfab.com/3d-models/remklauwhouder-explosietekening-greenkart-1b72300f8b514e3ba5bb8d4adbf62024"/>
              </a:rPr>
              <a:t>LAUWHOUDER EXPLOSIETEKENING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sng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  <a:hlinkClick r:id="rId4" tooltip="https://sketchfab.com/3d-models/remklauwhouder-explosietekening-greenkart-1b72300f8b514e3ba5bb8d4adbf62024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LESSEN: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2382"/>
              </a:rPr>
              <a:t>BOUTEN EN MOEREN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5873"/>
              </a:rPr>
              <a:t>BORGINGEN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lesson_2385"/>
              </a:rPr>
              <a:t>RATELS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lesson_2384"/>
              </a:rPr>
              <a:t>SLEUTELS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143000" y="2095500"/>
            <a:ext cx="4323558" cy="5266589"/>
          </a:xfrm>
          <a:custGeom>
            <a:avLst/>
            <a:gdLst/>
            <a:ahLst/>
            <a:cxnLst/>
            <a:rect l="l" t="t" r="r" b="b"/>
            <a:pathLst>
              <a:path w="4323558" h="5266589">
                <a:moveTo>
                  <a:pt x="0" y="0"/>
                </a:moveTo>
                <a:lnTo>
                  <a:pt x="4323558" y="0"/>
                </a:lnTo>
                <a:lnTo>
                  <a:pt x="4323558" y="5266589"/>
                </a:lnTo>
                <a:lnTo>
                  <a:pt x="0" y="52665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5981692" y="2095500"/>
            <a:ext cx="1996175" cy="5266589"/>
          </a:xfrm>
          <a:custGeom>
            <a:avLst/>
            <a:gdLst/>
            <a:ahLst/>
            <a:cxnLst/>
            <a:rect l="l" t="t" r="r" b="b"/>
            <a:pathLst>
              <a:path w="1996175" h="5152289">
                <a:moveTo>
                  <a:pt x="0" y="0"/>
                </a:moveTo>
                <a:lnTo>
                  <a:pt x="1996175" y="0"/>
                </a:lnTo>
                <a:lnTo>
                  <a:pt x="1996175" y="5152289"/>
                </a:lnTo>
                <a:lnTo>
                  <a:pt x="0" y="5152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493001" y="2147296"/>
            <a:ext cx="680518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📏 GEBRUIK DE HOUDER EN BEVES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TIG: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REMSCHIJF OP DE AS (IN LIJN MET REMKLAUW)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TANDWIEL OP DE JUISTE AFSTAND VAN DE MOTOR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ACHTERAS TANDWIEL IN LIJN MET HET MOTORTANDWIEL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KETTINGLIJN OPNIEUW!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LET OP: DE KETTING MOET LATER NOG GESPANNEN WORDEN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3000" y="1277880"/>
            <a:ext cx="129844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REMSCHIJF EN TANDWIEL BEVESTIGEN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8625947" y="1854328"/>
            <a:ext cx="5987597" cy="6897877"/>
          </a:xfrm>
          <a:custGeom>
            <a:avLst/>
            <a:gdLst/>
            <a:ahLst/>
            <a:cxnLst/>
            <a:rect l="l" t="t" r="r" b="b"/>
            <a:pathLst>
              <a:path w="5987597" h="6897877">
                <a:moveTo>
                  <a:pt x="0" y="0"/>
                </a:moveTo>
                <a:lnTo>
                  <a:pt x="5987597" y="0"/>
                </a:lnTo>
                <a:lnTo>
                  <a:pt x="5987597" y="6897877"/>
                </a:lnTo>
                <a:lnTo>
                  <a:pt x="0" y="6897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13" b="-961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2311657"/>
            <a:ext cx="6200665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REMKLAUWHOUDER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🧱 MONTEER DEZE RECHT EN MET VOLDOENDE RUIMTE.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REMSCHIJF MOET VRIJ KUNNEN DRAAIEN IN DE REMKLAUW.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FOUTJE = VEEL WRIJVING = VERLIES AAN SNELHEID!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1209899"/>
            <a:ext cx="101841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REMKLAUWHOUDER BEVESTIGEN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2743200" y="4900969"/>
            <a:ext cx="11301259" cy="3263239"/>
          </a:xfrm>
          <a:custGeom>
            <a:avLst/>
            <a:gdLst/>
            <a:ahLst/>
            <a:cxnLst/>
            <a:rect l="l" t="t" r="r" b="b"/>
            <a:pathLst>
              <a:path w="11301259" h="3263239">
                <a:moveTo>
                  <a:pt x="0" y="0"/>
                </a:moveTo>
                <a:lnTo>
                  <a:pt x="11301259" y="0"/>
                </a:lnTo>
                <a:lnTo>
                  <a:pt x="11301259" y="3263238"/>
                </a:lnTo>
                <a:lnTo>
                  <a:pt x="0" y="3263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929906" y="1028700"/>
            <a:ext cx="113842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TERAS DEFINITIEF MONTEREN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10043" y="1853674"/>
            <a:ext cx="10504143" cy="2772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NU ALLES OP DE JUIS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PLEK ZIT: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SCHUIF DE ACHTERAS IN DE LAGERS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ZET DE LAGERS NU PAS VAST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MONTEER DE REMSCHIJF, HET TANDWIEL EN DE KLAUW DEFINITIEF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CONTROLEER UITLIJNING VAN KETTING, WIELEN EN REMMEN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GEBRUIK EEN TOUWLIJN OF LASER VOOR RECHTE UITLIJNING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557994" y="1950924"/>
            <a:ext cx="8864890" cy="6925696"/>
          </a:xfrm>
          <a:custGeom>
            <a:avLst/>
            <a:gdLst/>
            <a:ahLst/>
            <a:cxnLst/>
            <a:rect l="l" t="t" r="r" b="b"/>
            <a:pathLst>
              <a:path w="8864890" h="6925696">
                <a:moveTo>
                  <a:pt x="0" y="0"/>
                </a:moveTo>
                <a:lnTo>
                  <a:pt x="8864890" y="0"/>
                </a:lnTo>
                <a:lnTo>
                  <a:pt x="8864890" y="6925695"/>
                </a:lnTo>
                <a:lnTo>
                  <a:pt x="0" y="6925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129844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TAPPENPLAN AANDRIJVING OPBOUWEN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11657"/>
            <a:ext cx="5060573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REMKLAUWHOUDER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🧱 MONTEER DEZE RECHT EN MET VOLDOENDE RUIMTE.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REMSCHIJF MOET VRIJ KUNNEN DRAAIEN IN DE REMKLAUW.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FOUTJE = VEEL WRIJVING = VERLIES AAN SNELHEID!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028700" y="2199777"/>
            <a:ext cx="8176916" cy="4638561"/>
          </a:xfrm>
          <a:custGeom>
            <a:avLst/>
            <a:gdLst/>
            <a:ahLst/>
            <a:cxnLst/>
            <a:rect l="l" t="t" r="r" b="b"/>
            <a:pathLst>
              <a:path w="8176916" h="4638561">
                <a:moveTo>
                  <a:pt x="0" y="0"/>
                </a:moveTo>
                <a:lnTo>
                  <a:pt x="8176916" y="0"/>
                </a:lnTo>
                <a:lnTo>
                  <a:pt x="8176916" y="4638562"/>
                </a:lnTo>
                <a:lnTo>
                  <a:pt x="0" y="4638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562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9525000" y="2033908"/>
            <a:ext cx="7594216" cy="5572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EXPLOSIE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 ALS HULP BIJ PLAATSING EN VOLGORDE.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5. MONTAGE ACHTERAS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🚗 NU PAS MONTEER JE DE VOLLEDIGE ACHTERAS IN HET FRAME.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CONTROLEER: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HEB JE OM DE ACHTERAS GELEGD: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AutoNum type="alphaLcPeriod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KETTING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AutoNum type="alphaLcPeriod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TANDWIELEN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AutoNum type="alphaLcPeriod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REMSCHIJF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AutoNum type="alphaLcPeriod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EN WAT NOG MEER?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ROTEERT ALLES SOEPEL?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ALLES GOED UITGELIJND?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DE LAGERS NU STEVIG VASTGEZET?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85839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AFRONDING AANDRIJVING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2008166" y="1671720"/>
            <a:ext cx="14901422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BEDOELEN WE MET “VERLIEZEN” BIJ AANDRIJVING?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WRIJVING</a:t>
            </a:r>
          </a:p>
          <a:p>
            <a:pPr marL="777240" lvl="2" indent="-259080" algn="l">
              <a:lnSpc>
                <a:spcPts val="3204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(DOOR DE REMSCHIJF NIET GOED UIT TE LIJNEN KOST DIT HEEL VEEL ACCU VERMOGEN)</a:t>
            </a: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SCHEVE PASSING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SLECHT GEPLAATS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LAGERS</a:t>
            </a:r>
          </a:p>
          <a:p>
            <a:pPr marL="777240" lvl="2" indent="-259080" algn="l">
              <a:lnSpc>
                <a:spcPts val="3204"/>
              </a:lnSpc>
              <a:buFont typeface="Arial"/>
              <a:buChar char="⚬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(JE KUNT BIJ HET AANDRAAIEN ZELFS DE ACHTERAS KROM BUIGEN ALS DE LAGERS NIET GOED UITGELIJND ZIJN!)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DOOR NAUWKEURING TE WERKEN ZORG JIJ DAT DE GREENKART: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SOEPEL RIJDT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SNELLER ACCELEREERT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MINDER ENERGIE VERLIEST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3493369" y="5831907"/>
            <a:ext cx="11301259" cy="2502811"/>
          </a:xfrm>
          <a:custGeom>
            <a:avLst/>
            <a:gdLst/>
            <a:ahLst/>
            <a:cxnLst/>
            <a:rect l="l" t="t" r="r" b="b"/>
            <a:pathLst>
              <a:path w="11301259" h="2502811">
                <a:moveTo>
                  <a:pt x="0" y="0"/>
                </a:moveTo>
                <a:lnTo>
                  <a:pt x="11301258" y="0"/>
                </a:lnTo>
                <a:lnTo>
                  <a:pt x="11301258" y="2502812"/>
                </a:lnTo>
                <a:lnTo>
                  <a:pt x="0" y="250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70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2008166" y="1028700"/>
            <a:ext cx="133845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SL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IM WERKEN = VERLIEZEN VOORKOMEN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066800" y="1761566"/>
            <a:ext cx="6457614" cy="6328462"/>
          </a:xfrm>
          <a:custGeom>
            <a:avLst/>
            <a:gdLst/>
            <a:ahLst/>
            <a:cxnLst/>
            <a:rect l="l" t="t" r="r" b="b"/>
            <a:pathLst>
              <a:path w="6457614" h="6328462">
                <a:moveTo>
                  <a:pt x="0" y="0"/>
                </a:moveTo>
                <a:lnTo>
                  <a:pt x="6457614" y="0"/>
                </a:lnTo>
                <a:lnTo>
                  <a:pt x="6457614" y="6328461"/>
                </a:lnTo>
                <a:lnTo>
                  <a:pt x="0" y="6328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7989047" y="3219203"/>
            <a:ext cx="5549081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NU: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REMSCHIJF EN HET TANDWIEL BEVESTIGT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REMKLAUW EN LAGERS GOED POSITIONEERT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VOLLEDIGE AANDRIJVING CORRECT MONTEERT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27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11 VAN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591</Words>
  <Application>Microsoft Macintosh PowerPoint</Application>
  <PresentationFormat>Aangepast</PresentationFormat>
  <Paragraphs>120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27 Remklauw, remschijf, tandwiel en achteras monteren</dc:title>
  <cp:lastModifiedBy>CW Bak</cp:lastModifiedBy>
  <cp:revision>2</cp:revision>
  <dcterms:created xsi:type="dcterms:W3CDTF">2006-08-16T00:00:00Z</dcterms:created>
  <dcterms:modified xsi:type="dcterms:W3CDTF">2026-08-21T07:06:56Z</dcterms:modified>
  <dc:identifier>DAGv8SpBVkE</dc:identifier>
</cp:coreProperties>
</file>