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omic Sans" charset="1" panose="03000702030302020204"/>
      <p:regular r:id="rId17"/>
    </p:embeddedFont>
    <p:embeddedFont>
      <p:font typeface="Monument Bold" charset="1" panose="00000300000000000000"/>
      <p:regular r:id="rId18"/>
    </p:embeddedFont>
    <p:embeddedFont>
      <p:font typeface="Avenir Bold" charset="1" panose="020B0703020203020204"/>
      <p:regular r:id="rId19"/>
    </p:embeddedFont>
    <p:embeddedFont>
      <p:font typeface="Avenir" charset="1" panose="020B0503020203020204"/>
      <p:regular r:id="rId20"/>
    </p:embeddedFont>
    <p:embeddedFont>
      <p:font typeface="Comic Sans Bold" charset="1" panose="03000902030302020204"/>
      <p:regular r:id="rId21"/>
    </p:embeddedFont>
    <p:embeddedFont>
      <p:font typeface="Avenir Next LT Pro Bold" charset="1" panose="020B08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sketchfab.com/3d-models/remklauwhouder-explosietekening-greenkart-1b72300f8b514e3ba5bb8d4adbf62024" TargetMode="External" Type="http://schemas.openxmlformats.org/officeDocument/2006/relationships/hyperlink"/><Relationship Id="rId11" Target="https://greenkart.electude.eu/lesson_2382" TargetMode="External" Type="http://schemas.openxmlformats.org/officeDocument/2006/relationships/hyperlink"/><Relationship Id="rId12" Target="https://greenkart.electude.eu/lesson_5873" TargetMode="External" Type="http://schemas.openxmlformats.org/officeDocument/2006/relationships/hyperlink"/><Relationship Id="rId13" Target="https://greenkart.electude.eu/lesson_2385" TargetMode="External" Type="http://schemas.openxmlformats.org/officeDocument/2006/relationships/hyperlink"/><Relationship Id="rId14" Target="https://greenkart.electude.eu/lesson_2384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jpeg" Type="http://schemas.openxmlformats.org/officeDocument/2006/relationships/image"/><Relationship Id="rId8" Target="https://sketchfab.com/3d-models/remklauwhouder-explosietekening-greenkart-1b72300f8b514e3ba5bb8d4adbf62024" TargetMode="External" Type="http://schemas.openxmlformats.org/officeDocument/2006/relationships/hyperlink"/><Relationship Id="rId9" Target="https://sketchfab.com/3d-models/remklauwhouder-explosietekening-greenkart-1b72300f8b514e3ba5bb8d4adbf62024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8041124"/>
            <a:ext cx="3594651" cy="1372470"/>
          </a:xfrm>
          <a:custGeom>
            <a:avLst/>
            <a:gdLst/>
            <a:ahLst/>
            <a:cxnLst/>
            <a:rect r="r" b="b" t="t" l="l"/>
            <a:pathLst>
              <a:path h="1372470" w="3594651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2459" y="8041124"/>
            <a:ext cx="2659534" cy="1372470"/>
          </a:xfrm>
          <a:custGeom>
            <a:avLst/>
            <a:gdLst/>
            <a:ahLst/>
            <a:cxnLst/>
            <a:rect r="r" b="b" t="t" l="l"/>
            <a:pathLst>
              <a:path h="1372470" w="2659534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 strike="noStrike" u="non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63699"/>
            <a:ext cx="16230600" cy="234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27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REMKLAUW, REMSCHIJF  MONTEREN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5" id="5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008166" y="1671720"/>
            <a:ext cx="14901422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BEDOELEN WE MET “VERLIEZEN” BIJ AANDRIJVING?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Wrijving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(DOOR DE REMSCHIJF NIET GOED UIT TE LIJNEN KOST DIT HEEL VEEL ACCU VERMOGEN)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Scheve passing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❌ Slecht geplaats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LAGERS</a:t>
            </a:r>
          </a:p>
          <a:p>
            <a:pPr algn="l" marL="777240" indent="-259080" lvl="2">
              <a:lnSpc>
                <a:spcPts val="3204"/>
              </a:lnSpc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(JE KUNT BIJ HET AANDRAAIEN ZELFS DE ACHTERAS KROM BUIGEN ALS DE LAGERS NIET GOED UITGELIJND ZIJN!)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DOOR NAUWKEURING TE WERKEN ZORG JIJ DAT DE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SOEPEL RIJDT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SNELLER ACCELEREERT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MINDER ENERGIE VERLIEST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493371" y="6346950"/>
            <a:ext cx="11301259" cy="2502811"/>
          </a:xfrm>
          <a:custGeom>
            <a:avLst/>
            <a:gdLst/>
            <a:ahLst/>
            <a:cxnLst/>
            <a:rect r="r" b="b" t="t" l="l"/>
            <a:pathLst>
              <a:path h="2502811" w="11301259">
                <a:moveTo>
                  <a:pt x="0" y="0"/>
                </a:moveTo>
                <a:lnTo>
                  <a:pt x="11301258" y="0"/>
                </a:lnTo>
                <a:lnTo>
                  <a:pt x="11301258" y="2502812"/>
                </a:lnTo>
                <a:lnTo>
                  <a:pt x="0" y="250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5707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08166" y="1028700"/>
            <a:ext cx="13385226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 WERKEN = V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IEZEN VOORKOMEN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111010" y="2752726"/>
            <a:ext cx="6457614" cy="6328462"/>
          </a:xfrm>
          <a:custGeom>
            <a:avLst/>
            <a:gdLst/>
            <a:ahLst/>
            <a:cxnLst/>
            <a:rect r="r" b="b" t="t" l="l"/>
            <a:pathLst>
              <a:path h="6328462" w="6457614">
                <a:moveTo>
                  <a:pt x="0" y="0"/>
                </a:moveTo>
                <a:lnTo>
                  <a:pt x="6457614" y="0"/>
                </a:lnTo>
                <a:lnTo>
                  <a:pt x="6457614" y="6328461"/>
                </a:lnTo>
                <a:lnTo>
                  <a:pt x="0" y="63284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321832" y="3570859"/>
            <a:ext cx="5549081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NU: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JE DE REMSCHIJF EN HET TANDWIEL BEVESTIGT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REM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LAUW EN LAGER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GOED POSI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IONEERT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OLLEDIGE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ANDRIJVING CORRECT MONTEERT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09395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243663"/>
            <a:ext cx="162306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REMKLAUW EN 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ANDW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EL: SAMENWERKENDE KRACHT EN CONTRO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</a:p>
        </p:txBody>
      </p:sp>
      <p:sp>
        <p:nvSpPr>
          <p:cNvPr name="AutoShape 7" id="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9288992"/>
            <a:ext cx="1531845" cy="584872"/>
          </a:xfrm>
          <a:custGeom>
            <a:avLst/>
            <a:gdLst/>
            <a:ahLst/>
            <a:cxnLst/>
            <a:rect r="r" b="b" t="t" l="l"/>
            <a:pathLst>
              <a:path h="584872" w="1531845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25951" y="9288992"/>
            <a:ext cx="1133349" cy="584872"/>
          </a:xfrm>
          <a:custGeom>
            <a:avLst/>
            <a:gdLst/>
            <a:ahLst/>
            <a:cxnLst/>
            <a:rect r="r" b="b" t="t" l="l"/>
            <a:pathLst>
              <a:path h="584872" w="1133349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019675"/>
            <a:ext cx="10740591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🛞 Laat je Greenkart echt rijden én stoppen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11436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16798" y="1450642"/>
            <a:ext cx="7047510" cy="7091625"/>
          </a:xfrm>
          <a:custGeom>
            <a:avLst/>
            <a:gdLst/>
            <a:ahLst/>
            <a:cxnLst/>
            <a:rect r="r" b="b" t="t" l="l"/>
            <a:pathLst>
              <a:path h="7091625" w="7047510">
                <a:moveTo>
                  <a:pt x="0" y="0"/>
                </a:moveTo>
                <a:lnTo>
                  <a:pt x="7047510" y="0"/>
                </a:lnTo>
                <a:lnTo>
                  <a:pt x="7047510" y="7091625"/>
                </a:lnTo>
                <a:lnTo>
                  <a:pt x="0" y="7091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882929" y="2243462"/>
            <a:ext cx="8376371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NU ALLES VOORBEREID IS, MON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 JE DE REM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LAUW, REMKLAUWHOUDER, REM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CHIJF, 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ANDWIEL.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DIT IS DE LAATSTE STAP IN DE AANDRIJFLIJN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DE GREEN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ART.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(DENK ER AAN DAT DE AFBEELDINGEN IETS KUNNEN VERSCHILLEN VAN DE UITVOERING DIE JE VOOR JE HEBT)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ALLES UITLIJNT EN MONTEERT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VERLIES VAN KRACHT VOORKOMT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EIDING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MK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AUWBEVESTIGING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29044" y="2223886"/>
            <a:ext cx="6629345" cy="6281304"/>
          </a:xfrm>
          <a:custGeom>
            <a:avLst/>
            <a:gdLst/>
            <a:ahLst/>
            <a:cxnLst/>
            <a:rect r="r" b="b" t="t" l="l"/>
            <a:pathLst>
              <a:path h="6281304" w="6629345">
                <a:moveTo>
                  <a:pt x="0" y="0"/>
                </a:moveTo>
                <a:lnTo>
                  <a:pt x="6629345" y="0"/>
                </a:lnTo>
                <a:lnTo>
                  <a:pt x="6629345" y="6281304"/>
                </a:lnTo>
                <a:lnTo>
                  <a:pt x="0" y="62813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358610"/>
            <a:ext cx="8299937" cy="557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➡️ BEVES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 DE 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LAUWHOUDER 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➡️ ZORG DAT: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REMKLAUW HAAKS STAAT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REMSCHIJF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RIJ DR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AIT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 GEEN WRIJVING IS BIJ NEUTRALE STAND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3D-MODEL: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🔗 </a:t>
            </a:r>
            <a:r>
              <a:rPr lang="en-US" b="true" sz="1800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sketchfab.com/3d-models/remklauwhouder-explosietekening-greenkart-1b72300f8b514e3ba5bb8d4adbf62024"/>
              </a:rPr>
              <a:t>REM</a:t>
            </a:r>
            <a:r>
              <a:rPr lang="en-US" b="true" sz="1800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9" tooltip="https://sketchfab.com/3d-models/remklauwhouder-explosietekening-greenkart-1b72300f8b514e3ba5bb8d4adbf62024"/>
              </a:rPr>
              <a:t>K</a:t>
            </a:r>
            <a:r>
              <a:rPr lang="en-US" b="true" sz="1800" strike="noStrike" u="sng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0" tooltip="https://sketchfab.com/3d-models/remklauwhouder-explosietekening-greenkart-1b72300f8b514e3ba5bb8d4adbf62024"/>
              </a:rPr>
              <a:t>LAUWHOUDER EXPLOSIETEKENING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LESSEN: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1" tooltip="https://greenkart.electude.eu/lesson_2382"/>
              </a:rPr>
              <a:t>BOUTEN EN MOEREN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2" tooltip="https://greenkart.electude.eu/lesson_5873"/>
              </a:rPr>
              <a:t>BORGINGEN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3" tooltip="https://greenkart.electude.eu/lesson_2385"/>
              </a:rPr>
              <a:t>RATELS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sng">
                <a:solidFill>
                  <a:srgbClr val="E21C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14" tooltip="https://greenkart.electude.eu/lesson_2384"/>
              </a:rPr>
              <a:t>SLEUTELS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33722" y="3613398"/>
            <a:ext cx="4323558" cy="5266589"/>
          </a:xfrm>
          <a:custGeom>
            <a:avLst/>
            <a:gdLst/>
            <a:ahLst/>
            <a:cxnLst/>
            <a:rect r="r" b="b" t="t" l="l"/>
            <a:pathLst>
              <a:path h="5266589" w="4323558">
                <a:moveTo>
                  <a:pt x="0" y="0"/>
                </a:moveTo>
                <a:lnTo>
                  <a:pt x="4323558" y="0"/>
                </a:lnTo>
                <a:lnTo>
                  <a:pt x="4323558" y="5266589"/>
                </a:lnTo>
                <a:lnTo>
                  <a:pt x="0" y="52665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071292" y="3727698"/>
            <a:ext cx="1996175" cy="5152289"/>
          </a:xfrm>
          <a:custGeom>
            <a:avLst/>
            <a:gdLst/>
            <a:ahLst/>
            <a:cxnLst/>
            <a:rect r="r" b="b" t="t" l="l"/>
            <a:pathLst>
              <a:path h="5152289" w="1996175">
                <a:moveTo>
                  <a:pt x="0" y="0"/>
                </a:moveTo>
                <a:lnTo>
                  <a:pt x="1996175" y="0"/>
                </a:lnTo>
                <a:lnTo>
                  <a:pt x="1996175" y="5152289"/>
                </a:lnTo>
                <a:lnTo>
                  <a:pt x="0" y="5152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310134" y="4032862"/>
            <a:ext cx="6805180" cy="3972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📏 GEBRUIK DE HOUDER EN BEVES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IG: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REMSCHIJF OP DE AS (IN LIJN MET REM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LAUW)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TANDWIEL OP DE JUI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AFSTAND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 DE MOTOR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ACHTERAS TANDWIEL IN LIJN MET HET MOTORTANDWIEL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ETTINGLIJN OPNIEUW!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LET OP: DE KETTING MOET LATER NOG GESPANNEN WORDEN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698998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REMSCHIJF EN TANDWI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EL BEVESTIGEN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625947" y="1854328"/>
            <a:ext cx="5987597" cy="6897877"/>
          </a:xfrm>
          <a:custGeom>
            <a:avLst/>
            <a:gdLst/>
            <a:ahLst/>
            <a:cxnLst/>
            <a:rect r="r" b="b" t="t" l="l"/>
            <a:pathLst>
              <a:path h="6897877" w="5987597">
                <a:moveTo>
                  <a:pt x="0" y="0"/>
                </a:moveTo>
                <a:lnTo>
                  <a:pt x="5987597" y="0"/>
                </a:lnTo>
                <a:lnTo>
                  <a:pt x="5987597" y="6897877"/>
                </a:lnTo>
                <a:lnTo>
                  <a:pt x="0" y="6897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613" r="0" b="-9613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2311657"/>
            <a:ext cx="6200665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REMKLAUWHOUDER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🧱 MONTEER DEZE RECHT EN MET VOLDOENDE RUIMTE.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REMSCHIJF MOET VRIJ KUNNEN DRAAIEN IN DE REMKLAUW.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FOUTJE = VEEL WRIJVING = VERLIES AAN SNELHEID!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209899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REMKLAUWHOUDER</a:t>
            </a: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BEVESTIGEN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6" id="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831718" y="5803698"/>
            <a:ext cx="11301259" cy="3263239"/>
          </a:xfrm>
          <a:custGeom>
            <a:avLst/>
            <a:gdLst/>
            <a:ahLst/>
            <a:cxnLst/>
            <a:rect r="r" b="b" t="t" l="l"/>
            <a:pathLst>
              <a:path h="3263239" w="11301259">
                <a:moveTo>
                  <a:pt x="0" y="0"/>
                </a:moveTo>
                <a:lnTo>
                  <a:pt x="11301259" y="0"/>
                </a:lnTo>
                <a:lnTo>
                  <a:pt x="11301259" y="3263238"/>
                </a:lnTo>
                <a:lnTo>
                  <a:pt x="0" y="32632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929906" y="1028700"/>
            <a:ext cx="1397968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ACH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ERAS DEFIN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 MONTEREN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91659" y="2162844"/>
            <a:ext cx="10504143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NU ALLES OP DE JUIS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 PL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ZIT: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1.    SCHUIF DE ACHTERA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IN DE LAGERS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2.    ZE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DE LAGERS NU PAS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   MONTEER DE REMSCHIJF, HET TANDWIEL EN DE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LAUW DEFINITIEF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4.    CONTROLEER UITLIJNING VAN KETTING, WIELEN EN REMMEN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📐 GEBRUIK EEN TOUWLIJN OF LASER VOOR RECHTE UITLIJNING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16230600" cy="625089"/>
            <a:chOff x="0" y="0"/>
            <a:chExt cx="21640800" cy="833452"/>
          </a:xfrm>
        </p:grpSpPr>
        <p:sp>
          <p:nvSpPr>
            <p:cNvPr name="AutoShape 4" id="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557994" y="1950924"/>
            <a:ext cx="8864890" cy="6925696"/>
          </a:xfrm>
          <a:custGeom>
            <a:avLst/>
            <a:gdLst/>
            <a:ahLst/>
            <a:cxnLst/>
            <a:rect r="r" b="b" t="t" l="l"/>
            <a:pathLst>
              <a:path h="6925696" w="8864890">
                <a:moveTo>
                  <a:pt x="0" y="0"/>
                </a:moveTo>
                <a:lnTo>
                  <a:pt x="8864890" y="0"/>
                </a:lnTo>
                <a:lnTo>
                  <a:pt x="8864890" y="6925695"/>
                </a:lnTo>
                <a:lnTo>
                  <a:pt x="0" y="69256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APPENPLAN AANDR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JVING OPBOUW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</a:t>
            </a:r>
            <a:r>
              <a:rPr lang="en-US" b="true" sz="4200" strike="noStrike" u="non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311657"/>
            <a:ext cx="5060573" cy="3572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3. REMKLAUWHOUDER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🧱 MONTEER DEZE RECHT EN MET VOLDOENDE RUIMTE.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REMSCHIJF MOET VRIJ KUNNEN DRAAIEN IN DE REMKLAUW.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FOUTJE = VEEL WRIJVING = VERLIES AAN SNELHEID!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cap="flat" w="9525">
            <a:solidFill>
              <a:srgbClr val="8A63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cap="flat" w="9525">
            <a:solidFill>
              <a:srgbClr val="94CB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9248775"/>
            <a:ext cx="16230600" cy="625089"/>
            <a:chOff x="0" y="0"/>
            <a:chExt cx="21640800" cy="833452"/>
          </a:xfrm>
        </p:grpSpPr>
        <p:sp>
          <p:nvSpPr>
            <p:cNvPr name="AutoShape 7" id="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cap="flat" w="12700">
              <a:solidFill>
                <a:srgbClr val="94CB00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53622"/>
              <a:ext cx="2042460" cy="779830"/>
            </a:xfrm>
            <a:custGeom>
              <a:avLst/>
              <a:gdLst/>
              <a:ahLst/>
              <a:cxnLst/>
              <a:rect r="r" b="b" t="t" l="l"/>
              <a:pathLst>
                <a:path h="779830" w="204246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129668" y="53622"/>
              <a:ext cx="1511132" cy="779830"/>
            </a:xfrm>
            <a:custGeom>
              <a:avLst/>
              <a:gdLst/>
              <a:ahLst/>
              <a:cxnLst/>
              <a:rect r="r" b="b" t="t" l="l"/>
              <a:pathLst>
                <a:path h="779830" w="1511132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8554460" y="219759"/>
              <a:ext cx="4905702" cy="40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71035" y="3208159"/>
            <a:ext cx="8176916" cy="4638561"/>
          </a:xfrm>
          <a:custGeom>
            <a:avLst/>
            <a:gdLst/>
            <a:ahLst/>
            <a:cxnLst/>
            <a:rect r="r" b="b" t="t" l="l"/>
            <a:pathLst>
              <a:path h="4638561" w="8176916">
                <a:moveTo>
                  <a:pt x="0" y="0"/>
                </a:moveTo>
                <a:lnTo>
                  <a:pt x="8176916" y="0"/>
                </a:lnTo>
                <a:lnTo>
                  <a:pt x="8176916" y="4638562"/>
                </a:lnTo>
                <a:lnTo>
                  <a:pt x="0" y="46385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6562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665084" y="2729900"/>
            <a:ext cx="7594216" cy="557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EXPLOSIE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TEK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ENING AL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HULP BIJ PLAA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SING EN 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OLGORDE.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5. MONT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</a:t>
            </a: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 ACHTERAS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🚗 NU PAS MONTEER JE DE VOLLEDIGE ACHTERAS IN HET FRAME.</a:t>
            </a: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204"/>
              </a:lnSpc>
              <a:spcBef>
                <a:spcPct val="0"/>
              </a:spcBef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HEB JE OM DE ACHTERAS GELEGD: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KETTING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TANDWIELEN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REMSCHIJF</a:t>
            </a:r>
          </a:p>
          <a:p>
            <a:pPr algn="l" marL="777240" indent="-259080" lvl="2">
              <a:lnSpc>
                <a:spcPts val="3204"/>
              </a:lnSpc>
              <a:spcBef>
                <a:spcPct val="0"/>
              </a:spcBef>
              <a:buAutoNum type="alphaLcPeriod" startAt="1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EN WAT NOG MEER?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ROTEERT ALLES SOEPEL?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IS ALLES GOED UITGELIJND?</a:t>
            </a:r>
          </a:p>
          <a:p>
            <a:pPr algn="l" marL="388620" indent="-194310" lvl="1">
              <a:lnSpc>
                <a:spcPts val="3204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1800" strike="noStrike" u="non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DE LAGERS NU STEVIG VASTGEZET?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1028700"/>
            <a:ext cx="1587026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40"/>
              </a:lnSpc>
              <a:spcBef>
                <a:spcPct val="0"/>
              </a:spcBef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AFRONDING AANDRIJVING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82347" y="9095105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b="true" sz="1399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67076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Hoofdstuk 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DAGv8SpBVkE</dc:identifier>
  <dcterms:modified xsi:type="dcterms:W3CDTF">2011-08-01T06:04:30Z</dcterms:modified>
  <cp:revision>1</cp:revision>
  <dc:title>Les 27 Remklauw, remschijf, tandwiel en achteras monteren</dc:title>
</cp:coreProperties>
</file>