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omic Sans Bold" panose="03000902030302020204"/>
      <p:regular r:id="rId11"/>
      <p:bold r:id="rId12"/>
    </p:embeddedFont>
    <p:embeddedFont>
      <p:font typeface="Monument Bold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59" autoAdjust="0"/>
  </p:normalViewPr>
  <p:slideViewPr>
    <p:cSldViewPr>
      <p:cViewPr varScale="1">
        <p:scale>
          <a:sx n="70" d="100"/>
          <a:sy n="70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ketchfab.com/3d-models/achteraslagers-explosietekening-greenkart-cb38f9129ed34132933e47dd8860388d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hyperlink" Target="https://sketchfab.com/3d-models/achteras-v1-9410fba8c0634c079ce29030d8034a0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26</a:t>
            </a:r>
          </a:p>
          <a:p>
            <a:pPr algn="ctr">
              <a:lnSpc>
                <a:spcPct val="150000"/>
              </a:lnSpc>
            </a:pPr>
            <a:r>
              <a:rPr lang="en-US" sz="44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AANDRIJVING, MOTOR EN ACHTERAS MONTEREN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028700" y="3243663"/>
            <a:ext cx="9710420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AANDRIJVING MON</a:t>
            </a:r>
            <a:r>
              <a:rPr lang="en-US" sz="40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TEREN: 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40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HOE BRENG JE JE KART IN BEWEGING?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3956252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⚙️ ALLES DRAAIT – LETTERLIJK – OM JUISTE PLAATSING VAN MOTOR EN ACHTERAS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9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3352800" y="4244426"/>
            <a:ext cx="11301259" cy="3884808"/>
          </a:xfrm>
          <a:custGeom>
            <a:avLst/>
            <a:gdLst/>
            <a:ahLst/>
            <a:cxnLst/>
            <a:rect l="l" t="t" r="r" b="b"/>
            <a:pathLst>
              <a:path w="11301259" h="3884808">
                <a:moveTo>
                  <a:pt x="0" y="0"/>
                </a:moveTo>
                <a:lnTo>
                  <a:pt x="11301259" y="0"/>
                </a:lnTo>
                <a:lnTo>
                  <a:pt x="11301259" y="3884808"/>
                </a:lnTo>
                <a:lnTo>
                  <a:pt x="0" y="3884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11" name="TextBox 11"/>
          <p:cNvSpPr txBox="1"/>
          <p:nvPr/>
        </p:nvSpPr>
        <p:spPr>
          <a:xfrm>
            <a:off x="4119655" y="1618806"/>
            <a:ext cx="10048687" cy="1788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AANDRIJVING IS HET HAR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VAN JE GREENKART. IN DEZE MODULE LEER JE: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MOTOR EN ACHTERASLAGERS MONTEERT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JE OP MOET LETTEN BIJ DE REMKLAUWHOUDER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VERLIEZEN IN KRACHT EN SNELHEID VOORKOMT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16615" y="663257"/>
            <a:ext cx="174193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</a:t>
            </a:r>
            <a:r>
              <a:rPr lang="en-US" sz="48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LEIDING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9515048" y="2231086"/>
            <a:ext cx="5268329" cy="6356958"/>
          </a:xfrm>
          <a:custGeom>
            <a:avLst/>
            <a:gdLst/>
            <a:ahLst/>
            <a:cxnLst/>
            <a:rect l="l" t="t" r="r" b="b"/>
            <a:pathLst>
              <a:path w="5268329" h="6356958">
                <a:moveTo>
                  <a:pt x="0" y="0"/>
                </a:moveTo>
                <a:lnTo>
                  <a:pt x="5268329" y="0"/>
                </a:lnTo>
                <a:lnTo>
                  <a:pt x="526832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5726176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</a:t>
            </a:r>
            <a:r>
              <a:rPr lang="en-US" sz="44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TAPPENPLAN AANDRIJVING OPBOUWEN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311657"/>
            <a:ext cx="7453647" cy="2417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MOTOR</a:t>
            </a:r>
          </a:p>
          <a:p>
            <a:pPr marL="777240" lvl="2" indent="-259080" algn="l">
              <a:lnSpc>
                <a:spcPct val="150000"/>
              </a:lnSpc>
              <a:buFont typeface="Arial"/>
              <a:buChar char="⚬"/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🔧 ZET DE MOTOR OP HET FRAME VOLGENS DE WERK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TEKENING.</a:t>
            </a:r>
          </a:p>
          <a:p>
            <a:pPr marL="777240" lvl="2" indent="-259080" algn="l">
              <a:lnSpc>
                <a:spcPct val="150000"/>
              </a:lnSpc>
              <a:spcBef>
                <a:spcPct val="0"/>
              </a:spcBef>
              <a:buFont typeface="Arial"/>
              <a:buChar char="⚬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 POSITIE VAN HET TANDWIEL – DEZE MOET STRAKS UITGELIJND ZIJN MET DE KETTING EN ACHTERAS.</a:t>
            </a: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9091352" y="2416432"/>
            <a:ext cx="6636201" cy="5750608"/>
          </a:xfrm>
          <a:custGeom>
            <a:avLst/>
            <a:gdLst/>
            <a:ahLst/>
            <a:cxnLst/>
            <a:rect l="l" t="t" r="r" b="b"/>
            <a:pathLst>
              <a:path w="6636201" h="5750608">
                <a:moveTo>
                  <a:pt x="0" y="0"/>
                </a:moveTo>
                <a:lnTo>
                  <a:pt x="6636201" y="0"/>
                </a:lnTo>
                <a:lnTo>
                  <a:pt x="6636201" y="5750608"/>
                </a:lnTo>
                <a:lnTo>
                  <a:pt x="0" y="5750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707136" y="817691"/>
            <a:ext cx="7458456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UITIJNEN MOTOR MET TANDWIEL OP DE ACHTERAS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273557"/>
            <a:ext cx="7453647" cy="2703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MOTOR</a:t>
            </a:r>
          </a:p>
          <a:p>
            <a:pPr marL="777240" lvl="2" indent="-259080" algn="l">
              <a:lnSpc>
                <a:spcPct val="150000"/>
              </a:lnSpc>
              <a:buFont typeface="Arial"/>
              <a:buChar char="⚬"/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🔧 JE KUNT DE MOTOR NOG IETS VERPLAATSEN DOOR DE SLOBGATEN IN DE MOTORSTEUN.</a:t>
            </a:r>
          </a:p>
          <a:p>
            <a:pPr marL="777240" lvl="2" indent="-259080" algn="l">
              <a:lnSpc>
                <a:spcPct val="150000"/>
              </a:lnSpc>
              <a:buFont typeface="Arial"/>
              <a:buChar char="⚬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 POSITIE VAN HET TANDWIEL – DEZE MOET STRAKS UITGELIJND ZIJN MET DE KETTING EN ACHTERAS.</a:t>
            </a: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>
            <a:hlinkClick r:id="rId3" tooltip="https://sketchfab.com/3d-models/achteraslagers-explosietekening-greenkart-cb38f9129ed34132933e47dd8860388d"/>
          </p:cNvPr>
          <p:cNvSpPr/>
          <p:nvPr/>
        </p:nvSpPr>
        <p:spPr>
          <a:xfrm>
            <a:off x="1261609" y="3599052"/>
            <a:ext cx="8389646" cy="3913040"/>
          </a:xfrm>
          <a:custGeom>
            <a:avLst/>
            <a:gdLst/>
            <a:ahLst/>
            <a:cxnLst/>
            <a:rect l="l" t="t" r="r" b="b"/>
            <a:pathLst>
              <a:path w="8389646" h="3913040">
                <a:moveTo>
                  <a:pt x="0" y="0"/>
                </a:moveTo>
                <a:lnTo>
                  <a:pt x="8389647" y="0"/>
                </a:lnTo>
                <a:lnTo>
                  <a:pt x="8389647" y="3913039"/>
                </a:lnTo>
                <a:lnTo>
                  <a:pt x="0" y="39130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6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10122407" y="5248796"/>
            <a:ext cx="7230256" cy="2263296"/>
          </a:xfrm>
          <a:custGeom>
            <a:avLst/>
            <a:gdLst/>
            <a:ahLst/>
            <a:cxnLst/>
            <a:rect l="l" t="t" r="r" b="b"/>
            <a:pathLst>
              <a:path w="7230256" h="2263296">
                <a:moveTo>
                  <a:pt x="0" y="0"/>
                </a:moveTo>
                <a:lnTo>
                  <a:pt x="7230256" y="0"/>
                </a:lnTo>
                <a:lnTo>
                  <a:pt x="7230256" y="2263296"/>
                </a:lnTo>
                <a:lnTo>
                  <a:pt x="0" y="2263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1028700" y="1028700"/>
            <a:ext cx="347421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ACH</a:t>
            </a:r>
            <a:r>
              <a:rPr lang="en-US" sz="48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TERAS MONTEREN 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273557"/>
            <a:ext cx="15322965" cy="87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2" indent="-259080" algn="l">
              <a:lnSpc>
                <a:spcPct val="150000"/>
              </a:lnSpc>
              <a:buFont typeface="Arial"/>
              <a:buChar char="⚬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🪛 MONTEER DE LAGERS OP HET FRAME – MAAR DRAAI ZE NOG NIET VAST!</a:t>
            </a:r>
          </a:p>
          <a:p>
            <a:pPr marL="0" lvl="0" indent="0" algn="l">
              <a:lnSpc>
                <a:spcPct val="150000"/>
              </a:lnSpc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WAAROM? → JE HEBT LATER NOG SPELING NODIG BIJ HET PLAATSEN VAN DE ACHTERAS.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14600" y="7614028"/>
            <a:ext cx="5338952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AFBEELDING VOOR EEN 3D BEELD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Freeform 11">
            <a:hlinkClick r:id="rId4" tooltip="https://sketchfab.com/3d-models/achteras-v1-9410fba8c0634c079ce29030d8034a0d"/>
          </p:cNvPr>
          <p:cNvSpPr/>
          <p:nvPr/>
        </p:nvSpPr>
        <p:spPr>
          <a:xfrm>
            <a:off x="2950197" y="5575119"/>
            <a:ext cx="11301259" cy="2246308"/>
          </a:xfrm>
          <a:custGeom>
            <a:avLst/>
            <a:gdLst/>
            <a:ahLst/>
            <a:cxnLst/>
            <a:rect l="l" t="t" r="r" b="b"/>
            <a:pathLst>
              <a:path w="11301259" h="2246308">
                <a:moveTo>
                  <a:pt x="0" y="0"/>
                </a:moveTo>
                <a:lnTo>
                  <a:pt x="11301259" y="0"/>
                </a:lnTo>
                <a:lnTo>
                  <a:pt x="11301259" y="2246308"/>
                </a:lnTo>
                <a:lnTo>
                  <a:pt x="0" y="2246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9433" b="-1904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503049" y="2038731"/>
            <a:ext cx="15562268" cy="2834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🔧 STAPPEN: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 SCHUIF DE ACHTERWIELEN OP DE AS ZOALS OP DE 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TEKENING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 ZORG DAT ZE AAN BEIDE KANTEN EVEN VER VAN HET MIDDEN STAAN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 DRAAI DE WIELNAAF PAS VAST ALS DE POSITIE 100% GOED IS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4.    CONTROLEER OF ZE VRIJ DRAAIEN EN NIET HET FRAME RAKEN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GOED GEMONTEERDE ACHTERWIELEN = BETERE OVERBRENGING ÉN VEILIGHEID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347421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ACHTERAS MONTEREN 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24200" y="7930366"/>
            <a:ext cx="1130125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AFBEELDING VOOR 3D WEERGAVE.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9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926593" y="2087876"/>
            <a:ext cx="7631954" cy="6217158"/>
          </a:xfrm>
          <a:custGeom>
            <a:avLst/>
            <a:gdLst/>
            <a:ahLst/>
            <a:cxnLst/>
            <a:rect l="l" t="t" r="r" b="b"/>
            <a:pathLst>
              <a:path w="7631954" h="6217158">
                <a:moveTo>
                  <a:pt x="0" y="0"/>
                </a:moveTo>
                <a:lnTo>
                  <a:pt x="7631953" y="0"/>
                </a:lnTo>
                <a:lnTo>
                  <a:pt x="7631953" y="6217158"/>
                </a:lnTo>
                <a:lnTo>
                  <a:pt x="0" y="62171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081" t="-8329" b="-8329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9143998" y="1949196"/>
            <a:ext cx="8382001" cy="6388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🚗 NU HEB JE DE ACHTERAS IN HET FRAME GEMONTEERD.</a:t>
            </a:r>
          </a:p>
          <a:p>
            <a:pPr marL="0" lvl="0" indent="0" algn="l">
              <a:lnSpc>
                <a:spcPct val="150000"/>
              </a:lnSpc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EERST EEN CHECK; CONTROLEER: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HEB JE OM DE ACHTERAS GELEGD:</a:t>
            </a:r>
          </a:p>
          <a:p>
            <a:pPr marL="777240" lvl="2" indent="-259080" algn="l">
              <a:lnSpc>
                <a:spcPct val="150000"/>
              </a:lnSpc>
              <a:buAutoNum type="alphaLcPeriod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KETTING</a:t>
            </a:r>
          </a:p>
          <a:p>
            <a:pPr marL="777240" lvl="2" indent="-259080" algn="l">
              <a:lnSpc>
                <a:spcPct val="150000"/>
              </a:lnSpc>
              <a:buAutoNum type="alphaLcPeriod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TANDWIELEN</a:t>
            </a:r>
          </a:p>
          <a:p>
            <a:pPr marL="777240" lvl="2" indent="-259080" algn="l">
              <a:lnSpc>
                <a:spcPct val="150000"/>
              </a:lnSpc>
              <a:buAutoNum type="alphaLcPeriod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REMSCHIJF</a:t>
            </a:r>
          </a:p>
          <a:p>
            <a:pPr marL="777240" lvl="2" indent="-259080" algn="l">
              <a:lnSpc>
                <a:spcPct val="150000"/>
              </a:lnSpc>
              <a:buAutoNum type="alphaLcPeriod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EN WAT NOG MEER?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ROTEERT ALLES SOEPEL?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IS ALLES GOED UITGELIJND?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ZIJN DE LAGERS NU STEVIG VASTGEZET?</a:t>
            </a:r>
          </a:p>
          <a:p>
            <a:pPr algn="l">
              <a:lnSpc>
                <a:spcPct val="150000"/>
              </a:lnSpc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HOUD ER REKENING MEE DAT DE ACHTERAS ER MOGELIJK NOG EEN KEER UIT MOET LATER.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295452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MONTAGE ACHTERAS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714880" y="1322695"/>
            <a:ext cx="16353919" cy="5523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BEDOELEN WE MET “VERLIEZEN” BIJ AANDRIJVING?</a:t>
            </a:r>
          </a:p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❌ WRIJVING</a:t>
            </a:r>
          </a:p>
          <a:p>
            <a:pPr marL="777240" lvl="2" indent="-259080" algn="l">
              <a:lnSpc>
                <a:spcPct val="150000"/>
              </a:lnSpc>
              <a:buFont typeface="Arial"/>
              <a:buChar char="⚬"/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(DOOR DE REMSCHIJF NIET GOED UIT TE LIJNEN KOST DIT HEEL VEEL ACCU VERMOGEN)</a:t>
            </a:r>
          </a:p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❌ SCHEVE PASSING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❌ SLECHT GEPLAATS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 LAGERS</a:t>
            </a:r>
          </a:p>
          <a:p>
            <a:pPr marL="777240" lvl="2" indent="-259080" algn="l">
              <a:lnSpc>
                <a:spcPct val="150000"/>
              </a:lnSpc>
              <a:buFont typeface="Arial"/>
              <a:buChar char="⚬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(JE KUNT BIJ HET AANDRAAIEN ZELFS DE ACHTERAS KROM BUIGEN ALS DE LAGERS NIET GOED UITGELIJND ZIJN!)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DOOR NAUWKEURING TE WERKEN ZORG JIJ DAT DE GREENKART: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SOEPEL RIJDT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SNELLER ACCELEREERT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MINDER ENERGIE VERLIEST</a:t>
            </a:r>
          </a:p>
        </p:txBody>
      </p:sp>
      <p:sp>
        <p:nvSpPr>
          <p:cNvPr id="10" name="Freeform 10"/>
          <p:cNvSpPr/>
          <p:nvPr/>
        </p:nvSpPr>
        <p:spPr>
          <a:xfrm>
            <a:off x="5295974" y="5791382"/>
            <a:ext cx="11301259" cy="2502811"/>
          </a:xfrm>
          <a:custGeom>
            <a:avLst/>
            <a:gdLst/>
            <a:ahLst/>
            <a:cxnLst/>
            <a:rect l="l" t="t" r="r" b="b"/>
            <a:pathLst>
              <a:path w="11301259" h="2502811">
                <a:moveTo>
                  <a:pt x="0" y="0"/>
                </a:moveTo>
                <a:lnTo>
                  <a:pt x="11301258" y="0"/>
                </a:lnTo>
                <a:lnTo>
                  <a:pt x="11301258" y="2502812"/>
                </a:lnTo>
                <a:lnTo>
                  <a:pt x="0" y="2502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707"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11" name="TextBox 11"/>
          <p:cNvSpPr txBox="1"/>
          <p:nvPr/>
        </p:nvSpPr>
        <p:spPr>
          <a:xfrm>
            <a:off x="6019800" y="487799"/>
            <a:ext cx="589940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SL</a:t>
            </a:r>
            <a:r>
              <a:rPr lang="en-US" sz="48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IM WERKEN = VERLIEZEN VOORKOMEN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507</Words>
  <Application>Microsoft Macintosh PowerPoint</Application>
  <PresentationFormat>Aangepast</PresentationFormat>
  <Paragraphs>82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26 Aandrijving, motor, achteras V2</dc:title>
  <cp:lastModifiedBy>CW Bak</cp:lastModifiedBy>
  <cp:revision>3</cp:revision>
  <dcterms:created xsi:type="dcterms:W3CDTF">2006-08-16T00:00:00Z</dcterms:created>
  <dcterms:modified xsi:type="dcterms:W3CDTF">2026-08-21T07:01:03Z</dcterms:modified>
  <dc:identifier>DAGv8bhnQ4A</dc:identifier>
</cp:coreProperties>
</file>