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omic Sans" charset="1" panose="03000702030302020204"/>
      <p:regular r:id="rId15"/>
    </p:embeddedFont>
    <p:embeddedFont>
      <p:font typeface="Monument Bold" charset="1" panose="00000300000000000000"/>
      <p:regular r:id="rId16"/>
    </p:embeddedFont>
    <p:embeddedFont>
      <p:font typeface="Avenir Bold" charset="1" panose="020B0703020203020204"/>
      <p:regular r:id="rId17"/>
    </p:embeddedFont>
    <p:embeddedFont>
      <p:font typeface="Avenir" charset="1" panose="020B0503020203020204"/>
      <p:regular r:id="rId18"/>
    </p:embeddedFont>
    <p:embeddedFont>
      <p:font typeface="Comic Sans Bold" charset="1" panose="03000902030302020204"/>
      <p:regular r:id="rId19"/>
    </p:embeddedFont>
    <p:embeddedFont>
      <p:font typeface="Avenir Next LT Pro Bold" charset="1" panose="020B08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9.jpeg" Type="http://schemas.openxmlformats.org/officeDocument/2006/relationships/image"/><Relationship Id="rId6" Target="https://sketchfab.com/3d-models/achteraslagers-explosietekening-greenkart-cb38f9129ed34132933e47dd8860388d" TargetMode="External" Type="http://schemas.openxmlformats.org/officeDocument/2006/relationships/hyperlink"/><Relationship Id="rId7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jpeg" Type="http://schemas.openxmlformats.org/officeDocument/2006/relationships/image"/><Relationship Id="rId8" Target="https://sketchfab.com/3d-models/achteras-v1-9410fba8c0634c079ce29030d8034a0d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2343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26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AANDRIJVING, MOTOR EN ACHTERAS MONTEREN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AANDRIJVING MON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EREN: HOE BRENG JE JE KART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BEW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GING?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3956252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⚙️ Alles draait – letterlijk – om juiste plaatsing van motor en achteras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599081" y="4983081"/>
            <a:ext cx="11301259" cy="3884808"/>
          </a:xfrm>
          <a:custGeom>
            <a:avLst/>
            <a:gdLst/>
            <a:ahLst/>
            <a:cxnLst/>
            <a:rect r="r" b="b" t="t" l="l"/>
            <a:pathLst>
              <a:path h="3884808" w="11301259">
                <a:moveTo>
                  <a:pt x="0" y="0"/>
                </a:moveTo>
                <a:lnTo>
                  <a:pt x="11301259" y="0"/>
                </a:lnTo>
                <a:lnTo>
                  <a:pt x="11301259" y="3884808"/>
                </a:lnTo>
                <a:lnTo>
                  <a:pt x="0" y="38848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341314" y="2359143"/>
            <a:ext cx="10048687" cy="1788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AANDRIJVING IS HET HAR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VAN J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GREEN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ART. IN DEZE MODULE LEER JE: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MOTOR EN ACHTERA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LAGERS MON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EERT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JE OP MOET LETTEN BIJ DE REMKLAUWHOUDER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ERLIEZEN IN KR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CHT EN SNELHEID VOOR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OMT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515048" y="2231086"/>
            <a:ext cx="5268329" cy="6356958"/>
          </a:xfrm>
          <a:custGeom>
            <a:avLst/>
            <a:gdLst/>
            <a:ahLst/>
            <a:cxnLst/>
            <a:rect r="r" b="b" t="t" l="l"/>
            <a:pathLst>
              <a:path h="6356958" w="5268329">
                <a:moveTo>
                  <a:pt x="0" y="0"/>
                </a:moveTo>
                <a:lnTo>
                  <a:pt x="5268329" y="0"/>
                </a:lnTo>
                <a:lnTo>
                  <a:pt x="526832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APPENPLAN AANDR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JVING OPBOUW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311657"/>
            <a:ext cx="7453647" cy="2372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MOTOR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Zet de motor op het frame volgens de werk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TEKENING.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 PO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HET TANDWIEL – DEZE MOET STRA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 UITGELIJND ZIJN MET DE KETTING EN ACHTERAS.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091352" y="2416432"/>
            <a:ext cx="6636201" cy="5750608"/>
          </a:xfrm>
          <a:custGeom>
            <a:avLst/>
            <a:gdLst/>
            <a:ahLst/>
            <a:cxnLst/>
            <a:rect r="r" b="b" t="t" l="l"/>
            <a:pathLst>
              <a:path h="5750608" w="6636201">
                <a:moveTo>
                  <a:pt x="0" y="0"/>
                </a:moveTo>
                <a:lnTo>
                  <a:pt x="6636201" y="0"/>
                </a:lnTo>
                <a:lnTo>
                  <a:pt x="6636201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UITIJNEN MOTOR MET TANDWIEL OP DE ACHTERAS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273557"/>
            <a:ext cx="7453647" cy="2703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MOTOR</a:t>
            </a:r>
          </a:p>
          <a:p>
            <a:pPr algn="l" marL="777240" indent="-25908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je kunt de motor nog iets verplaatsen door de slobgaten in de motorsteun.</a:t>
            </a:r>
          </a:p>
          <a:p>
            <a:pPr algn="l" marL="777240" indent="-259080" lvl="2">
              <a:lnSpc>
                <a:spcPts val="3600"/>
              </a:lnSpc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 PO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HET TANDWIEL – DEZE MOET STRA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 UITGELIJND ZIJN MET DE KETTING EN ACHTERAS.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>
            <a:hlinkClick r:id="rId6" tooltip="https://sketchfab.com/3d-models/achteraslagers-explosietekening-greenkart-cb38f9129ed34132933e47dd8860388d"/>
          </p:cNvPr>
          <p:cNvSpPr/>
          <p:nvPr/>
        </p:nvSpPr>
        <p:spPr>
          <a:xfrm flipH="false" flipV="false" rot="0">
            <a:off x="1416006" y="4422184"/>
            <a:ext cx="8389646" cy="3913040"/>
          </a:xfrm>
          <a:custGeom>
            <a:avLst/>
            <a:gdLst/>
            <a:ahLst/>
            <a:cxnLst/>
            <a:rect r="r" b="b" t="t" l="l"/>
            <a:pathLst>
              <a:path h="3913040" w="8389646">
                <a:moveTo>
                  <a:pt x="0" y="0"/>
                </a:moveTo>
                <a:lnTo>
                  <a:pt x="8389647" y="0"/>
                </a:lnTo>
                <a:lnTo>
                  <a:pt x="8389647" y="3913039"/>
                </a:lnTo>
                <a:lnTo>
                  <a:pt x="0" y="39130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46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9044" y="6006944"/>
            <a:ext cx="7230256" cy="2263296"/>
          </a:xfrm>
          <a:custGeom>
            <a:avLst/>
            <a:gdLst/>
            <a:ahLst/>
            <a:cxnLst/>
            <a:rect r="r" b="b" t="t" l="l"/>
            <a:pathLst>
              <a:path h="2263296" w="7230256">
                <a:moveTo>
                  <a:pt x="0" y="0"/>
                </a:moveTo>
                <a:lnTo>
                  <a:pt x="7230256" y="0"/>
                </a:lnTo>
                <a:lnTo>
                  <a:pt x="7230256" y="2263296"/>
                </a:lnTo>
                <a:lnTo>
                  <a:pt x="0" y="22632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TERAS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MONT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EREN 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273557"/>
            <a:ext cx="15322965" cy="874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259080" lvl="2">
              <a:lnSpc>
                <a:spcPts val="3600"/>
              </a:lnSpc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🪛 MONTEER DE LAGERS OP HET FRAME – MAAR DRAAI ZE NOG NIET VAST!</a:t>
            </a:r>
          </a:p>
          <a:p>
            <a:pPr algn="l" marL="0" indent="0" lvl="0">
              <a:lnSpc>
                <a:spcPts val="3600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WAAROM? → JE HEBT LATER NOG SPELING NODIG BIJ HET PLAATSEN VAN DE ACHTERAS.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35885" y="8327390"/>
            <a:ext cx="5338952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VOOR EEN 3D BEELD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>
            <a:hlinkClick r:id="rId8" tooltip="https://sketchfab.com/3d-models/achteras-v1-9410fba8c0634c079ce29030d8034a0d"/>
          </p:cNvPr>
          <p:cNvSpPr/>
          <p:nvPr/>
        </p:nvSpPr>
        <p:spPr>
          <a:xfrm flipH="false" flipV="false" rot="0">
            <a:off x="2950197" y="5575119"/>
            <a:ext cx="11301259" cy="2246308"/>
          </a:xfrm>
          <a:custGeom>
            <a:avLst/>
            <a:gdLst/>
            <a:ahLst/>
            <a:cxnLst/>
            <a:rect r="r" b="b" t="t" l="l"/>
            <a:pathLst>
              <a:path h="2246308" w="11301259">
                <a:moveTo>
                  <a:pt x="0" y="0"/>
                </a:moveTo>
                <a:lnTo>
                  <a:pt x="11301259" y="0"/>
                </a:lnTo>
                <a:lnTo>
                  <a:pt x="11301259" y="2246308"/>
                </a:lnTo>
                <a:lnTo>
                  <a:pt x="0" y="2246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9433" r="0" b="-19044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3046" y="2572120"/>
            <a:ext cx="15562268" cy="277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STAPPEN: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   Schuif de achterwielen op de as zoals op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ENING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   ZORG DAT ZE AAN BEIDE KANTEN EVEN VER VAN HET MIDDEN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AAN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   DRAAI DE WIELNAAF PAS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 ALS DE POSITIE 100% GOED IS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   CONTROLEER OF ZE VRIJ DRAAIEN EN NIET HET FRAME RA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GOED GEMONTEERDE ACHTERWIELEN = BETERE OVERBRENGING ÉN VEILIGHEID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ACHTERAS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MONTEREN 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9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29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59060" y="8164327"/>
            <a:ext cx="1130125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VOOR 3D WEERGAVE.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70288" y="2834675"/>
            <a:ext cx="7631954" cy="6217158"/>
          </a:xfrm>
          <a:custGeom>
            <a:avLst/>
            <a:gdLst/>
            <a:ahLst/>
            <a:cxnLst/>
            <a:rect r="r" b="b" t="t" l="l"/>
            <a:pathLst>
              <a:path h="6217158" w="7631954">
                <a:moveTo>
                  <a:pt x="0" y="0"/>
                </a:moveTo>
                <a:lnTo>
                  <a:pt x="7631953" y="0"/>
                </a:lnTo>
                <a:lnTo>
                  <a:pt x="7631953" y="6217158"/>
                </a:lnTo>
                <a:lnTo>
                  <a:pt x="0" y="6217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081" t="-8329" r="0" b="-832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665084" y="2663225"/>
            <a:ext cx="7233880" cy="6388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06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🚗 NU HEB JE DE ACHTERAS IN HET FRAME GEMONTEERD.</a:t>
            </a:r>
          </a:p>
          <a:p>
            <a:pPr algn="l" marL="0" indent="0" lvl="0">
              <a:lnSpc>
                <a:spcPts val="3906"/>
              </a:lnSpc>
            </a:pPr>
          </a:p>
          <a:p>
            <a:pPr algn="l" marL="0" indent="0" lvl="0">
              <a:lnSpc>
                <a:spcPts val="3906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EERST EEN CHECK;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CONTROLEER:</a:t>
            </a:r>
          </a:p>
          <a:p>
            <a:pPr algn="l" marL="388620" indent="-194310" lvl="1">
              <a:lnSpc>
                <a:spcPts val="3906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HEB JE OM DE ACHTERAS GELEGD:</a:t>
            </a:r>
          </a:p>
          <a:p>
            <a:pPr algn="l" marL="777240" indent="-259080" lvl="2">
              <a:lnSpc>
                <a:spcPts val="3906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KETTING</a:t>
            </a:r>
          </a:p>
          <a:p>
            <a:pPr algn="l" marL="777240" indent="-259080" lvl="2">
              <a:lnSpc>
                <a:spcPts val="3906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TANDWIELEN</a:t>
            </a:r>
          </a:p>
          <a:p>
            <a:pPr algn="l" marL="777240" indent="-259080" lvl="2">
              <a:lnSpc>
                <a:spcPts val="3906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REMSCHIJF</a:t>
            </a:r>
          </a:p>
          <a:p>
            <a:pPr algn="l" marL="777240" indent="-259080" lvl="2">
              <a:lnSpc>
                <a:spcPts val="3906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WAT NOG MEER?</a:t>
            </a:r>
          </a:p>
          <a:p>
            <a:pPr algn="l" marL="388620" indent="-194310" lvl="1">
              <a:lnSpc>
                <a:spcPts val="3906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ROTEERT ALLES SOEPEL?</a:t>
            </a:r>
          </a:p>
          <a:p>
            <a:pPr algn="l" marL="388620" indent="-194310" lvl="1">
              <a:lnSpc>
                <a:spcPts val="3906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 ALLES GOED UITGELIJND?</a:t>
            </a:r>
          </a:p>
          <a:p>
            <a:pPr algn="l" marL="388620" indent="-194310" lvl="1">
              <a:lnSpc>
                <a:spcPts val="3906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ZIJN DE LAGERS NU STEVIG VASTGEZET?</a:t>
            </a:r>
          </a:p>
          <a:p>
            <a:pPr algn="l">
              <a:lnSpc>
                <a:spcPts val="3906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HOUD ER REKENING MEE DAT DE ACHTERAS ER MOGELIJK NOG EEN KEER UIT MOET LATER.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MONTAGE ACHTERAS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008166" y="1671720"/>
            <a:ext cx="14901422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BEDOELEN WE MET “VERLIEZEN” BIJ AANDRIJVING?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❌ Wrijving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(DOOR DE REMSCHIJF NIET GOED UIT TE LIJNEN KOST DIT HEEL VEEL ACCU VERMOGEN)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❌ Scheve passing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❌ Slecht geplaats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LAGERS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(JE KUNT BIJ HET AANDRAAIEN ZELFS DE ACHTERAS KROM BUIGEN ALS DE LAGERS NIET GOED UITGELIJND ZIJN!)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DOOR NAUWKEURING TE WERKEN ZORG JIJ DAT DE GREEN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SOEPEL RIJDT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SNELLER ACCELEREERT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MINDER ENERGIE VERLIEST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493371" y="6346950"/>
            <a:ext cx="11301259" cy="2502811"/>
          </a:xfrm>
          <a:custGeom>
            <a:avLst/>
            <a:gdLst/>
            <a:ahLst/>
            <a:cxnLst/>
            <a:rect r="r" b="b" t="t" l="l"/>
            <a:pathLst>
              <a:path h="2502811" w="11301259">
                <a:moveTo>
                  <a:pt x="0" y="0"/>
                </a:moveTo>
                <a:lnTo>
                  <a:pt x="11301258" y="0"/>
                </a:lnTo>
                <a:lnTo>
                  <a:pt x="11301258" y="2502812"/>
                </a:lnTo>
                <a:lnTo>
                  <a:pt x="0" y="25028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707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08166" y="1028700"/>
            <a:ext cx="13385226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 WERKEN = V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IEZEN VOORKOMEN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DAGv8bhnQ4A</dc:identifier>
  <dcterms:modified xsi:type="dcterms:W3CDTF">2011-08-01T06:04:30Z</dcterms:modified>
  <cp:revision>1</cp:revision>
  <dc:title>Les 26 Aandrijving, motor, achteras V2</dc:title>
</cp:coreProperties>
</file>