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Monument Bold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irp.cdn-website.com/cd3ce803/files/uploaded/LOS+PET237+Greenkarting+-+Greenkarts+Handleiding+09+2025+v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jpe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0491" TargetMode="External"/><Relationship Id="rId3" Type="http://schemas.openxmlformats.org/officeDocument/2006/relationships/image" Target="../media/image20.jpeg"/><Relationship Id="rId7" Type="http://schemas.openxmlformats.org/officeDocument/2006/relationships/hyperlink" Target="https://greenkart.electude.eu/bundlelesson_14391048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10471" TargetMode="External"/><Relationship Id="rId5" Type="http://schemas.openxmlformats.org/officeDocument/2006/relationships/hyperlink" Target="https://irp.cdn-website.com/cd3ce803/files/uploaded/LOS+PET237+Greenkarting+-+Greenkarts+Handleiding+09+2025+v3.pdf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greenkart.electude.eu/bundlelesson_143910461" TargetMode="Externa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25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BUMPERS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694372" y="3243663"/>
            <a:ext cx="16899255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9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BUMPERS BOUWEN VOOR 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39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VEIL</a:t>
            </a:r>
            <a:r>
              <a:rPr lang="en-US" sz="39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IGHEID ÉN GOEDKEURING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🛡️ VOORKOMT SCHADE – BESCHERMT BESTUURDER EN KART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830336" y="2211312"/>
            <a:ext cx="8089349" cy="6540893"/>
          </a:xfrm>
          <a:custGeom>
            <a:avLst/>
            <a:gdLst/>
            <a:ahLst/>
            <a:cxnLst/>
            <a:rect l="l" t="t" r="r" b="b"/>
            <a:pathLst>
              <a:path w="8089349" h="6540893">
                <a:moveTo>
                  <a:pt x="0" y="0"/>
                </a:moveTo>
                <a:lnTo>
                  <a:pt x="8089349" y="0"/>
                </a:lnTo>
                <a:lnTo>
                  <a:pt x="8089349" y="6540893"/>
                </a:lnTo>
                <a:lnTo>
                  <a:pt x="0" y="65408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451" t="-26147" r="-45180" b="-1444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748781" y="1813560"/>
            <a:ext cx="6510519" cy="7089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BIJ HE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BOUWEN VAN EEN GREENKART DRAAIT HET NIET ALLEEN OM SNELHEID EN TECHNIEK, MAAR OOK OM VEILIGHEID.</a:t>
            </a:r>
          </a:p>
          <a:p>
            <a:pPr marL="0" lvl="0" indent="0" algn="l">
              <a:lnSpc>
                <a:spcPct val="150000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DAAROM IS EEN BUMPER VERPLICHT BIJ ELKE KART.</a:t>
            </a:r>
          </a:p>
          <a:p>
            <a:pPr marL="0" lvl="0" indent="0" algn="l">
              <a:lnSpc>
                <a:spcPct val="150000"/>
              </a:lnSpc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WAAROM BUMPERS BELANGRIJK ZIJN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EEN BUMPER ZELF KUNT ONTWERPEN EN BOUWEN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JE OP MOET LETTEN BIJ HET LASSEN VAN DE BUMPERSTEUNEN</a:t>
            </a:r>
          </a:p>
          <a:p>
            <a:pPr marL="0" lvl="0" indent="0" algn="l">
              <a:lnSpc>
                <a:spcPct val="150000"/>
              </a:lnSpc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073898" y="988112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1336344" y="5552211"/>
            <a:ext cx="4846369" cy="3228894"/>
          </a:xfrm>
          <a:custGeom>
            <a:avLst/>
            <a:gdLst/>
            <a:ahLst/>
            <a:cxnLst/>
            <a:rect l="l" t="t" r="r" b="b"/>
            <a:pathLst>
              <a:path w="4846369" h="3228894">
                <a:moveTo>
                  <a:pt x="0" y="0"/>
                </a:moveTo>
                <a:lnTo>
                  <a:pt x="4846369" y="0"/>
                </a:lnTo>
                <a:lnTo>
                  <a:pt x="4846369" y="3228894"/>
                </a:lnTo>
                <a:lnTo>
                  <a:pt x="0" y="3228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52287" y="1274352"/>
            <a:ext cx="2780967" cy="3631528"/>
          </a:xfrm>
          <a:custGeom>
            <a:avLst/>
            <a:gdLst/>
            <a:ahLst/>
            <a:cxnLst/>
            <a:rect l="l" t="t" r="r" b="b"/>
            <a:pathLst>
              <a:path w="2780967" h="3631528">
                <a:moveTo>
                  <a:pt x="0" y="0"/>
                </a:moveTo>
                <a:lnTo>
                  <a:pt x="2780966" y="0"/>
                </a:lnTo>
                <a:lnTo>
                  <a:pt x="2780966" y="3631528"/>
                </a:lnTo>
                <a:lnTo>
                  <a:pt x="0" y="3631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28700" y="589673"/>
            <a:ext cx="12184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WAAROM Z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IJN BUMPERS VERPLICHT?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09667" y="4455241"/>
            <a:ext cx="9403413" cy="4363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🧩 VEILIGHEID EERS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WANNEER KARTS MET HUN WIELEN TEGEN ELKAAR RIJDEN, KAN EEN KART GELANCEERD WORDEN. DIT IS LEVENSGEVAARLIJK.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DAAROM ZIJN BUMPERS ONTWORPEN DIE: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WIELEN BEDEKKEN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IMPACT OPVANGEN BIJ BOTSINGEN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ENERGIE VERSPREIDEN BIJ EEN CRASH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81595" y="1227848"/>
            <a:ext cx="10124808" cy="2701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🧱 REGELS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VOLGENS ARTIKEL T.9.9 VAN HET TECHNISCH REGLEMENT MOET: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BUMPER GOED BEVESTIGD ZIJN (NIET LOSTRILLEN)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BUMPER STEVIG ZIJN EN IMPACT AANKUNNEN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ER GEEN GEVAARLIJKE UITSTEKENDE DELEN ZIJN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211087" y="2873062"/>
            <a:ext cx="7932914" cy="4879772"/>
          </a:xfrm>
          <a:custGeom>
            <a:avLst/>
            <a:gdLst/>
            <a:ahLst/>
            <a:cxnLst/>
            <a:rect l="l" t="t" r="r" b="b"/>
            <a:pathLst>
              <a:path w="9619853" h="5687738">
                <a:moveTo>
                  <a:pt x="0" y="0"/>
                </a:moveTo>
                <a:lnTo>
                  <a:pt x="9619854" y="0"/>
                </a:lnTo>
                <a:lnTo>
                  <a:pt x="9619854" y="5687739"/>
                </a:lnTo>
                <a:lnTo>
                  <a:pt x="0" y="5687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9326386" y="2729900"/>
            <a:ext cx="7932914" cy="6025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 ✅ 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BUMPERS (VAN CBAT – MET LUCHTKAMERS)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KLAAR VOOR GEBRUIK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DEMPENDE WERKING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BESTELBAAR VIA THE GRID</a:t>
            </a:r>
          </a:p>
          <a:p>
            <a:pPr algn="l">
              <a:lnSpc>
                <a:spcPct val="1500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 🛠️ ZELFGEMAAKTE BUMPERS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VEREIST TEKENINGEN EN TECHNISCH INZICHT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MAG HIERVOOR LASSEN AAN HET FRAME (LET OP VERZWAKKING!)</a:t>
            </a:r>
          </a:p>
          <a:p>
            <a:pPr marL="777240" lvl="2" indent="-259080" algn="l">
              <a:lnSpc>
                <a:spcPct val="150000"/>
              </a:lnSpc>
              <a:buAutoNum type="alphaLcPeriod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irp.cdn-website.com/cd3ce803/files/uploaded/LOS+PET237+Greenkarting+-+Greenkarts+Handleiding+09+2025+v3.pdf"/>
              </a:rPr>
              <a:t>MOET VOLDOEN AAN ALLE VEILIGHEIDSEISEN</a:t>
            </a:r>
          </a:p>
          <a:p>
            <a:pPr algn="l">
              <a:lnSpc>
                <a:spcPct val="150000"/>
              </a:lnSpc>
            </a:pPr>
            <a:endParaRPr lang="en-US" sz="2400" b="1" u="sng" strike="noStrike" dirty="0">
              <a:solidFill>
                <a:srgbClr val="E21C18"/>
              </a:solidFill>
              <a:latin typeface="Arial"/>
              <a:ea typeface="Arial"/>
              <a:cs typeface="Arial"/>
              <a:sym typeface="Comic Sans Bold"/>
              <a:hlinkClick r:id="rId4" tooltip="https://irp.cdn-website.com/cd3ce803/files/uploaded/LOS+PET237+Greenkarting+-+Greenkarts+Handleiding+09+2025+v3.pdf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91538" y="1745945"/>
            <a:ext cx="61836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SOORTEN BUMPERS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2460797" y="1752827"/>
            <a:ext cx="3619173" cy="3982584"/>
          </a:xfrm>
          <a:custGeom>
            <a:avLst/>
            <a:gdLst/>
            <a:ahLst/>
            <a:cxnLst/>
            <a:rect l="l" t="t" r="r" b="b"/>
            <a:pathLst>
              <a:path w="3619173" h="3982584">
                <a:moveTo>
                  <a:pt x="0" y="0"/>
                </a:moveTo>
                <a:lnTo>
                  <a:pt x="3619173" y="0"/>
                </a:lnTo>
                <a:lnTo>
                  <a:pt x="3619173" y="3982584"/>
                </a:lnTo>
                <a:lnTo>
                  <a:pt x="0" y="39825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475610" y="4579341"/>
            <a:ext cx="6412130" cy="4143839"/>
          </a:xfrm>
          <a:custGeom>
            <a:avLst/>
            <a:gdLst/>
            <a:ahLst/>
            <a:cxnLst/>
            <a:rect l="l" t="t" r="r" b="b"/>
            <a:pathLst>
              <a:path w="6412130" h="4143839">
                <a:moveTo>
                  <a:pt x="0" y="0"/>
                </a:moveTo>
                <a:lnTo>
                  <a:pt x="6412131" y="0"/>
                </a:lnTo>
                <a:lnTo>
                  <a:pt x="6412131" y="4143840"/>
                </a:lnTo>
                <a:lnTo>
                  <a:pt x="0" y="41438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7887741" y="4550317"/>
            <a:ext cx="6763602" cy="4201888"/>
          </a:xfrm>
          <a:custGeom>
            <a:avLst/>
            <a:gdLst/>
            <a:ahLst/>
            <a:cxnLst/>
            <a:rect l="l" t="t" r="r" b="b"/>
            <a:pathLst>
              <a:path w="6763602" h="4201888">
                <a:moveTo>
                  <a:pt x="0" y="0"/>
                </a:moveTo>
                <a:lnTo>
                  <a:pt x="6763602" y="0"/>
                </a:lnTo>
                <a:lnTo>
                  <a:pt x="6763602" y="4201888"/>
                </a:lnTo>
                <a:lnTo>
                  <a:pt x="0" y="42018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177421" y="2532160"/>
            <a:ext cx="8124321" cy="1593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TWEE STUKS, GELAST AAN DE VOORKANT VAN HET FRAME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VERDEELT BOTSENERGIE NAAR BEIDE ZIJKANTEN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77421" y="1114652"/>
            <a:ext cx="10898505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VOORSTE BUMPERS</a:t>
            </a: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TEUNEN A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10112967" y="1494643"/>
            <a:ext cx="3158376" cy="3158376"/>
          </a:xfrm>
          <a:custGeom>
            <a:avLst/>
            <a:gdLst/>
            <a:ahLst/>
            <a:cxnLst/>
            <a:rect l="l" t="t" r="r" b="b"/>
            <a:pathLst>
              <a:path w="3158376" h="3158376">
                <a:moveTo>
                  <a:pt x="0" y="0"/>
                </a:moveTo>
                <a:lnTo>
                  <a:pt x="3158376" y="0"/>
                </a:lnTo>
                <a:lnTo>
                  <a:pt x="3158376" y="3158375"/>
                </a:lnTo>
                <a:lnTo>
                  <a:pt x="0" y="31583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9" name="TextBox 9"/>
          <p:cNvSpPr txBox="1"/>
          <p:nvPr/>
        </p:nvSpPr>
        <p:spPr>
          <a:xfrm>
            <a:off x="1177421" y="1114652"/>
            <a:ext cx="8400245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VOORSTE BUMPERS</a:t>
            </a:r>
            <a:r>
              <a:rPr lang="en-US" sz="3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TEUNEN 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7421" y="2503984"/>
            <a:ext cx="8804779" cy="2147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TWEE STUKS, GELAST AAN DE VOORKANT VAN HET FRAME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MATEN STAAN IN BIJGELEVERDE WERKTEKENINGEN (ALLE MATEN IN MM)</a:t>
            </a:r>
          </a:p>
        </p:txBody>
      </p:sp>
      <p:sp>
        <p:nvSpPr>
          <p:cNvPr id="14" name="Freeform 14"/>
          <p:cNvSpPr/>
          <p:nvPr/>
        </p:nvSpPr>
        <p:spPr>
          <a:xfrm>
            <a:off x="6946916" y="5143500"/>
            <a:ext cx="5233039" cy="3811032"/>
          </a:xfrm>
          <a:custGeom>
            <a:avLst/>
            <a:gdLst/>
            <a:ahLst/>
            <a:cxnLst/>
            <a:rect l="l" t="t" r="r" b="b"/>
            <a:pathLst>
              <a:path w="5233039" h="3811032">
                <a:moveTo>
                  <a:pt x="0" y="0"/>
                </a:moveTo>
                <a:lnTo>
                  <a:pt x="5233038" y="0"/>
                </a:lnTo>
                <a:lnTo>
                  <a:pt x="5233038" y="3811032"/>
                </a:lnTo>
                <a:lnTo>
                  <a:pt x="0" y="3811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38" r="-83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358347" y="4817416"/>
            <a:ext cx="5321049" cy="4137116"/>
          </a:xfrm>
          <a:custGeom>
            <a:avLst/>
            <a:gdLst/>
            <a:ahLst/>
            <a:cxnLst/>
            <a:rect l="l" t="t" r="r" b="b"/>
            <a:pathLst>
              <a:path w="5321049" h="4137116">
                <a:moveTo>
                  <a:pt x="0" y="0"/>
                </a:moveTo>
                <a:lnTo>
                  <a:pt x="5321049" y="0"/>
                </a:lnTo>
                <a:lnTo>
                  <a:pt x="5321049" y="4137116"/>
                </a:lnTo>
                <a:lnTo>
                  <a:pt x="0" y="41371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13377727" y="1433740"/>
            <a:ext cx="3544004" cy="6356958"/>
          </a:xfrm>
          <a:custGeom>
            <a:avLst/>
            <a:gdLst/>
            <a:ahLst/>
            <a:cxnLst/>
            <a:rect l="l" t="t" r="r" b="b"/>
            <a:pathLst>
              <a:path w="3544004" h="6356958">
                <a:moveTo>
                  <a:pt x="0" y="0"/>
                </a:moveTo>
                <a:lnTo>
                  <a:pt x="3544004" y="0"/>
                </a:lnTo>
                <a:lnTo>
                  <a:pt x="354400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26754" y="1028700"/>
            <a:ext cx="3944149" cy="4246728"/>
          </a:xfrm>
          <a:custGeom>
            <a:avLst/>
            <a:gdLst/>
            <a:ahLst/>
            <a:cxnLst/>
            <a:rect l="l" t="t" r="r" b="b"/>
            <a:pathLst>
              <a:path w="3944149" h="4246728">
                <a:moveTo>
                  <a:pt x="0" y="0"/>
                </a:moveTo>
                <a:lnTo>
                  <a:pt x="3944149" y="0"/>
                </a:lnTo>
                <a:lnTo>
                  <a:pt x="3944149" y="4246728"/>
                </a:lnTo>
                <a:lnTo>
                  <a:pt x="0" y="42467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7633129" y="5389696"/>
            <a:ext cx="8157309" cy="3762559"/>
          </a:xfrm>
          <a:custGeom>
            <a:avLst/>
            <a:gdLst/>
            <a:ahLst/>
            <a:cxnLst/>
            <a:rect l="l" t="t" r="r" b="b"/>
            <a:pathLst>
              <a:path w="8157309" h="3762559">
                <a:moveTo>
                  <a:pt x="0" y="0"/>
                </a:moveTo>
                <a:lnTo>
                  <a:pt x="8157308" y="0"/>
                </a:lnTo>
                <a:lnTo>
                  <a:pt x="8157308" y="3762559"/>
                </a:lnTo>
                <a:lnTo>
                  <a:pt x="0" y="37625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028700" y="5389696"/>
            <a:ext cx="3942203" cy="3762559"/>
          </a:xfrm>
          <a:custGeom>
            <a:avLst/>
            <a:gdLst/>
            <a:ahLst/>
            <a:cxnLst/>
            <a:rect l="l" t="t" r="r" b="b"/>
            <a:pathLst>
              <a:path w="3942203" h="3762559">
                <a:moveTo>
                  <a:pt x="0" y="0"/>
                </a:moveTo>
                <a:lnTo>
                  <a:pt x="3942203" y="0"/>
                </a:lnTo>
                <a:lnTo>
                  <a:pt x="3942203" y="3762559"/>
                </a:lnTo>
                <a:lnTo>
                  <a:pt x="0" y="3762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5385514" y="2839152"/>
            <a:ext cx="5850169" cy="2147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WORDT OP HET FRAME GELAST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BIEDT HOUVAST VOOR DE ACHTERBUMPER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SYMMETRISCH GEPLAATST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85514" y="971777"/>
            <a:ext cx="11737986" cy="160820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6552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 DE ACHTERSTE BUMPERS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TEUNEN A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028701" y="1190336"/>
            <a:ext cx="3848100" cy="3800764"/>
          </a:xfrm>
          <a:custGeom>
            <a:avLst/>
            <a:gdLst/>
            <a:ahLst/>
            <a:cxnLst/>
            <a:rect l="l" t="t" r="r" b="b"/>
            <a:pathLst>
              <a:path w="3944149" h="4246728">
                <a:moveTo>
                  <a:pt x="0" y="0"/>
                </a:moveTo>
                <a:lnTo>
                  <a:pt x="3944149" y="0"/>
                </a:lnTo>
                <a:lnTo>
                  <a:pt x="3944149" y="4246729"/>
                </a:lnTo>
                <a:lnTo>
                  <a:pt x="0" y="42467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6719956" y="3229219"/>
            <a:ext cx="10205186" cy="5727661"/>
          </a:xfrm>
          <a:custGeom>
            <a:avLst/>
            <a:gdLst/>
            <a:ahLst/>
            <a:cxnLst/>
            <a:rect l="l" t="t" r="r" b="b"/>
            <a:pathLst>
              <a:path w="10205186" h="5727661">
                <a:moveTo>
                  <a:pt x="0" y="0"/>
                </a:moveTo>
                <a:lnTo>
                  <a:pt x="10205186" y="0"/>
                </a:lnTo>
                <a:lnTo>
                  <a:pt x="10205186" y="5727660"/>
                </a:lnTo>
                <a:lnTo>
                  <a:pt x="0" y="572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1028700" y="6799375"/>
            <a:ext cx="5350619" cy="1591762"/>
          </a:xfrm>
          <a:custGeom>
            <a:avLst/>
            <a:gdLst/>
            <a:ahLst/>
            <a:cxnLst/>
            <a:rect l="l" t="t" r="r" b="b"/>
            <a:pathLst>
              <a:path w="5350619" h="1591762">
                <a:moveTo>
                  <a:pt x="0" y="0"/>
                </a:moveTo>
                <a:lnTo>
                  <a:pt x="5350618" y="0"/>
                </a:lnTo>
                <a:lnTo>
                  <a:pt x="5350618" y="1591762"/>
                </a:lnTo>
                <a:lnTo>
                  <a:pt x="0" y="1591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598" r="-33191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5037494"/>
            <a:ext cx="5691256" cy="1593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TEKENINGEN HIERNAAST EN MAAK TWEE DEZELFDE STEUNEN.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85514" y="971777"/>
            <a:ext cx="11737986" cy="160820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6552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 DE ACHTERSTE BUMPERS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TEUNEN B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1636244" y="2095501"/>
            <a:ext cx="6524031" cy="6570800"/>
          </a:xfrm>
          <a:custGeom>
            <a:avLst/>
            <a:gdLst/>
            <a:ahLst/>
            <a:cxnLst/>
            <a:rect l="l" t="t" r="r" b="b"/>
            <a:pathLst>
              <a:path w="6973179" h="6999426">
                <a:moveTo>
                  <a:pt x="0" y="0"/>
                </a:moveTo>
                <a:lnTo>
                  <a:pt x="6973178" y="0"/>
                </a:lnTo>
                <a:lnTo>
                  <a:pt x="6973178" y="6999426"/>
                </a:lnTo>
                <a:lnTo>
                  <a:pt x="0" y="6999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538972" y="1983955"/>
            <a:ext cx="9115376" cy="657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LASSEN AAN HE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FRAME MAG, MAAR: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ZORG DAT JE HET FRAME NIET VERZWAKT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 SYMMETRISCH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bundlelesson_143910461"/>
              </a:rPr>
              <a:t>GEBRUIK DE JUISTE LASTECHNIEK (MIG/MAG OF BMBE)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CONTROLEER NA MONTAGE: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ZIT DE BUMPER STEVIG VAST?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TRILT OF BUIGT DE BUMPER NIET?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irp.cdn-website.com/cd3ce803/files/uploaded/LOS+PET237+Greenkarting+-+Greenkarts+Handleiding+09+2025+v3.pdf"/>
              </a:rPr>
              <a:t>PAST HET BINNEN HET REGLEMENT?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LESMATERIAAL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10471"/>
              </a:rPr>
              <a:t>LASFOUTEN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81"/>
              </a:rPr>
              <a:t>MIG/MAG LASAPPARAAT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u="sng" strike="noStrike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0491"/>
              </a:rPr>
              <a:t>TIG LASAPPARAAT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36244" y="1031059"/>
            <a:ext cx="12613156" cy="1276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BELANGR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IJKE AANDACHTSPUNTEN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1085801" y="2530562"/>
            <a:ext cx="3923866" cy="5225876"/>
          </a:xfrm>
          <a:custGeom>
            <a:avLst/>
            <a:gdLst/>
            <a:ahLst/>
            <a:cxnLst/>
            <a:rect l="l" t="t" r="r" b="b"/>
            <a:pathLst>
              <a:path w="3923866" h="5225876">
                <a:moveTo>
                  <a:pt x="0" y="0"/>
                </a:moveTo>
                <a:lnTo>
                  <a:pt x="3923866" y="0"/>
                </a:lnTo>
                <a:lnTo>
                  <a:pt x="3923866" y="5225876"/>
                </a:lnTo>
                <a:lnTo>
                  <a:pt x="0" y="52258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12184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TIJKVOORBEELD: TEAM STELLA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92018"/>
            <a:ext cx="9440028" cy="547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S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TELLA MAAKT ZELF EEN BUMPER. ZE LASSEN TE VER NAAR HET MIDDEN VAN HET FRAME. TIJDENS EEN BOTSING BUIGT HET FRAME MEE → AFKEURING BIJ KEURING VOOR DE RIJDAG.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🗣️ WAT HADDEN ZIJ ANDERS MOETEN DOEN?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LASSEN OP JUISTE PLEK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VOLDOEN AAN HET REGLEMENT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JUISTE VOLGORDE: METEN → LASSEN → CONTROLEREN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11 VAN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1548614" y="3072183"/>
            <a:ext cx="7175951" cy="1677378"/>
          </a:xfrm>
          <a:custGeom>
            <a:avLst/>
            <a:gdLst/>
            <a:ahLst/>
            <a:cxnLst/>
            <a:rect l="l" t="t" r="r" b="b"/>
            <a:pathLst>
              <a:path w="7175951" h="1677378">
                <a:moveTo>
                  <a:pt x="0" y="0"/>
                </a:moveTo>
                <a:lnTo>
                  <a:pt x="7175951" y="0"/>
                </a:lnTo>
                <a:lnTo>
                  <a:pt x="7175951" y="1677378"/>
                </a:lnTo>
                <a:lnTo>
                  <a:pt x="0" y="1677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4299451" y="4997830"/>
            <a:ext cx="5611424" cy="1995173"/>
          </a:xfrm>
          <a:custGeom>
            <a:avLst/>
            <a:gdLst/>
            <a:ahLst/>
            <a:cxnLst/>
            <a:rect l="l" t="t" r="r" b="b"/>
            <a:pathLst>
              <a:path w="5611424" h="1995173">
                <a:moveTo>
                  <a:pt x="0" y="0"/>
                </a:moveTo>
                <a:lnTo>
                  <a:pt x="5611423" y="0"/>
                </a:lnTo>
                <a:lnTo>
                  <a:pt x="5611423" y="1995172"/>
                </a:lnTo>
                <a:lnTo>
                  <a:pt x="0" y="19951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/>
          <p:cNvSpPr/>
          <p:nvPr/>
        </p:nvSpPr>
        <p:spPr>
          <a:xfrm>
            <a:off x="12867290" y="7572121"/>
            <a:ext cx="3422317" cy="1304758"/>
          </a:xfrm>
          <a:custGeom>
            <a:avLst/>
            <a:gdLst/>
            <a:ahLst/>
            <a:cxnLst/>
            <a:rect l="l" t="t" r="r" b="b"/>
            <a:pathLst>
              <a:path w="3422317" h="1304758">
                <a:moveTo>
                  <a:pt x="0" y="0"/>
                </a:moveTo>
                <a:lnTo>
                  <a:pt x="3422317" y="0"/>
                </a:lnTo>
                <a:lnTo>
                  <a:pt x="3422317" y="1304759"/>
                </a:lnTo>
                <a:lnTo>
                  <a:pt x="0" y="1304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7007781" y="7532491"/>
            <a:ext cx="5455366" cy="1500226"/>
          </a:xfrm>
          <a:custGeom>
            <a:avLst/>
            <a:gdLst/>
            <a:ahLst/>
            <a:cxnLst/>
            <a:rect l="l" t="t" r="r" b="b"/>
            <a:pathLst>
              <a:path w="5455366" h="1500226">
                <a:moveTo>
                  <a:pt x="0" y="0"/>
                </a:moveTo>
                <a:lnTo>
                  <a:pt x="5455366" y="0"/>
                </a:lnTo>
                <a:lnTo>
                  <a:pt x="5455366" y="1500225"/>
                </a:lnTo>
                <a:lnTo>
                  <a:pt x="0" y="150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Freeform 14"/>
          <p:cNvSpPr/>
          <p:nvPr/>
        </p:nvSpPr>
        <p:spPr>
          <a:xfrm>
            <a:off x="1674054" y="7532491"/>
            <a:ext cx="4751998" cy="1384020"/>
          </a:xfrm>
          <a:custGeom>
            <a:avLst/>
            <a:gdLst/>
            <a:ahLst/>
            <a:cxnLst/>
            <a:rect l="l" t="t" r="r" b="b"/>
            <a:pathLst>
              <a:path w="4751998" h="1384020">
                <a:moveTo>
                  <a:pt x="0" y="0"/>
                </a:moveTo>
                <a:lnTo>
                  <a:pt x="4751998" y="0"/>
                </a:lnTo>
                <a:lnTo>
                  <a:pt x="4751998" y="1384019"/>
                </a:lnTo>
                <a:lnTo>
                  <a:pt x="0" y="13840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9910876" y="2790770"/>
            <a:ext cx="7158786" cy="4363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OPDRACH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1: ONTWERP JOUW BUMPER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HET TECHNISCH REGLEMENT T.9.9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 JOUW BUMPER MET JUISTE KLEUREN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BESLIS: EEN KLEUR OF ZELFGEMAAKT MET LOGO’S EN DERGELIJKE?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OVERLEG DIT MET DE DOCENT.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73837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1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12 VAN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9802132" y="2790770"/>
            <a:ext cx="7267530" cy="4363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🧑‍🏭 OPDRACHT 2: MONTEER DE BUMPERSTEUNEN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GEBRUIK VAN DE WERKTEKENINGEN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 DE STEUNEN SYMMETRISCH OP HET FRAME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JOUW DOCENT DE POSITIE CONTROLEREN VÓÓR HET LASSEN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73837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563356" y="9670769"/>
            <a:ext cx="11612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13 VAN 14</a:t>
            </a: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2029766C-4618-32D9-074D-F6FFB08BA346}"/>
              </a:ext>
            </a:extLst>
          </p:cNvPr>
          <p:cNvSpPr/>
          <p:nvPr/>
        </p:nvSpPr>
        <p:spPr>
          <a:xfrm>
            <a:off x="1028700" y="1838395"/>
            <a:ext cx="8528217" cy="5315877"/>
          </a:xfrm>
          <a:custGeom>
            <a:avLst/>
            <a:gdLst/>
            <a:ahLst/>
            <a:cxnLst/>
            <a:rect l="l" t="t" r="r" b="b"/>
            <a:pathLst>
              <a:path w="10205186" h="5727661">
                <a:moveTo>
                  <a:pt x="0" y="0"/>
                </a:moveTo>
                <a:lnTo>
                  <a:pt x="10205186" y="0"/>
                </a:lnTo>
                <a:lnTo>
                  <a:pt x="10205186" y="5727660"/>
                </a:lnTo>
                <a:lnTo>
                  <a:pt x="0" y="5727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4DE3B4E2-EE15-B42D-7CEC-2B2776793F73}"/>
              </a:ext>
            </a:extLst>
          </p:cNvPr>
          <p:cNvSpPr/>
          <p:nvPr/>
        </p:nvSpPr>
        <p:spPr>
          <a:xfrm>
            <a:off x="9901607" y="6925966"/>
            <a:ext cx="5350619" cy="1591762"/>
          </a:xfrm>
          <a:custGeom>
            <a:avLst/>
            <a:gdLst/>
            <a:ahLst/>
            <a:cxnLst/>
            <a:rect l="l" t="t" r="r" b="b"/>
            <a:pathLst>
              <a:path w="5350619" h="1591762">
                <a:moveTo>
                  <a:pt x="0" y="0"/>
                </a:moveTo>
                <a:lnTo>
                  <a:pt x="5350618" y="0"/>
                </a:lnTo>
                <a:lnTo>
                  <a:pt x="5350618" y="1591762"/>
                </a:lnTo>
                <a:lnTo>
                  <a:pt x="0" y="15917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5598" r="-33191"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518019" y="3016507"/>
            <a:ext cx="11301259" cy="5481111"/>
          </a:xfrm>
          <a:custGeom>
            <a:avLst/>
            <a:gdLst/>
            <a:ahLst/>
            <a:cxnLst/>
            <a:rect l="l" t="t" r="r" b="b"/>
            <a:pathLst>
              <a:path w="11301259" h="5481111">
                <a:moveTo>
                  <a:pt x="0" y="0"/>
                </a:moveTo>
                <a:lnTo>
                  <a:pt x="11301259" y="0"/>
                </a:lnTo>
                <a:lnTo>
                  <a:pt x="11301259" y="5481111"/>
                </a:lnTo>
                <a:lnTo>
                  <a:pt x="0" y="5481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878828" y="2182217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5730" y="3016507"/>
            <a:ext cx="4489319" cy="32555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HEBT JE GELEERD: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BUMPERSTEUNEN UIT MEET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MOET LASSEN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HET REGLEMENT LEEST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18019" y="8449993"/>
            <a:ext cx="1130125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MET DANK AAN PCC ALKMAAR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 25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14 VAN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662</Words>
  <Application>Microsoft Macintosh PowerPoint</Application>
  <PresentationFormat>Aangepast</PresentationFormat>
  <Paragraphs>128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25 – Bumpers Greenkart V2</dc:title>
  <cp:lastModifiedBy>CW Bak</cp:lastModifiedBy>
  <cp:revision>2</cp:revision>
  <dcterms:created xsi:type="dcterms:W3CDTF">2006-08-16T00:00:00Z</dcterms:created>
  <dcterms:modified xsi:type="dcterms:W3CDTF">2026-08-21T06:54:21Z</dcterms:modified>
  <dc:identifier>DAGv8M6nLCI</dc:identifier>
</cp:coreProperties>
</file>