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omic Sans" charset="1" panose="03000702030302020204"/>
      <p:regular r:id="rId20"/>
    </p:embeddedFont>
    <p:embeddedFont>
      <p:font typeface="Monument Bold" charset="1" panose="00000300000000000000"/>
      <p:regular r:id="rId21"/>
    </p:embeddedFont>
    <p:embeddedFont>
      <p:font typeface="Avenir Bold" charset="1" panose="020B0703020203020204"/>
      <p:regular r:id="rId22"/>
    </p:embeddedFont>
    <p:embeddedFont>
      <p:font typeface="Avenir" charset="1" panose="020B0503020203020204"/>
      <p:regular r:id="rId23"/>
    </p:embeddedFont>
    <p:embeddedFont>
      <p:font typeface="Comic Sans Bold" charset="1" panose="03000902030302020204"/>
      <p:regular r:id="rId24"/>
    </p:embeddedFont>
    <p:embeddedFont>
      <p:font typeface="Avenir Next LT Pro Bold" charset="1" panose="020B0804020202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10501" TargetMode="External" Type="http://schemas.openxmlformats.org/officeDocument/2006/relationships/hyperlink"/><Relationship Id="rId11" Target="https://greenkart.electude.eu/bundlelesson_14391049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2.jpeg" Type="http://schemas.openxmlformats.org/officeDocument/2006/relationships/image"/><Relationship Id="rId6" Target="https://greenkart.electude.eu/bundlelesson_143910461" TargetMode="External" Type="http://schemas.openxmlformats.org/officeDocument/2006/relationships/hyperlink"/><Relationship Id="rId7" Target="https://irp.cdn-website.com/cd3ce803/files/uploaded/LOS+PET237+Greenkarting+-+Greenkarts+Handleiding+09+2025+v3.pdf" TargetMode="External" Type="http://schemas.openxmlformats.org/officeDocument/2006/relationships/hyperlink"/><Relationship Id="rId8" Target="https://greenkart.electude.eu/bundlelesson_143910471" TargetMode="External" Type="http://schemas.openxmlformats.org/officeDocument/2006/relationships/hyperlink"/><Relationship Id="rId9" Target="https://greenkart.electude.eu/bundlelesson_143910481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27.jpe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https://irp.cdn-website.com/cd3ce803/files/uploaded/LOS+PET237+Greenkarting+-+Greenkarts+Handleiding+09+2025+v3.pdf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7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15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25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BUMPERS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87096" y="1666875"/>
            <a:ext cx="6973179" cy="6999426"/>
          </a:xfrm>
          <a:custGeom>
            <a:avLst/>
            <a:gdLst/>
            <a:ahLst/>
            <a:cxnLst/>
            <a:rect r="r" b="b" t="t" l="l"/>
            <a:pathLst>
              <a:path h="6999426" w="6973179">
                <a:moveTo>
                  <a:pt x="0" y="0"/>
                </a:moveTo>
                <a:lnTo>
                  <a:pt x="6973178" y="0"/>
                </a:lnTo>
                <a:lnTo>
                  <a:pt x="6973178" y="6999426"/>
                </a:lnTo>
                <a:lnTo>
                  <a:pt x="0" y="6999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791624" y="2471724"/>
            <a:ext cx="8549700" cy="597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LASSEN AAN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FRAM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MAG, MAAR: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ZORG DAT JE HET FRAME NIET VERZWA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YMME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RISCH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greenkart.electude.eu/bundlelesson_143910461"/>
              </a:rPr>
              <a:t>GEBRUIK DE JUISTE LASTECHNIEK (MIG/MAG OF BMBE)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CONTROLEER NA MONTAGE: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ZIT DE BUMPER STEVIG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TRILT OF BUIGT DE BUMPER NIET?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irp.cdn-website.com/cd3ce803/files/uploaded/LOS+PET237+Greenkarting+-+Greenkarts+Handleiding+09+2025+v3.pdf"/>
              </a:rPr>
              <a:t>PAST HET BINNEN HET REGLEMENT?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LESMATERIAAL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bundlelesson_143910471"/>
              </a:rPr>
              <a:t>LASFOUTEN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lesson_143910481"/>
              </a:rPr>
              <a:t>MIG/MAG LASAPPARAAT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10501"/>
              </a:rPr>
              <a:t>AUTOGEEN LASSEN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bundlelesson_143910491"/>
              </a:rPr>
              <a:t>TIG LASAPPARAAT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91624" y="1028700"/>
            <a:ext cx="8088399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BELANGR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JKE AANDACHTSPUN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085801" y="2530562"/>
            <a:ext cx="3923866" cy="5225876"/>
          </a:xfrm>
          <a:custGeom>
            <a:avLst/>
            <a:gdLst/>
            <a:ahLst/>
            <a:cxnLst/>
            <a:rect r="r" b="b" t="t" l="l"/>
            <a:pathLst>
              <a:path h="5225876" w="3923866">
                <a:moveTo>
                  <a:pt x="0" y="0"/>
                </a:moveTo>
                <a:lnTo>
                  <a:pt x="3923866" y="0"/>
                </a:lnTo>
                <a:lnTo>
                  <a:pt x="3923866" y="5225876"/>
                </a:lnTo>
                <a:lnTo>
                  <a:pt x="0" y="522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JKVOORBEELD: TEAM 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392018"/>
            <a:ext cx="9440028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LLA MAA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ZELF EEN BUMPER. ZE LA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 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 HET MIDDEN VAN HET FRAME. TIJDENS EEN BOTSING BUIGT HET FRAME MEE → AF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EURING BIJ KEURING VOOR DE RIJDAG.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🗣️ WAT HADDEN ZIJ ANDERS MOETEN DOEN?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LASSEN OP JUISTE PLEK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VOLDOEN AAN HET REGLEMENT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JUISTE VOLGORDE: METEN → LASSEN → CONTROLEREN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48614" y="3072183"/>
            <a:ext cx="7175951" cy="1677378"/>
          </a:xfrm>
          <a:custGeom>
            <a:avLst/>
            <a:gdLst/>
            <a:ahLst/>
            <a:cxnLst/>
            <a:rect r="r" b="b" t="t" l="l"/>
            <a:pathLst>
              <a:path h="1677378" w="7175951">
                <a:moveTo>
                  <a:pt x="0" y="0"/>
                </a:moveTo>
                <a:lnTo>
                  <a:pt x="7175951" y="0"/>
                </a:lnTo>
                <a:lnTo>
                  <a:pt x="7175951" y="1677378"/>
                </a:lnTo>
                <a:lnTo>
                  <a:pt x="0" y="16773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99451" y="4997830"/>
            <a:ext cx="5611424" cy="1995173"/>
          </a:xfrm>
          <a:custGeom>
            <a:avLst/>
            <a:gdLst/>
            <a:ahLst/>
            <a:cxnLst/>
            <a:rect r="r" b="b" t="t" l="l"/>
            <a:pathLst>
              <a:path h="1995173" w="5611424">
                <a:moveTo>
                  <a:pt x="0" y="0"/>
                </a:moveTo>
                <a:lnTo>
                  <a:pt x="5611423" y="0"/>
                </a:lnTo>
                <a:lnTo>
                  <a:pt x="5611423" y="1995172"/>
                </a:lnTo>
                <a:lnTo>
                  <a:pt x="0" y="199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67290" y="7572121"/>
            <a:ext cx="3422317" cy="1304758"/>
          </a:xfrm>
          <a:custGeom>
            <a:avLst/>
            <a:gdLst/>
            <a:ahLst/>
            <a:cxnLst/>
            <a:rect r="r" b="b" t="t" l="l"/>
            <a:pathLst>
              <a:path h="1304758" w="3422317">
                <a:moveTo>
                  <a:pt x="0" y="0"/>
                </a:moveTo>
                <a:lnTo>
                  <a:pt x="3422317" y="0"/>
                </a:lnTo>
                <a:lnTo>
                  <a:pt x="3422317" y="1304759"/>
                </a:lnTo>
                <a:lnTo>
                  <a:pt x="0" y="1304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007781" y="7532491"/>
            <a:ext cx="5455366" cy="1500226"/>
          </a:xfrm>
          <a:custGeom>
            <a:avLst/>
            <a:gdLst/>
            <a:ahLst/>
            <a:cxnLst/>
            <a:rect r="r" b="b" t="t" l="l"/>
            <a:pathLst>
              <a:path h="1500226" w="5455366">
                <a:moveTo>
                  <a:pt x="0" y="0"/>
                </a:moveTo>
                <a:lnTo>
                  <a:pt x="5455366" y="0"/>
                </a:lnTo>
                <a:lnTo>
                  <a:pt x="5455366" y="1500225"/>
                </a:lnTo>
                <a:lnTo>
                  <a:pt x="0" y="15002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74054" y="7532491"/>
            <a:ext cx="4751998" cy="1384020"/>
          </a:xfrm>
          <a:custGeom>
            <a:avLst/>
            <a:gdLst/>
            <a:ahLst/>
            <a:cxnLst/>
            <a:rect r="r" b="b" t="t" l="l"/>
            <a:pathLst>
              <a:path h="1384020" w="4751998">
                <a:moveTo>
                  <a:pt x="0" y="0"/>
                </a:moveTo>
                <a:lnTo>
                  <a:pt x="4751998" y="0"/>
                </a:lnTo>
                <a:lnTo>
                  <a:pt x="4751998" y="1384019"/>
                </a:lnTo>
                <a:lnTo>
                  <a:pt x="0" y="1384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520580" y="2790770"/>
            <a:ext cx="5549081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OPDRACH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1: ONTW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RP JOUW BUMPER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HET TECHNI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 REGLEMENT T.9.9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 JOUW BUMPER MET JUISTE KLEUREN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BESLIS: EEN KLEUR OF ZELFGEMAAKT MET LOGO’S EN DERGELIJKE?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OVERLEG DIT MET DE DOCENT.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12 van 14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1520580" y="2790770"/>
            <a:ext cx="5549081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🧑‍🏭 OPDRACH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MONTEER DE BUMPERSTEUNEN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GEBRUIK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DE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 DE STEUNEN SYMMETRISCH OP HET FRAME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JOUW DOCENT DE POSITIE CONTROLEREN VÓÓR HET LASSEN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13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18019" y="3016507"/>
            <a:ext cx="11301259" cy="5481111"/>
          </a:xfrm>
          <a:custGeom>
            <a:avLst/>
            <a:gdLst/>
            <a:ahLst/>
            <a:cxnLst/>
            <a:rect r="r" b="b" t="t" l="l"/>
            <a:pathLst>
              <a:path h="5481111" w="11301259">
                <a:moveTo>
                  <a:pt x="0" y="0"/>
                </a:moveTo>
                <a:lnTo>
                  <a:pt x="11301259" y="0"/>
                </a:lnTo>
                <a:lnTo>
                  <a:pt x="11301259" y="5481111"/>
                </a:lnTo>
                <a:lnTo>
                  <a:pt x="0" y="54811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570833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177926"/>
            <a:ext cx="10410476" cy="1572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HEBT JE GELEERD: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BUMPERSTEUNEN UIT MEET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MOET LASSEN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HET REGLEMENT LEEST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14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18019" y="8449993"/>
            <a:ext cx="1130125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 DANK AAN PCC ALKMAAR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BUMPERS BOUWEN VOOR VEIL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GHEID ÉN GO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DKEURING</a:t>
            </a:r>
          </a:p>
        </p:txBody>
      </p:sp>
      <p:sp>
        <p:nvSpPr>
          <p:cNvPr name="AutoShape 6" id="6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🛡️ Voorkomt schade – beschermt bestuurder en kart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830336" y="2211312"/>
            <a:ext cx="8089349" cy="6540893"/>
          </a:xfrm>
          <a:custGeom>
            <a:avLst/>
            <a:gdLst/>
            <a:ahLst/>
            <a:cxnLst/>
            <a:rect r="r" b="b" t="t" l="l"/>
            <a:pathLst>
              <a:path h="6540893" w="8089349">
                <a:moveTo>
                  <a:pt x="0" y="0"/>
                </a:moveTo>
                <a:lnTo>
                  <a:pt x="8089349" y="0"/>
                </a:lnTo>
                <a:lnTo>
                  <a:pt x="8089349" y="6540893"/>
                </a:lnTo>
                <a:lnTo>
                  <a:pt x="0" y="6540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451" t="-26147" r="-45180" b="-1444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748781" y="1813560"/>
            <a:ext cx="6510519" cy="6993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BIJ 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BOUW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VAN EEN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DRAAIT HET NIET ALLEEN OM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NELHEID 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ECHNIEK, MAAR OOK OM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EILIGHEID.</a:t>
            </a:r>
          </a:p>
          <a:p>
            <a:pPr algn="l" marL="0" indent="0" lvl="0">
              <a:lnSpc>
                <a:spcPts val="4320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AROM IS EEN BUMPER VERPLICHT BIJ EL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KART.</a:t>
            </a:r>
          </a:p>
          <a:p>
            <a:pPr algn="l" marL="0" indent="0" lvl="0">
              <a:lnSpc>
                <a:spcPts val="4320"/>
              </a:lnSpc>
            </a:pPr>
          </a:p>
          <a:p>
            <a:pPr algn="l" marL="0" indent="0" lvl="0">
              <a:lnSpc>
                <a:spcPts val="4320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388620" indent="-194310" lvl="1">
              <a:lnSpc>
                <a:spcPts val="432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WAAROM BUMPERS BELANGRIJK ZIJN</a:t>
            </a:r>
          </a:p>
          <a:p>
            <a:pPr algn="l" marL="388620" indent="-194310" lvl="1">
              <a:lnSpc>
                <a:spcPts val="432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BUMPER ZELF KUNT ONTWERPEN EN BOUWEN</a:t>
            </a:r>
          </a:p>
          <a:p>
            <a:pPr algn="l" marL="388620" indent="-194310" lvl="1">
              <a:lnSpc>
                <a:spcPts val="432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JE OP MOET LETTEN BIJ HET LASSEN VAN DE BUMPERSTEUNEN</a:t>
            </a:r>
          </a:p>
          <a:p>
            <a:pPr algn="l" marL="0" indent="0" lvl="0">
              <a:lnSpc>
                <a:spcPts val="432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073898" y="988112"/>
            <a:ext cx="536240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336344" y="5552211"/>
            <a:ext cx="4846369" cy="3228894"/>
          </a:xfrm>
          <a:custGeom>
            <a:avLst/>
            <a:gdLst/>
            <a:ahLst/>
            <a:cxnLst/>
            <a:rect r="r" b="b" t="t" l="l"/>
            <a:pathLst>
              <a:path h="3228894" w="4846369">
                <a:moveTo>
                  <a:pt x="0" y="0"/>
                </a:moveTo>
                <a:lnTo>
                  <a:pt x="4846369" y="0"/>
                </a:lnTo>
                <a:lnTo>
                  <a:pt x="4846369" y="3228894"/>
                </a:lnTo>
                <a:lnTo>
                  <a:pt x="0" y="3228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6865" y="1934549"/>
            <a:ext cx="2780967" cy="3631528"/>
          </a:xfrm>
          <a:custGeom>
            <a:avLst/>
            <a:gdLst/>
            <a:ahLst/>
            <a:cxnLst/>
            <a:rect r="r" b="b" t="t" l="l"/>
            <a:pathLst>
              <a:path h="3631528" w="2780967">
                <a:moveTo>
                  <a:pt x="0" y="0"/>
                </a:moveTo>
                <a:lnTo>
                  <a:pt x="2780966" y="0"/>
                </a:lnTo>
                <a:lnTo>
                  <a:pt x="2780966" y="3631528"/>
                </a:lnTo>
                <a:lnTo>
                  <a:pt x="0" y="3631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WAAROM Z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JN BUMP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RS VERP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ICHT?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82172" y="5527977"/>
            <a:ext cx="5734790" cy="317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🧩 VEILIGHEID EERS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WANNE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ME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HUN WIELEN TEGEN ELKAAR RIJDEN, KAN EEN KART GELANCEERD WORDEN. DIT IS LEVENSGE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ARLIJ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DAAROM ZIJN BUMPERS ONTWORPEN DIE: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WIELEN BEDEKKEN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IMPACT OPVANGEN BIJ BOTSINGEN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ENERGIE VERSPREIDEN BIJ EEN CRASH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48392" y="1983105"/>
            <a:ext cx="6207177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🧱 REGELS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VOLGENS ARTIKEL T.9.9 VAN HET TECHNISCH REGLEMENT MOET: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BUMPER GOED BEVESTIGD ZIJN (NIET LOSTRILLEN)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BUMPER STEVIG ZIJN EN IMPACT AANKUNNEN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 GEEN GEVAARLIJKE UITSTEKENDE DELEN ZIJN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11086" y="2873062"/>
            <a:ext cx="9619853" cy="5687738"/>
          </a:xfrm>
          <a:custGeom>
            <a:avLst/>
            <a:gdLst/>
            <a:ahLst/>
            <a:cxnLst/>
            <a:rect r="r" b="b" t="t" l="l"/>
            <a:pathLst>
              <a:path h="5687738" w="9619853">
                <a:moveTo>
                  <a:pt x="0" y="0"/>
                </a:moveTo>
                <a:lnTo>
                  <a:pt x="9619854" y="0"/>
                </a:lnTo>
                <a:lnTo>
                  <a:pt x="9619854" y="5687739"/>
                </a:lnTo>
                <a:lnTo>
                  <a:pt x="0" y="568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291738" y="2729900"/>
            <a:ext cx="5967562" cy="5172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 ✅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BUMPERS (VAN CBAT – MET LUCHTKAMERS)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KLAAR VOOR GEBRUIK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DEMPENDE WERKING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ELBAAR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IA THE GRID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ZELFGEMA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 BUMPERS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VEREIST TEKENINGEN EN TECHNISCH INZICHT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MAG HIERVOOR LASSEN AAN HET FRAME (LET OP VERZWAKKING!)</a:t>
            </a:r>
          </a:p>
          <a:p>
            <a:pPr algn="l" marL="777240" indent="-259080" lvl="2">
              <a:lnSpc>
                <a:spcPts val="3204"/>
              </a:lnSpc>
              <a:buAutoNum type="alphaLcPeriod" startAt="1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irp.cdn-website.com/cd3ce803/files/uploaded/LOS+PET237+Greenkarting+-+Greenkarts+Handleiding+09+2025+v3.pdf"/>
              </a:rPr>
              <a:t>MOET VOLDOEN AAN ALLE VEILIGHEIDSEISEN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SOORT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BUMPERS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460797" y="1752827"/>
            <a:ext cx="3619173" cy="3982584"/>
          </a:xfrm>
          <a:custGeom>
            <a:avLst/>
            <a:gdLst/>
            <a:ahLst/>
            <a:cxnLst/>
            <a:rect r="r" b="b" t="t" l="l"/>
            <a:pathLst>
              <a:path h="3982584" w="3619173">
                <a:moveTo>
                  <a:pt x="0" y="0"/>
                </a:moveTo>
                <a:lnTo>
                  <a:pt x="3619173" y="0"/>
                </a:lnTo>
                <a:lnTo>
                  <a:pt x="3619173" y="3982584"/>
                </a:lnTo>
                <a:lnTo>
                  <a:pt x="0" y="3982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5610" y="4579341"/>
            <a:ext cx="6412130" cy="4143839"/>
          </a:xfrm>
          <a:custGeom>
            <a:avLst/>
            <a:gdLst/>
            <a:ahLst/>
            <a:cxnLst/>
            <a:rect r="r" b="b" t="t" l="l"/>
            <a:pathLst>
              <a:path h="4143839" w="6412130">
                <a:moveTo>
                  <a:pt x="0" y="0"/>
                </a:moveTo>
                <a:lnTo>
                  <a:pt x="6412131" y="0"/>
                </a:lnTo>
                <a:lnTo>
                  <a:pt x="6412131" y="4143840"/>
                </a:lnTo>
                <a:lnTo>
                  <a:pt x="0" y="4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887741" y="4550317"/>
            <a:ext cx="6763602" cy="4201888"/>
          </a:xfrm>
          <a:custGeom>
            <a:avLst/>
            <a:gdLst/>
            <a:ahLst/>
            <a:cxnLst/>
            <a:rect r="r" b="b" t="t" l="l"/>
            <a:pathLst>
              <a:path h="4201888" w="6763602">
                <a:moveTo>
                  <a:pt x="0" y="0"/>
                </a:moveTo>
                <a:lnTo>
                  <a:pt x="6763602" y="0"/>
                </a:lnTo>
                <a:lnTo>
                  <a:pt x="6763602" y="4201888"/>
                </a:lnTo>
                <a:lnTo>
                  <a:pt x="0" y="4201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77421" y="2532160"/>
            <a:ext cx="8124321" cy="979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419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TWEE STU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, GELAS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AAN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OORK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NT VAN HET FRAME</a:t>
            </a:r>
          </a:p>
          <a:p>
            <a:pPr algn="l" marL="388620" indent="-194310" lvl="1">
              <a:lnSpc>
                <a:spcPts val="419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VERDEELT BOTSENERGIE NAAR BEIDE ZIJ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ANTEN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7421" y="1114652"/>
            <a:ext cx="8906125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 DE VOORSTE BUMPERS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TEUNEN 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77421" y="1114652"/>
            <a:ext cx="8906125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 DE VOORSTE BUMPERS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TEUNEN 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7421" y="2503984"/>
            <a:ext cx="8124321" cy="1503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419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TWEE STU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, GELAS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AAN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OORK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NT VAN HET FRAME</a:t>
            </a:r>
          </a:p>
          <a:p>
            <a:pPr algn="l" marL="388620" indent="-194310" lvl="1">
              <a:lnSpc>
                <a:spcPts val="419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MATEN STAAN IN BIJGELEVERDE WERKTEKENINGEN (ALLE MATEN IN MM)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760546" y="1810407"/>
            <a:ext cx="3158376" cy="3158376"/>
          </a:xfrm>
          <a:custGeom>
            <a:avLst/>
            <a:gdLst/>
            <a:ahLst/>
            <a:cxnLst/>
            <a:rect r="r" b="b" t="t" l="l"/>
            <a:pathLst>
              <a:path h="3158376" w="3158376">
                <a:moveTo>
                  <a:pt x="0" y="0"/>
                </a:moveTo>
                <a:lnTo>
                  <a:pt x="3158376" y="0"/>
                </a:lnTo>
                <a:lnTo>
                  <a:pt x="3158376" y="3158375"/>
                </a:lnTo>
                <a:lnTo>
                  <a:pt x="0" y="31583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46916" y="5143500"/>
            <a:ext cx="5233039" cy="3811032"/>
          </a:xfrm>
          <a:custGeom>
            <a:avLst/>
            <a:gdLst/>
            <a:ahLst/>
            <a:cxnLst/>
            <a:rect r="r" b="b" t="t" l="l"/>
            <a:pathLst>
              <a:path h="3811032" w="5233039">
                <a:moveTo>
                  <a:pt x="0" y="0"/>
                </a:moveTo>
                <a:lnTo>
                  <a:pt x="5233038" y="0"/>
                </a:lnTo>
                <a:lnTo>
                  <a:pt x="5233038" y="3811032"/>
                </a:lnTo>
                <a:lnTo>
                  <a:pt x="0" y="3811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38" t="0" r="-838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58347" y="4817416"/>
            <a:ext cx="5321049" cy="4137116"/>
          </a:xfrm>
          <a:custGeom>
            <a:avLst/>
            <a:gdLst/>
            <a:ahLst/>
            <a:cxnLst/>
            <a:rect r="r" b="b" t="t" l="l"/>
            <a:pathLst>
              <a:path h="4137116" w="5321049">
                <a:moveTo>
                  <a:pt x="0" y="0"/>
                </a:moveTo>
                <a:lnTo>
                  <a:pt x="5321049" y="0"/>
                </a:lnTo>
                <a:lnTo>
                  <a:pt x="5321049" y="4137116"/>
                </a:lnTo>
                <a:lnTo>
                  <a:pt x="0" y="4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377727" y="1433740"/>
            <a:ext cx="3544004" cy="6356958"/>
          </a:xfrm>
          <a:custGeom>
            <a:avLst/>
            <a:gdLst/>
            <a:ahLst/>
            <a:cxnLst/>
            <a:rect r="r" b="b" t="t" l="l"/>
            <a:pathLst>
              <a:path h="6356958" w="3544004">
                <a:moveTo>
                  <a:pt x="0" y="0"/>
                </a:moveTo>
                <a:lnTo>
                  <a:pt x="3544004" y="0"/>
                </a:lnTo>
                <a:lnTo>
                  <a:pt x="354400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6754" y="1028700"/>
            <a:ext cx="3944149" cy="4246728"/>
          </a:xfrm>
          <a:custGeom>
            <a:avLst/>
            <a:gdLst/>
            <a:ahLst/>
            <a:cxnLst/>
            <a:rect r="r" b="b" t="t" l="l"/>
            <a:pathLst>
              <a:path h="4246728" w="3944149">
                <a:moveTo>
                  <a:pt x="0" y="0"/>
                </a:moveTo>
                <a:lnTo>
                  <a:pt x="3944149" y="0"/>
                </a:lnTo>
                <a:lnTo>
                  <a:pt x="3944149" y="4246728"/>
                </a:lnTo>
                <a:lnTo>
                  <a:pt x="0" y="4246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33129" y="5389696"/>
            <a:ext cx="8157309" cy="3762559"/>
          </a:xfrm>
          <a:custGeom>
            <a:avLst/>
            <a:gdLst/>
            <a:ahLst/>
            <a:cxnLst/>
            <a:rect r="r" b="b" t="t" l="l"/>
            <a:pathLst>
              <a:path h="3762559" w="8157309">
                <a:moveTo>
                  <a:pt x="0" y="0"/>
                </a:moveTo>
                <a:lnTo>
                  <a:pt x="8157308" y="0"/>
                </a:lnTo>
                <a:lnTo>
                  <a:pt x="8157308" y="3762559"/>
                </a:lnTo>
                <a:lnTo>
                  <a:pt x="0" y="37625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5389696"/>
            <a:ext cx="3942203" cy="3762559"/>
          </a:xfrm>
          <a:custGeom>
            <a:avLst/>
            <a:gdLst/>
            <a:ahLst/>
            <a:cxnLst/>
            <a:rect r="r" b="b" t="t" l="l"/>
            <a:pathLst>
              <a:path h="3762559" w="3942203">
                <a:moveTo>
                  <a:pt x="0" y="0"/>
                </a:moveTo>
                <a:lnTo>
                  <a:pt x="3942203" y="0"/>
                </a:lnTo>
                <a:lnTo>
                  <a:pt x="3942203" y="3762559"/>
                </a:lnTo>
                <a:lnTo>
                  <a:pt x="0" y="37625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85514" y="2839152"/>
            <a:ext cx="5850169" cy="1506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417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WORDT OP HET FRAME GELAST</a:t>
            </a:r>
          </a:p>
          <a:p>
            <a:pPr algn="l" marL="388620" indent="-194310" lvl="1">
              <a:lnSpc>
                <a:spcPts val="417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BIEDT HOUVAST VOOR DE ACHTERBUMPER</a:t>
            </a:r>
          </a:p>
          <a:p>
            <a:pPr algn="l" marL="388620" indent="-194310" lvl="1">
              <a:lnSpc>
                <a:spcPts val="4176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SYMMETRISCH GEPLAATST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85514" y="971777"/>
            <a:ext cx="11737986" cy="1608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52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 DE ACHTERSTE BUMPERS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TEUNEN 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1190336"/>
            <a:ext cx="3944149" cy="4246728"/>
          </a:xfrm>
          <a:custGeom>
            <a:avLst/>
            <a:gdLst/>
            <a:ahLst/>
            <a:cxnLst/>
            <a:rect r="r" b="b" t="t" l="l"/>
            <a:pathLst>
              <a:path h="4246728" w="3944149">
                <a:moveTo>
                  <a:pt x="0" y="0"/>
                </a:moveTo>
                <a:lnTo>
                  <a:pt x="3944149" y="0"/>
                </a:lnTo>
                <a:lnTo>
                  <a:pt x="3944149" y="4246729"/>
                </a:lnTo>
                <a:lnTo>
                  <a:pt x="0" y="424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719956" y="3229219"/>
            <a:ext cx="10205186" cy="5727661"/>
          </a:xfrm>
          <a:custGeom>
            <a:avLst/>
            <a:gdLst/>
            <a:ahLst/>
            <a:cxnLst/>
            <a:rect r="r" b="b" t="t" l="l"/>
            <a:pathLst>
              <a:path h="5727661" w="10205186">
                <a:moveTo>
                  <a:pt x="0" y="0"/>
                </a:moveTo>
                <a:lnTo>
                  <a:pt x="10205186" y="0"/>
                </a:lnTo>
                <a:lnTo>
                  <a:pt x="10205186" y="5727660"/>
                </a:lnTo>
                <a:lnTo>
                  <a:pt x="0" y="5727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2916" y="7560493"/>
            <a:ext cx="5350619" cy="1591762"/>
          </a:xfrm>
          <a:custGeom>
            <a:avLst/>
            <a:gdLst/>
            <a:ahLst/>
            <a:cxnLst/>
            <a:rect r="r" b="b" t="t" l="l"/>
            <a:pathLst>
              <a:path h="1591762" w="5350619">
                <a:moveTo>
                  <a:pt x="0" y="0"/>
                </a:moveTo>
                <a:lnTo>
                  <a:pt x="5350618" y="0"/>
                </a:lnTo>
                <a:lnTo>
                  <a:pt x="5350618" y="1591762"/>
                </a:lnTo>
                <a:lnTo>
                  <a:pt x="0" y="15917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598" t="0" r="-33191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681950"/>
            <a:ext cx="3944149" cy="1506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6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TEKENINGEN HIERNAAST EN MAAK TWEE DEZELFDE STEUNEN.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85514" y="971777"/>
            <a:ext cx="11737986" cy="1608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52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 DE ACHTERSTE BUMPERS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TEUNEN 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DAGv8M6nLCI</dc:identifier>
  <dcterms:modified xsi:type="dcterms:W3CDTF">2011-08-01T06:04:30Z</dcterms:modified>
  <cp:revision>1</cp:revision>
  <dc:title>Les 25 – Bumpers Greenkart V2</dc:title>
</cp:coreProperties>
</file>