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8288000" cy="10287000"/>
  <p:notesSz cx="6858000" cy="9144000"/>
  <p:embeddedFontLst>
    <p:embeddedFont>
      <p:font typeface="Monument Bold"/>
      <p:regular r:id="rId8"/>
      <p:bold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 autoAdjust="0"/>
    <p:restoredTop sz="94582" autoAdjust="0"/>
  </p:normalViewPr>
  <p:slideViewPr>
    <p:cSldViewPr>
      <p:cViewPr varScale="1">
        <p:scale>
          <a:sx n="70" d="100"/>
          <a:sy n="70" d="100"/>
        </p:scale>
        <p:origin x="936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sketchfab.com/3d-models/remsysteem-explosietekening-greenkart-52f8309a12434a36bab517b6919b8498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28700" y="8041124"/>
            <a:ext cx="3594651" cy="1372470"/>
            <a:chOff x="0" y="0"/>
            <a:chExt cx="4792868" cy="1829960"/>
          </a:xfrm>
        </p:grpSpPr>
      </p:grpSp>
      <p:grpSp>
        <p:nvGrpSpPr>
          <p:cNvPr id="11" name="Group 11"/>
          <p:cNvGrpSpPr/>
          <p:nvPr/>
        </p:nvGrpSpPr>
        <p:grpSpPr>
          <a:xfrm>
            <a:off x="13922459" y="8041124"/>
            <a:ext cx="2659534" cy="1372470"/>
            <a:chOff x="0" y="0"/>
            <a:chExt cx="3546045" cy="1829960"/>
          </a:xfrm>
        </p:grpSpPr>
      </p:grpSp>
      <p:sp>
        <p:nvSpPr>
          <p:cNvPr id="14" name="TextBox 14"/>
          <p:cNvSpPr txBox="1"/>
          <p:nvPr/>
        </p:nvSpPr>
        <p:spPr>
          <a:xfrm>
            <a:off x="1028700" y="3458949"/>
            <a:ext cx="16230600" cy="1485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 b="1" spc="-12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Monument Bold"/>
              </a:rPr>
              <a:t>24</a:t>
            </a:r>
          </a:p>
          <a:p>
            <a:pPr algn="ctr">
              <a:lnSpc>
                <a:spcPts val="6000"/>
              </a:lnSpc>
            </a:pPr>
            <a:r>
              <a:rPr lang="en-US" sz="6000" b="1" spc="-12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Monument Bold"/>
              </a:rPr>
              <a:t>REMSYSTEEM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440924" y="9413594"/>
            <a:ext cx="368289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258956" y="9575519"/>
            <a:ext cx="17700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24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504052" y="9027160"/>
            <a:ext cx="2221992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1 VAN 6</a:t>
            </a:r>
          </a:p>
        </p:txBody>
      </p:sp>
      <p:pic>
        <p:nvPicPr>
          <p:cNvPr id="17" name="Picture 16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639929"/>
            <a:ext cx="3654653" cy="137247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22459" y="8639929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028700" y="3243663"/>
            <a:ext cx="16387572" cy="12763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2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REMSYSTEEM: </a:t>
            </a:r>
          </a:p>
          <a:p>
            <a:pPr algn="l">
              <a:lnSpc>
                <a:spcPts val="5040"/>
              </a:lnSpc>
            </a:pPr>
            <a:r>
              <a:rPr lang="en-US" sz="42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HOE STOP JE VEILIG MET EEN GREENKART?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028700" y="9288992"/>
            <a:ext cx="1531845" cy="584872"/>
            <a:chOff x="0" y="0"/>
            <a:chExt cx="2042460" cy="779829"/>
          </a:xfrm>
        </p:grpSpPr>
      </p:grpSp>
      <p:grpSp>
        <p:nvGrpSpPr>
          <p:cNvPr id="14" name="Group 14"/>
          <p:cNvGrpSpPr/>
          <p:nvPr/>
        </p:nvGrpSpPr>
        <p:grpSpPr>
          <a:xfrm>
            <a:off x="16125951" y="9288992"/>
            <a:ext cx="1133349" cy="584872"/>
            <a:chOff x="0" y="0"/>
            <a:chExt cx="1511132" cy="779829"/>
          </a:xfrm>
        </p:grpSpPr>
      </p:grpSp>
      <p:sp>
        <p:nvSpPr>
          <p:cNvPr id="17" name="TextBox 17"/>
          <p:cNvSpPr txBox="1"/>
          <p:nvPr/>
        </p:nvSpPr>
        <p:spPr>
          <a:xfrm>
            <a:off x="1028700" y="4895850"/>
            <a:ext cx="12053869" cy="728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🚦 MONTEREN, TESTEN, BIJSTELLEN – ALLES DRAAIT OM CONTROLE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444545" y="9413594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258956" y="9575519"/>
            <a:ext cx="17700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24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504052" y="9027160"/>
            <a:ext cx="2221992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2 VAN 6</a:t>
            </a:r>
          </a:p>
        </p:txBody>
      </p:sp>
      <p:pic>
        <p:nvPicPr>
          <p:cNvPr id="20" name="Picture 19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639929"/>
            <a:ext cx="3654653" cy="1372470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22459" y="8639929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28700" y="9251652"/>
            <a:ext cx="1531845" cy="584872"/>
            <a:chOff x="0" y="0"/>
            <a:chExt cx="2042460" cy="779830"/>
          </a:xfrm>
        </p:grpSpPr>
      </p:grpSp>
      <p:grpSp>
        <p:nvGrpSpPr>
          <p:cNvPr id="11" name="Group 11"/>
          <p:cNvGrpSpPr/>
          <p:nvPr/>
        </p:nvGrpSpPr>
        <p:grpSpPr>
          <a:xfrm>
            <a:off x="16125951" y="9251652"/>
            <a:ext cx="1133349" cy="584872"/>
            <a:chOff x="0" y="0"/>
            <a:chExt cx="1511132" cy="779830"/>
          </a:xfrm>
        </p:grpSpPr>
      </p:grpSp>
      <p:sp>
        <p:nvSpPr>
          <p:cNvPr id="13" name="Freeform 13">
            <a:hlinkClick r:id="rId3" tooltip="https://sketchfab.com/3d-models/remsysteem-explosietekening-greenkart-52f8309a12434a36bab517b6919b8498"/>
          </p:cNvPr>
          <p:cNvSpPr/>
          <p:nvPr/>
        </p:nvSpPr>
        <p:spPr>
          <a:xfrm>
            <a:off x="1189680" y="1666875"/>
            <a:ext cx="9186279" cy="5752907"/>
          </a:xfrm>
          <a:custGeom>
            <a:avLst/>
            <a:gdLst/>
            <a:ahLst/>
            <a:cxnLst/>
            <a:rect l="l" t="t" r="r" b="b"/>
            <a:pathLst>
              <a:path w="9186279" h="5752907">
                <a:moveTo>
                  <a:pt x="0" y="0"/>
                </a:moveTo>
                <a:lnTo>
                  <a:pt x="9186278" y="0"/>
                </a:lnTo>
                <a:lnTo>
                  <a:pt x="9186278" y="5752907"/>
                </a:lnTo>
                <a:lnTo>
                  <a:pt x="0" y="57529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4" name="TextBox 14"/>
          <p:cNvSpPr txBox="1"/>
          <p:nvPr/>
        </p:nvSpPr>
        <p:spPr>
          <a:xfrm>
            <a:off x="10462555" y="2270694"/>
            <a:ext cx="6550218" cy="43635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EEN KART ZONDER GOED REMSYSTEEM IS GEVAARLIJK. IN DEZE LES LEER JE:</a:t>
            </a:r>
          </a:p>
          <a:p>
            <a:pPr marL="411480" lvl="2" indent="-137160" algn="l">
              <a:lnSpc>
                <a:spcPct val="150000"/>
              </a:lnSpc>
              <a:buFont typeface="Arial"/>
              <a:buChar char="⚬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JE HET REMSYSTEEM OPBOUWT</a:t>
            </a:r>
          </a:p>
          <a:p>
            <a:pPr marL="411480" lvl="2" indent="-137160" algn="l">
              <a:lnSpc>
                <a:spcPct val="150000"/>
              </a:lnSpc>
              <a:buFont typeface="Arial"/>
              <a:buChar char="⚬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WAAROM VEILIG MONTEREN ZO BELANGRIJK IS</a:t>
            </a:r>
          </a:p>
          <a:p>
            <a:pPr marL="411251" lvl="2" indent="-137084" algn="l">
              <a:lnSpc>
                <a:spcPct val="150000"/>
              </a:lnSpc>
              <a:buFont typeface="Arial"/>
              <a:buChar char="⚬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JE OMGAAT MET EEN TECHNISCHE UITDAGING: EEN TE KORTE REMPOMP-AS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882929" y="1028700"/>
            <a:ext cx="3159252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INLEIDING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055716" y="7639406"/>
            <a:ext cx="7454205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 Bold"/>
              </a:rPr>
              <a:t>KLIK OP DE FOTO OM EEN 3D BEELD TE ZIEN.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44545" y="9376255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258956" y="9575519"/>
            <a:ext cx="17700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24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504052" y="9027160"/>
            <a:ext cx="2221992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3 VAN 6</a:t>
            </a:r>
          </a:p>
        </p:txBody>
      </p:sp>
      <p:pic>
        <p:nvPicPr>
          <p:cNvPr id="20" name="Picture 19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639929"/>
            <a:ext cx="3654653" cy="1372470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22459" y="8639929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28700" y="9298516"/>
            <a:ext cx="1531845" cy="584872"/>
            <a:chOff x="0" y="0"/>
            <a:chExt cx="2042460" cy="779830"/>
          </a:xfrm>
        </p:grpSpPr>
      </p:grpSp>
      <p:grpSp>
        <p:nvGrpSpPr>
          <p:cNvPr id="8" name="Group 8"/>
          <p:cNvGrpSpPr/>
          <p:nvPr/>
        </p:nvGrpSpPr>
        <p:grpSpPr>
          <a:xfrm>
            <a:off x="16125951" y="9298516"/>
            <a:ext cx="1133349" cy="584872"/>
            <a:chOff x="0" y="0"/>
            <a:chExt cx="1511132" cy="779830"/>
          </a:xfrm>
        </p:grpSpPr>
      </p:grpSp>
      <p:sp>
        <p:nvSpPr>
          <p:cNvPr id="10" name="TextBox 10"/>
          <p:cNvSpPr txBox="1"/>
          <p:nvPr/>
        </p:nvSpPr>
        <p:spPr>
          <a:xfrm>
            <a:off x="1028700" y="1028700"/>
            <a:ext cx="9773412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UITLEG: REMSYSTEEM ONDERDELEN</a:t>
            </a:r>
          </a:p>
        </p:txBody>
      </p:sp>
      <p:sp>
        <p:nvSpPr>
          <p:cNvPr id="11" name="Freeform 11"/>
          <p:cNvSpPr/>
          <p:nvPr/>
        </p:nvSpPr>
        <p:spPr>
          <a:xfrm>
            <a:off x="8473245" y="2287848"/>
            <a:ext cx="8498083" cy="5338045"/>
          </a:xfrm>
          <a:custGeom>
            <a:avLst/>
            <a:gdLst/>
            <a:ahLst/>
            <a:cxnLst/>
            <a:rect l="l" t="t" r="r" b="b"/>
            <a:pathLst>
              <a:path w="9186279" h="5752907">
                <a:moveTo>
                  <a:pt x="0" y="0"/>
                </a:moveTo>
                <a:lnTo>
                  <a:pt x="9186279" y="0"/>
                </a:lnTo>
                <a:lnTo>
                  <a:pt x="9186279" y="5752907"/>
                </a:lnTo>
                <a:lnTo>
                  <a:pt x="0" y="57529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814411" y="1819275"/>
            <a:ext cx="7444545" cy="60254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11480" lvl="2" indent="-137160" algn="l">
              <a:lnSpc>
                <a:spcPct val="150000"/>
              </a:lnSpc>
              <a:buAutoNum type="arabicPeriod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🔩 REMPEDAAL BEVESTIGEN OP DE PEDAALSTEUN</a:t>
            </a:r>
          </a:p>
          <a:p>
            <a:pPr marL="411480" lvl="2" indent="-137160"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→ GEBRUIK 4 VULPLATEN (0,5 MM) EN BORGMOEREN ZODAT HET PEDAAL GOED VASTZIT</a:t>
            </a:r>
          </a:p>
          <a:p>
            <a:pPr marL="411480" lvl="2" indent="-137160" algn="l">
              <a:lnSpc>
                <a:spcPct val="150000"/>
              </a:lnSpc>
              <a:buAutoNum type="arabicPeriod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🧱 PLAATHOUDER BEVESTIGEN OP HET CHASSIS</a:t>
            </a:r>
          </a:p>
          <a:p>
            <a:pPr marL="411480" lvl="2" indent="-137160" algn="l">
              <a:lnSpc>
                <a:spcPct val="150000"/>
              </a:lnSpc>
              <a:buAutoNum type="arabicPeriod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🧲 REMSENSOR MONTEREN OP DE HOUDERPLAAT</a:t>
            </a:r>
          </a:p>
          <a:p>
            <a:pPr marL="411251" lvl="2" indent="-137084" algn="l">
              <a:lnSpc>
                <a:spcPct val="150000"/>
              </a:lnSpc>
              <a:buAutoNum type="arabicPeriod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🧷 REMPOMP VASTZETTEN OP HET CHASSIS (GEBRUIK EERDER GEBOORDE GATEN)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444545" y="9423119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58956" y="9575519"/>
            <a:ext cx="17700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24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504052" y="9027160"/>
            <a:ext cx="2221992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4 VAN 6</a:t>
            </a:r>
          </a:p>
        </p:txBody>
      </p:sp>
      <p:pic>
        <p:nvPicPr>
          <p:cNvPr id="16" name="Picture 15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639929"/>
            <a:ext cx="3654653" cy="137247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22459" y="8639929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28700" y="9288992"/>
            <a:ext cx="1531845" cy="584872"/>
            <a:chOff x="0" y="0"/>
            <a:chExt cx="2042460" cy="779830"/>
          </a:xfrm>
        </p:grpSpPr>
      </p:grpSp>
      <p:grpSp>
        <p:nvGrpSpPr>
          <p:cNvPr id="12" name="Group 12"/>
          <p:cNvGrpSpPr/>
          <p:nvPr/>
        </p:nvGrpSpPr>
        <p:grpSpPr>
          <a:xfrm>
            <a:off x="16125951" y="9288992"/>
            <a:ext cx="1133349" cy="584872"/>
            <a:chOff x="0" y="0"/>
            <a:chExt cx="1511132" cy="779830"/>
          </a:xfrm>
        </p:grpSpPr>
      </p:grpSp>
      <p:sp>
        <p:nvSpPr>
          <p:cNvPr id="14" name="Freeform 14"/>
          <p:cNvSpPr/>
          <p:nvPr/>
        </p:nvSpPr>
        <p:spPr>
          <a:xfrm>
            <a:off x="1028700" y="2497071"/>
            <a:ext cx="8697344" cy="5161029"/>
          </a:xfrm>
          <a:custGeom>
            <a:avLst/>
            <a:gdLst/>
            <a:ahLst/>
            <a:cxnLst/>
            <a:rect l="l" t="t" r="r" b="b"/>
            <a:pathLst>
              <a:path w="9872734" h="5652140">
                <a:moveTo>
                  <a:pt x="0" y="0"/>
                </a:moveTo>
                <a:lnTo>
                  <a:pt x="9872734" y="0"/>
                </a:lnTo>
                <a:lnTo>
                  <a:pt x="9872734" y="5652141"/>
                </a:lnTo>
                <a:lnTo>
                  <a:pt x="0" y="56521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6" name="TextBox 16"/>
          <p:cNvSpPr txBox="1"/>
          <p:nvPr/>
        </p:nvSpPr>
        <p:spPr>
          <a:xfrm>
            <a:off x="10059522" y="2497070"/>
            <a:ext cx="7199777" cy="49175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🛠️ DE AS VAN DE POMP IS TE KORT</a:t>
            </a:r>
          </a:p>
          <a:p>
            <a:pPr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➡️ OPLOSSING: OVERLEG MET JE DOCENT WAT TE DOEN.</a:t>
            </a:r>
          </a:p>
          <a:p>
            <a:pPr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👉 DOEL: JE LEERT CREATIEF DENKEN EN ZELF PROBLEMEN OPLOSSEN</a:t>
            </a:r>
          </a:p>
          <a:p>
            <a:pPr algn="l">
              <a:lnSpc>
                <a:spcPct val="150000"/>
              </a:lnSpc>
            </a:pPr>
            <a:endParaRPr lang="en-US" sz="2400" b="1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🧑‍🏭 SLIMME MONTEURS DENKEN IN OPLOSSINGEN, NIET IN PROBLEMEN.</a:t>
            </a:r>
          </a:p>
          <a:p>
            <a:pPr algn="l">
              <a:lnSpc>
                <a:spcPct val="150000"/>
              </a:lnSpc>
            </a:pPr>
            <a:endParaRPr lang="en-US" sz="2400" b="1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028700" y="1028700"/>
            <a:ext cx="11096244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UITDAGING: DE TE KORTE REMPOMP-AS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44545" y="9413594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258956" y="9575519"/>
            <a:ext cx="17700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24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504052" y="9027160"/>
            <a:ext cx="2221992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5 VAN 6</a:t>
            </a:r>
          </a:p>
        </p:txBody>
      </p:sp>
      <p:pic>
        <p:nvPicPr>
          <p:cNvPr id="20" name="Picture 19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639929"/>
            <a:ext cx="3654653" cy="1372470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22459" y="8639929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28700" y="9251652"/>
            <a:ext cx="1531845" cy="584872"/>
            <a:chOff x="0" y="0"/>
            <a:chExt cx="2042460" cy="779830"/>
          </a:xfrm>
        </p:grpSpPr>
      </p:grpSp>
      <p:grpSp>
        <p:nvGrpSpPr>
          <p:cNvPr id="11" name="Group 11"/>
          <p:cNvGrpSpPr/>
          <p:nvPr/>
        </p:nvGrpSpPr>
        <p:grpSpPr>
          <a:xfrm>
            <a:off x="16125951" y="9251652"/>
            <a:ext cx="1133349" cy="584872"/>
            <a:chOff x="0" y="0"/>
            <a:chExt cx="1511132" cy="779830"/>
          </a:xfrm>
        </p:grpSpPr>
      </p:grpSp>
      <p:sp>
        <p:nvSpPr>
          <p:cNvPr id="13" name="Freeform 13"/>
          <p:cNvSpPr/>
          <p:nvPr/>
        </p:nvSpPr>
        <p:spPr>
          <a:xfrm>
            <a:off x="1429868" y="1881749"/>
            <a:ext cx="8599175" cy="6426836"/>
          </a:xfrm>
          <a:custGeom>
            <a:avLst/>
            <a:gdLst/>
            <a:ahLst/>
            <a:cxnLst/>
            <a:rect l="l" t="t" r="r" b="b"/>
            <a:pathLst>
              <a:path w="9060850" h="7159735">
                <a:moveTo>
                  <a:pt x="0" y="0"/>
                </a:moveTo>
                <a:lnTo>
                  <a:pt x="9060849" y="0"/>
                </a:lnTo>
                <a:lnTo>
                  <a:pt x="9060849" y="7159734"/>
                </a:lnTo>
                <a:lnTo>
                  <a:pt x="0" y="71597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0789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4" name="TextBox 14"/>
          <p:cNvSpPr txBox="1"/>
          <p:nvPr/>
        </p:nvSpPr>
        <p:spPr>
          <a:xfrm>
            <a:off x="10538379" y="2319324"/>
            <a:ext cx="6802945" cy="3809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WEET NU:</a:t>
            </a:r>
          </a:p>
          <a:p>
            <a:pPr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✔️ HOE JE EEN REMSYSTEEM MONTEERT</a:t>
            </a:r>
          </a:p>
          <a:p>
            <a:pPr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✔️ HOE JE EEN REMSYSTEEM KUNT VULLEN MET REMVLOEISTOF</a:t>
            </a:r>
          </a:p>
          <a:p>
            <a:pPr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👉 NA GOEDKEURING MAG JE DOOR NAAR DE VOLGENDE!</a:t>
            </a:r>
          </a:p>
          <a:p>
            <a:pPr algn="l">
              <a:lnSpc>
                <a:spcPct val="150000"/>
              </a:lnSpc>
            </a:pPr>
            <a:endParaRPr lang="en-US" sz="2400" b="1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5890381" y="956716"/>
            <a:ext cx="3489959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2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AFSLUITING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44545" y="9376255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258956" y="9575519"/>
            <a:ext cx="17700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24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504052" y="9027160"/>
            <a:ext cx="2221992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6 VAN 6</a:t>
            </a:r>
          </a:p>
        </p:txBody>
      </p:sp>
      <p:pic>
        <p:nvPicPr>
          <p:cNvPr id="19" name="Picture 18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639929"/>
            <a:ext cx="3654653" cy="1372470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22459" y="8639929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265</Words>
  <Application>Microsoft Macintosh PowerPoint</Application>
  <PresentationFormat>Aangepast</PresentationFormat>
  <Paragraphs>46</Paragraphs>
  <Slides>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10" baseType="lpstr">
      <vt:lpstr>Arial</vt:lpstr>
      <vt:lpstr>Monument Bold</vt:lpstr>
      <vt:lpstr>Calibri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Les 24 Remsysteem Greenkart V2</dc:title>
  <cp:lastModifiedBy>CW Bak</cp:lastModifiedBy>
  <cp:revision>2</cp:revision>
  <dcterms:created xsi:type="dcterms:W3CDTF">2006-08-16T00:00:00Z</dcterms:created>
  <dcterms:modified xsi:type="dcterms:W3CDTF">2026-08-21T06:34:27Z</dcterms:modified>
  <dc:identifier>DAGzH5B_DFY</dc:identifier>
</cp:coreProperties>
</file>