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Comic Sans" charset="1" panose="03000702030302020204"/>
      <p:regular r:id="rId12"/>
    </p:embeddedFont>
    <p:embeddedFont>
      <p:font typeface="Monument Bold" charset="1" panose="00000300000000000000"/>
      <p:regular r:id="rId13"/>
    </p:embeddedFont>
    <p:embeddedFont>
      <p:font typeface="Avenir" charset="1" panose="020B0503020203020204"/>
      <p:regular r:id="rId14"/>
    </p:embeddedFont>
    <p:embeddedFont>
      <p:font typeface="Comic Sans Bold" charset="1" panose="03000902030302020204"/>
      <p:regular r:id="rId15"/>
    </p:embeddedFont>
    <p:embeddedFont>
      <p:font typeface="Avenir Bold" charset="1" panose="020B0703020203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https://sketchfab.com/3d-models/remsysteem-explosietekening-greenkart-52f8309a12434a36bab517b6919b8498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24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REMSYSTEEM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REMSYSTEEM: HOE STOP JE VEILIG MET EEN GREENKART?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2053869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🚦 Monteren, testen, bijstellen – alles draait om controle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>
            <a:hlinkClick r:id="rId8" tooltip="https://sketchfab.com/3d-models/remsysteem-explosietekening-greenkart-52f8309a12434a36bab517b6919b8498"/>
          </p:cNvPr>
          <p:cNvSpPr/>
          <p:nvPr/>
        </p:nvSpPr>
        <p:spPr>
          <a:xfrm flipH="false" flipV="false" rot="0">
            <a:off x="1189680" y="1666875"/>
            <a:ext cx="9186279" cy="5752907"/>
          </a:xfrm>
          <a:custGeom>
            <a:avLst/>
            <a:gdLst/>
            <a:ahLst/>
            <a:cxnLst/>
            <a:rect r="r" b="b" t="t" l="l"/>
            <a:pathLst>
              <a:path h="5752907" w="9186279">
                <a:moveTo>
                  <a:pt x="0" y="0"/>
                </a:moveTo>
                <a:lnTo>
                  <a:pt x="9186278" y="0"/>
                </a:lnTo>
                <a:lnTo>
                  <a:pt x="9186278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48528" y="3120294"/>
            <a:ext cx="6550218" cy="2703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KART ZONDER GOED REMSYSTEEM IS GEVAARLIJK. IN DEZE LES LEER JE: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REMSYSTEEM OPBOUWT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WAAROM VEILIG MONTEREN ZO BELANGRIJK IS</a:t>
            </a:r>
          </a:p>
          <a:p>
            <a:pPr algn="l" marL="411251" indent="-137084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OMGAAT MET EEN TECHNISCHE UITDAGING: EEN TE KORTE REMPOMP-AS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55716" y="7639406"/>
            <a:ext cx="7454205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FOTO OM EEN 3D BEELD TE ZIEN.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UITLEG: REMSYSTEEM ONDERDELEN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785049" y="1872986"/>
            <a:ext cx="9186279" cy="5752907"/>
          </a:xfrm>
          <a:custGeom>
            <a:avLst/>
            <a:gdLst/>
            <a:ahLst/>
            <a:cxnLst/>
            <a:rect r="r" b="b" t="t" l="l"/>
            <a:pathLst>
              <a:path h="5752907" w="9186279">
                <a:moveTo>
                  <a:pt x="0" y="0"/>
                </a:moveTo>
                <a:lnTo>
                  <a:pt x="9186279" y="0"/>
                </a:lnTo>
                <a:lnTo>
                  <a:pt x="9186279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02107"/>
            <a:ext cx="6415845" cy="435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1480" indent="-137160" lvl="2">
              <a:lnSpc>
                <a:spcPts val="435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🔩 REMPEDAAL BEVESTIGEN OP DE PEDAALSTEUN</a:t>
            </a:r>
          </a:p>
          <a:p>
            <a:pPr algn="l" marL="411480" indent="-137160" lvl="2">
              <a:lnSpc>
                <a:spcPts val="4356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→ GEBRUIK 4 VULPLATEN (0,5 MM) EN BORGMOEREN ZODAT HET PEDAAL GOED VASTZIT</a:t>
            </a:r>
          </a:p>
          <a:p>
            <a:pPr algn="l" marL="411480" indent="-137160" lvl="2">
              <a:lnSpc>
                <a:spcPts val="435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🧱 PLAATHOUDER BEVESTIGEN OP HET CHASSIS</a:t>
            </a:r>
          </a:p>
          <a:p>
            <a:pPr algn="l" marL="411480" indent="-137160" lvl="2">
              <a:lnSpc>
                <a:spcPts val="435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🧲 REMSENSOR MONTEREN OP DE HOUDERPLAAT</a:t>
            </a:r>
          </a:p>
          <a:p>
            <a:pPr algn="l" marL="411251" indent="-137084" lvl="2">
              <a:lnSpc>
                <a:spcPts val="435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🧷 REMPOMP VASTZETTEN OP HET CHASSIS (GEBRUIK EERDER GEBOORDE GATEN)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2497071"/>
            <a:ext cx="9872734" cy="5652140"/>
          </a:xfrm>
          <a:custGeom>
            <a:avLst/>
            <a:gdLst/>
            <a:ahLst/>
            <a:cxnLst/>
            <a:rect r="r" b="b" t="t" l="l"/>
            <a:pathLst>
              <a:path h="5652140" w="9872734">
                <a:moveTo>
                  <a:pt x="0" y="0"/>
                </a:moveTo>
                <a:lnTo>
                  <a:pt x="9872734" y="0"/>
                </a:lnTo>
                <a:lnTo>
                  <a:pt x="9872734" y="5652141"/>
                </a:lnTo>
                <a:lnTo>
                  <a:pt x="0" y="5652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03766" y="3214307"/>
            <a:ext cx="5967562" cy="407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DE AS VAN DE POMP IS TE KORT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➡️ OPLOSSING: OVERLEG MET JE DOCENT WAT TE DOEN.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DOEL: JE LEERT CREATIEF DENKEN EN ZELF PROBLEMEN OPLOSSEN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🧑‍🏭 SLIMME MONTEURS DENKEN IN OPLOSSINGEN, NIET IN PROBLEMEN.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UITDAGING: DE TE KORTE REMPOMP-AS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214725" y="1438801"/>
            <a:ext cx="9060850" cy="7159735"/>
          </a:xfrm>
          <a:custGeom>
            <a:avLst/>
            <a:gdLst/>
            <a:ahLst/>
            <a:cxnLst/>
            <a:rect r="r" b="b" t="t" l="l"/>
            <a:pathLst>
              <a:path h="7159735" w="9060850">
                <a:moveTo>
                  <a:pt x="0" y="0"/>
                </a:moveTo>
                <a:lnTo>
                  <a:pt x="9060849" y="0"/>
                </a:lnTo>
                <a:lnTo>
                  <a:pt x="9060849" y="7159734"/>
                </a:lnTo>
                <a:lnTo>
                  <a:pt x="0" y="71597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789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38379" y="2319324"/>
            <a:ext cx="6802945" cy="3218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74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EEN REMSYSTEEM MONTEERT</a:t>
            </a:r>
          </a:p>
          <a:p>
            <a:pPr algn="l">
              <a:lnSpc>
                <a:spcPts val="374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EEN REMSYSTEEM KUNT VULLEN MET REMVLOEISTOF</a:t>
            </a:r>
          </a:p>
          <a:p>
            <a:pPr algn="l">
              <a:lnSpc>
                <a:spcPts val="374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NA GOEDKEURING MAG JE DOOR NAAR DE VOLGENDE!</a:t>
            </a:r>
          </a:p>
          <a:p>
            <a:pPr algn="l">
              <a:lnSpc>
                <a:spcPts val="374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91624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24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38848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DAGzH5B_DFY</dc:identifier>
  <dcterms:modified xsi:type="dcterms:W3CDTF">2011-08-01T06:04:30Z</dcterms:modified>
  <cp:revision>1</cp:revision>
  <dc:title> Les 24 Remsysteem Greenkart V2</dc:title>
</cp:coreProperties>
</file>