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Monument Bold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90" autoAdjust="0"/>
    <p:restoredTop sz="94582" autoAdjust="0"/>
  </p:normalViewPr>
  <p:slideViewPr>
    <p:cSldViewPr>
      <p:cViewPr varScale="1">
        <p:scale>
          <a:sx n="62" d="100"/>
          <a:sy n="62" d="100"/>
        </p:scale>
        <p:origin x="216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9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31541" TargetMode="External"/><Relationship Id="rId5" Type="http://schemas.openxmlformats.org/officeDocument/2006/relationships/hyperlink" Target="https://greenkart.electude.eu/bundlelesson_143931511" TargetMode="External"/><Relationship Id="rId4" Type="http://schemas.openxmlformats.org/officeDocument/2006/relationships/hyperlink" Target="https://greenkart.electude.eu/bundle_2680013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23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GASPEDAAL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3546045" cy="18299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17576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HET GASPEDAAL MONTEREN EN AFSTELLEN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4895850"/>
            <a:ext cx="1074059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🚀 ZORG DAT JE KART SNEL EN GECONTROLEERD OPTREKT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10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216765" y="1279333"/>
            <a:ext cx="5641235" cy="7085995"/>
          </a:xfrm>
          <a:custGeom>
            <a:avLst/>
            <a:gdLst/>
            <a:ahLst/>
            <a:cxnLst/>
            <a:rect l="l" t="t" r="r" b="b"/>
            <a:pathLst>
              <a:path w="6070295" h="7794921">
                <a:moveTo>
                  <a:pt x="0" y="0"/>
                </a:moveTo>
                <a:lnTo>
                  <a:pt x="6070295" y="0"/>
                </a:lnTo>
                <a:lnTo>
                  <a:pt x="6070295" y="7794921"/>
                </a:lnTo>
                <a:lnTo>
                  <a:pt x="0" y="77949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7241816" y="2169171"/>
            <a:ext cx="8376371" cy="602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GASPEDAAL BEPAALT HOE SNEL DE KART OPTREKT.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MOET STEVIG GEMONTEERD ZIJN EN GOED REAGEREN OP JE VOET.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HET GASPEDAAL MONTEERT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HET AANPAST AAN DE BESTUURDER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WERKING CONTROLEERT MET EEN MULTIMETER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037552" y="1505088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28700"/>
            <a:ext cx="580491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PLAATS EN WERKING</a:t>
            </a:r>
          </a:p>
        </p:txBody>
      </p:sp>
      <p:sp>
        <p:nvSpPr>
          <p:cNvPr id="12" name="Freeform 12"/>
          <p:cNvSpPr/>
          <p:nvPr/>
        </p:nvSpPr>
        <p:spPr>
          <a:xfrm>
            <a:off x="9896361" y="1248886"/>
            <a:ext cx="5841921" cy="7789228"/>
          </a:xfrm>
          <a:custGeom>
            <a:avLst/>
            <a:gdLst/>
            <a:ahLst/>
            <a:cxnLst/>
            <a:rect l="l" t="t" r="r" b="b"/>
            <a:pathLst>
              <a:path w="5841921" h="7789228">
                <a:moveTo>
                  <a:pt x="0" y="0"/>
                </a:moveTo>
                <a:lnTo>
                  <a:pt x="5841921" y="0"/>
                </a:lnTo>
                <a:lnTo>
                  <a:pt x="5841921" y="7789228"/>
                </a:lnTo>
                <a:lnTo>
                  <a:pt x="0" y="7789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2168782"/>
            <a:ext cx="8698980" cy="602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GASPEDAAL: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ZIT MEESTAL RECHTS VAN DE STOEL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BEWEEGT EEN SENSOR EN KABEL DIE STROOM REGELT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MOET GOED AANSLUITEN OP JOUW ZITPOSITIE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POSITIE BEPAALT OF JE VOL GAS KUNT GEVEN</a:t>
            </a:r>
          </a:p>
          <a:p>
            <a:pPr marL="411480" lvl="2" indent="-13716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 HEBBEN DE LEERLINGEN EEN HOUTEN BLOKJE ER ONDER GEZET VOOR HET KROM TRAPPEN VAN HET PEDAALTJE ZELF.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10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58495" y="2069232"/>
            <a:ext cx="5249274" cy="6168339"/>
          </a:xfrm>
          <a:custGeom>
            <a:avLst/>
            <a:gdLst/>
            <a:ahLst/>
            <a:cxnLst/>
            <a:rect l="l" t="t" r="r" b="b"/>
            <a:pathLst>
              <a:path w="5249274" h="6168339">
                <a:moveTo>
                  <a:pt x="0" y="0"/>
                </a:moveTo>
                <a:lnTo>
                  <a:pt x="5249274" y="0"/>
                </a:lnTo>
                <a:lnTo>
                  <a:pt x="5249274" y="6168339"/>
                </a:lnTo>
                <a:lnTo>
                  <a:pt x="0" y="61683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6995653" y="2011164"/>
            <a:ext cx="9933852" cy="60312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METHODE 1 – ONDERBOUW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SCHARNIERPUNT AAN DE ONDERKANT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MONTEER MET VERSTEVIGINGSPLAAT AAN DE ACHTERKANT</a:t>
            </a:r>
          </a:p>
          <a:p>
            <a:pPr marL="411251" lvl="2" indent="-137084" algn="l">
              <a:lnSpc>
                <a:spcPct val="150000"/>
              </a:lnSpc>
              <a:buFont typeface="Arial"/>
              <a:buChar char="⚬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VOORKOMT VERVORMING VAN FRAMEPLAAT</a:t>
            </a:r>
          </a:p>
          <a:p>
            <a:pPr algn="l">
              <a:lnSpc>
                <a:spcPct val="150000"/>
              </a:lnSpc>
            </a:pPr>
            <a:endParaRPr lang="en-US" sz="22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DENK ER OM DAT DE MAXIMALE UITSLAG VAN HET PEDAAL NOG STEEDS GEHAALD KAN WORDEN MET EEN MULTIMETER.</a:t>
            </a:r>
          </a:p>
          <a:p>
            <a:pPr algn="l">
              <a:lnSpc>
                <a:spcPct val="150000"/>
              </a:lnSpc>
            </a:pPr>
            <a:endParaRPr lang="en-US" sz="22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ZET DE METER OP DE WEERSTAND SCHAAL EN NOTEER DE MAXIMALE EN MINIMALE WEERSTAND. </a:t>
            </a:r>
          </a:p>
          <a:p>
            <a:pPr marL="388620" lvl="1" indent="-194310" algn="l">
              <a:lnSpc>
                <a:spcPct val="150000"/>
              </a:lnSpc>
              <a:buAutoNum type="arabicPeriod"/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NA MONTAGE OF DEZE WAARDEN NOG STEEDS GEHAALD KUNNEN WORDEN.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811987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🛠️ METHODE 1 – ONDERBOUW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-25908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1028701" y="2786737"/>
            <a:ext cx="4305300" cy="5578591"/>
          </a:xfrm>
          <a:custGeom>
            <a:avLst/>
            <a:gdLst/>
            <a:ahLst/>
            <a:cxnLst/>
            <a:rect l="l" t="t" r="r" b="b"/>
            <a:pathLst>
              <a:path w="4799503" h="6356958">
                <a:moveTo>
                  <a:pt x="0" y="0"/>
                </a:moveTo>
                <a:lnTo>
                  <a:pt x="4799503" y="0"/>
                </a:lnTo>
                <a:lnTo>
                  <a:pt x="479950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Freeform 16"/>
          <p:cNvSpPr/>
          <p:nvPr/>
        </p:nvSpPr>
        <p:spPr>
          <a:xfrm>
            <a:off x="6051090" y="2787396"/>
            <a:ext cx="4305300" cy="5577932"/>
          </a:xfrm>
          <a:custGeom>
            <a:avLst/>
            <a:gdLst/>
            <a:ahLst/>
            <a:cxnLst/>
            <a:rect l="l" t="t" r="r" b="b"/>
            <a:pathLst>
              <a:path w="4751826" h="6356958">
                <a:moveTo>
                  <a:pt x="0" y="0"/>
                </a:moveTo>
                <a:lnTo>
                  <a:pt x="4751826" y="0"/>
                </a:lnTo>
                <a:lnTo>
                  <a:pt x="4751826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10588709" y="2858683"/>
            <a:ext cx="6667500" cy="4931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METHODE 2 – BOVENBOUW (OMGEKEERD)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SCHARNIERPUNT AAN DE BOVENKANT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SOMS HANDIGER BIJ KLEINE BESTUURDERS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HOUD WEL REKENING MET DE MAXIMALE UITSLAG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ZIE VOORBEELDFOTO’S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28700" y="1624429"/>
            <a:ext cx="12088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🛠️ METHODE 2 – BOVENBOUW (OMGEKEERD)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10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-1447757" y="330200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-1447757" y="330200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794622" y="1347788"/>
            <a:ext cx="4593291" cy="7545447"/>
          </a:xfrm>
          <a:custGeom>
            <a:avLst/>
            <a:gdLst/>
            <a:ahLst/>
            <a:cxnLst/>
            <a:rect l="l" t="t" r="r" b="b"/>
            <a:pathLst>
              <a:path w="4593291" h="7545447">
                <a:moveTo>
                  <a:pt x="0" y="0"/>
                </a:moveTo>
                <a:lnTo>
                  <a:pt x="4593292" y="0"/>
                </a:lnTo>
                <a:lnTo>
                  <a:pt x="4593292" y="7545447"/>
                </a:lnTo>
                <a:lnTo>
                  <a:pt x="0" y="7545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6809706" y="1545319"/>
            <a:ext cx="679703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ELEKTRISCHE CONTROLE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48971" y="2277658"/>
            <a:ext cx="8549700" cy="49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MULTIMETER OM TE CONTROLEREN OF: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PEDAAL HET SIGNAAL GOED DOORGEEFT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MAXIMALE GASPOSITIE HAALBAAR IS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ER GEEN HAPERINGEN ZIJN BIJ INDRUKKEN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📚 LESMATERIAAL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bundle_26800131"/>
              </a:rPr>
              <a:t>STROOMSCHEMA'S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bundlelesson_143931511"/>
              </a:rPr>
              <a:t>MULTIMETER OHMMETER</a:t>
            </a:r>
          </a:p>
          <a:p>
            <a:pPr marL="777240" lvl="2" indent="-259080" algn="l">
              <a:lnSpc>
                <a:spcPct val="150000"/>
              </a:lnSpc>
              <a:buFont typeface="Arial"/>
              <a:buChar char="⚬"/>
            </a:pPr>
            <a:r>
              <a:rPr lang="en-US" sz="2400" b="1" u="sng" dirty="0">
                <a:solidFill>
                  <a:srgbClr val="E21C18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31541"/>
              </a:rPr>
              <a:t>GELIJK- EN WISSELSPANNING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10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39978" y="3038461"/>
            <a:ext cx="7979637" cy="4514850"/>
          </a:xfrm>
          <a:custGeom>
            <a:avLst/>
            <a:gdLst/>
            <a:ahLst/>
            <a:cxnLst/>
            <a:rect l="l" t="t" r="r" b="b"/>
            <a:pathLst>
              <a:path w="9427803" h="5161722">
                <a:moveTo>
                  <a:pt x="0" y="0"/>
                </a:moveTo>
                <a:lnTo>
                  <a:pt x="9427804" y="0"/>
                </a:lnTo>
                <a:lnTo>
                  <a:pt x="9427804" y="5161722"/>
                </a:lnTo>
                <a:lnTo>
                  <a:pt x="0" y="5161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9361687" y="2328849"/>
            <a:ext cx="7979637" cy="6025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KIES SAMEN MET JE TEAM DE JUISTE MONTAGELOCATIE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GATEN ALS ZE NIET AL AANWEZIG ZIJN, MONTEER HET PEDAAL VOLGENS ÉÉN VAN DE TWEE METHODES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BRENG VERSTEVIGING AAN INDIEN NODIG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TEST HANDMATIG OF HET PEDAAL GOED BEWEEGT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VOEG EEN FOTO TOE VAN DE MONTAGE VÓÓR EN NA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6203" y="923143"/>
            <a:ext cx="1274978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</a:t>
            </a:r>
          </a:p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GASPEDAAL MONTEREN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10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8763000" y="2318997"/>
            <a:ext cx="7960894" cy="5970671"/>
          </a:xfrm>
          <a:custGeom>
            <a:avLst/>
            <a:gdLst/>
            <a:ahLst/>
            <a:cxnLst/>
            <a:rect l="l" t="t" r="r" b="b"/>
            <a:pathLst>
              <a:path w="7960894" h="5970671">
                <a:moveTo>
                  <a:pt x="0" y="0"/>
                </a:moveTo>
                <a:lnTo>
                  <a:pt x="7960895" y="0"/>
                </a:lnTo>
                <a:lnTo>
                  <a:pt x="7960895" y="5970670"/>
                </a:lnTo>
                <a:lnTo>
                  <a:pt x="0" y="59706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605686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</a:t>
            </a:r>
          </a:p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ELEKTRISCHE MULTIMETER TEST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287243"/>
            <a:ext cx="7398303" cy="6025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SLUIT HET GASPEDAAL AAN OP DE BEKABELING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MULTIMETER OM HET SIGNAAL TE METEN BIJ INDRUKKEN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NOTEER BEGINWAARDE, MIDDENPOSITIE EN MAXIMALE WAARDE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HET CONTROLEREN DOOR DE DOCENT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411480" lvl="2" indent="-13716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🛡️ LET OP: WERK ALLEEN MET STROOM ONDER TOEZICHT</a:t>
            </a:r>
          </a:p>
          <a:p>
            <a:pPr marL="411480" lvl="2" indent="-13716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325913" y="9182454"/>
            <a:ext cx="2354580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9 VAN 10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Freeform 15"/>
          <p:cNvSpPr/>
          <p:nvPr/>
        </p:nvSpPr>
        <p:spPr>
          <a:xfrm>
            <a:off x="1110465" y="2535266"/>
            <a:ext cx="8636322" cy="5171568"/>
          </a:xfrm>
          <a:custGeom>
            <a:avLst/>
            <a:gdLst/>
            <a:ahLst/>
            <a:cxnLst/>
            <a:rect l="l" t="t" r="r" b="b"/>
            <a:pathLst>
              <a:path w="10378898" h="5812183">
                <a:moveTo>
                  <a:pt x="0" y="0"/>
                </a:moveTo>
                <a:lnTo>
                  <a:pt x="10378899" y="0"/>
                </a:lnTo>
                <a:lnTo>
                  <a:pt x="10378899" y="5812183"/>
                </a:lnTo>
                <a:lnTo>
                  <a:pt x="0" y="58121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dirty="0"/>
          </a:p>
        </p:txBody>
      </p:sp>
      <p:sp>
        <p:nvSpPr>
          <p:cNvPr id="17" name="TextBox 17"/>
          <p:cNvSpPr txBox="1"/>
          <p:nvPr/>
        </p:nvSpPr>
        <p:spPr>
          <a:xfrm>
            <a:off x="10346070" y="2265495"/>
            <a:ext cx="7103730" cy="547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HET GASPEDAAL MONTEERT EN AFSTELT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TWEE MONTAGE-OPTIES ZIJN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CONTROLEERT OF HET SIGNAAL KLOPT MET EEN MULTIMETER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KLAAR? DAN MAG JE VERDER MET HET VOLGENDE DEEL!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11046" y="1750849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259619" y="9182454"/>
            <a:ext cx="2487168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10 VAN 10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511</Words>
  <Application>Microsoft Macintosh PowerPoint</Application>
  <PresentationFormat>Aangepast</PresentationFormat>
  <Paragraphs>100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23 Gaspedaal Greenkart V2.pptx</dc:title>
  <cp:lastModifiedBy>CW Bak</cp:lastModifiedBy>
  <cp:revision>2</cp:revision>
  <dcterms:created xsi:type="dcterms:W3CDTF">2006-08-16T00:00:00Z</dcterms:created>
  <dcterms:modified xsi:type="dcterms:W3CDTF">2026-08-21T06:30:04Z</dcterms:modified>
  <dc:identifier>DAGzH6HTpkM</dc:identifier>
</cp:coreProperties>
</file>