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Comic Sans" charset="1" panose="03000702030302020204"/>
      <p:regular r:id="rId16"/>
    </p:embeddedFont>
    <p:embeddedFont>
      <p:font typeface="Monument Bold" charset="1" panose="00000300000000000000"/>
      <p:regular r:id="rId17"/>
    </p:embeddedFont>
    <p:embeddedFont>
      <p:font typeface="Avenir" charset="1" panose="020B0503020203020204"/>
      <p:regular r:id="rId18"/>
    </p:embeddedFont>
    <p:embeddedFont>
      <p:font typeface="Comic Sans Bold" charset="1" panose="03000902030302020204"/>
      <p:regular r:id="rId19"/>
    </p:embeddedFont>
    <p:embeddedFont>
      <p:font typeface="Avenir Bold" charset="1" panose="020B0703020203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9.jpeg" Type="http://schemas.openxmlformats.org/officeDocument/2006/relationships/image"/><Relationship Id="rId8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greenkart.electude.eu/bundlelesson_143931511" TargetMode="External" Type="http://schemas.openxmlformats.org/officeDocument/2006/relationships/hyperlink"/><Relationship Id="rId11" Target="https://greenkart.electude.eu/bundlelesson_143931541" TargetMode="External" Type="http://schemas.openxmlformats.org/officeDocument/2006/relationships/hyperlink"/><Relationship Id="rId12" Target="https://greenkart.electude.eu/bundle_26803301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1.png" Type="http://schemas.openxmlformats.org/officeDocument/2006/relationships/image"/><Relationship Id="rId8" Target="https://greenkart.electude.eu/bundlelesson_143911531" TargetMode="External" Type="http://schemas.openxmlformats.org/officeDocument/2006/relationships/hyperlink"/><Relationship Id="rId9" Target="https://greenkart.electude.eu/bundle_26800131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090" y="8038940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8041124"/>
            <a:ext cx="3594651" cy="1372470"/>
            <a:chOff x="0" y="0"/>
            <a:chExt cx="4792868" cy="18299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92853" cy="1829943"/>
            </a:xfrm>
            <a:custGeom>
              <a:avLst/>
              <a:gdLst/>
              <a:ahLst/>
              <a:cxnLst/>
              <a:rect r="r" b="b" t="t" l="l"/>
              <a:pathLst>
                <a:path h="1829943" w="479285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0" b="-117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922459" y="8041124"/>
            <a:ext cx="2659534" cy="1372470"/>
            <a:chOff x="0" y="0"/>
            <a:chExt cx="3546045" cy="18299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46094" cy="1829943"/>
            </a:xfrm>
            <a:custGeom>
              <a:avLst/>
              <a:gdLst/>
              <a:ahLst/>
              <a:cxnLst/>
              <a:rect r="r" b="b" t="t" l="l"/>
              <a:pathLst>
                <a:path h="1829943" w="3546094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1" b="-72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3458949"/>
            <a:ext cx="16230600" cy="1485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23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GASPEDAAL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427003" y="9182454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1 van 10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137897" y="2979746"/>
            <a:ext cx="10378898" cy="5812183"/>
          </a:xfrm>
          <a:custGeom>
            <a:avLst/>
            <a:gdLst/>
            <a:ahLst/>
            <a:cxnLst/>
            <a:rect r="r" b="b" t="t" l="l"/>
            <a:pathLst>
              <a:path h="5812183" w="10378898">
                <a:moveTo>
                  <a:pt x="0" y="0"/>
                </a:moveTo>
                <a:lnTo>
                  <a:pt x="10378899" y="0"/>
                </a:lnTo>
                <a:lnTo>
                  <a:pt x="10378899" y="5812183"/>
                </a:lnTo>
                <a:lnTo>
                  <a:pt x="0" y="58121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891335" y="3586533"/>
            <a:ext cx="4781567" cy="4487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WEET NU:</a:t>
            </a: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HET GASPEDAAL MONTEERT EN AFSTELT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WAT DE TWEE MONTAGE-OPTIES ZIJN</a:t>
            </a: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CONTROLEERT OF HET SIGNAAL KLOPT MET EEN MULTIMETER</a:t>
            </a: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👉 KLAAR? DAN MAG JE VERDER MET HET VOLGENDE DEEL!</a:t>
            </a:r>
          </a:p>
          <a:p>
            <a:pPr algn="l">
              <a:lnSpc>
                <a:spcPts val="3204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1028700"/>
            <a:ext cx="15809395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AFSLUITING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427003" y="9182454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10 van 10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158" y="1647986"/>
            <a:ext cx="13245717" cy="9525"/>
            <a:chOff x="0" y="0"/>
            <a:chExt cx="17660956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3243663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GASPEDAAL MONTEREN EN AFSTELLEN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667391" y="9248774"/>
            <a:ext cx="13245785" cy="9525"/>
            <a:chOff x="0" y="0"/>
            <a:chExt cx="17661047" cy="12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2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2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4895850"/>
            <a:ext cx="10740591" cy="72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🚀 Zorg dat je kart snel en gecontroleerd optrekt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427003" y="9182454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2 van 10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58176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667391" y="9211436"/>
            <a:ext cx="13245785" cy="9525"/>
            <a:chOff x="0" y="0"/>
            <a:chExt cx="17661047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8700" y="9251652"/>
            <a:ext cx="1531845" cy="584872"/>
            <a:chOff x="0" y="0"/>
            <a:chExt cx="2042460" cy="7798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25951" y="9251652"/>
            <a:ext cx="1133349" cy="584872"/>
            <a:chOff x="0" y="0"/>
            <a:chExt cx="1511132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216765" y="1279333"/>
            <a:ext cx="6070295" cy="7794921"/>
          </a:xfrm>
          <a:custGeom>
            <a:avLst/>
            <a:gdLst/>
            <a:ahLst/>
            <a:cxnLst/>
            <a:rect r="r" b="b" t="t" l="l"/>
            <a:pathLst>
              <a:path h="7794921" w="6070295">
                <a:moveTo>
                  <a:pt x="0" y="0"/>
                </a:moveTo>
                <a:lnTo>
                  <a:pt x="6070295" y="0"/>
                </a:lnTo>
                <a:lnTo>
                  <a:pt x="6070295" y="7794921"/>
                </a:lnTo>
                <a:lnTo>
                  <a:pt x="0" y="77949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258956" y="3395822"/>
            <a:ext cx="8376371" cy="3677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GASPEDAAL BEPAALT HOE SNEL DE KART OPTREKT.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MOET STEVIG GEMONTEERD ZIJN EN GOED REAGEREN OP JE VOET.</a:t>
            </a: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LEERT IN DEZE MODULE:</a:t>
            </a:r>
          </a:p>
          <a:p>
            <a:pPr algn="l" marL="411480" indent="-137160" lvl="2">
              <a:lnSpc>
                <a:spcPts val="3204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HET GASPEDAAL MONTEERT</a:t>
            </a:r>
          </a:p>
          <a:p>
            <a:pPr algn="l" marL="411480" indent="-137160" lvl="2">
              <a:lnSpc>
                <a:spcPts val="3204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HET AANPAST AAN DE BESTUURDER</a:t>
            </a:r>
          </a:p>
          <a:p>
            <a:pPr algn="l" marL="411480" indent="-137160" lvl="2">
              <a:lnSpc>
                <a:spcPts val="3204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DE WERKING CONTROLEERT MET EEN MULTIMETER</a:t>
            </a:r>
          </a:p>
          <a:p>
            <a:pPr algn="l" marL="411480" indent="-137160" lvl="2">
              <a:lnSpc>
                <a:spcPts val="3204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7444545" y="9376255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037552" y="1505088"/>
            <a:ext cx="808839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INLEIDING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427003" y="9182454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3 van 10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PLAATS EN WERKING</a:t>
            </a:r>
          </a:p>
        </p:txBody>
      </p:sp>
      <p:sp>
        <p:nvSpPr>
          <p:cNvPr name="Freeform 11" id="11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896361" y="1248886"/>
            <a:ext cx="5841921" cy="7789228"/>
          </a:xfrm>
          <a:custGeom>
            <a:avLst/>
            <a:gdLst/>
            <a:ahLst/>
            <a:cxnLst/>
            <a:rect r="r" b="b" t="t" l="l"/>
            <a:pathLst>
              <a:path h="7789228" w="5841921">
                <a:moveTo>
                  <a:pt x="0" y="0"/>
                </a:moveTo>
                <a:lnTo>
                  <a:pt x="5841921" y="0"/>
                </a:lnTo>
                <a:lnTo>
                  <a:pt x="5841921" y="7789228"/>
                </a:lnTo>
                <a:lnTo>
                  <a:pt x="0" y="77892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2168782"/>
            <a:ext cx="8698980" cy="4074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GASPEDAAL: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ZIT MEESTAL RECHTS VAN DE STOEL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BEWEEGT EEN SENSOR EN KABEL DIE STROOM REGELT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MOET GOED AANSLUITEN OP JOUW ZITPOSITIE</a:t>
            </a:r>
          </a:p>
          <a:p>
            <a:pPr algn="l" marL="411480" indent="-137160" lvl="2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📐 POSITIE BEPAALT OF JE VOL GAS KUNT GEVEN</a:t>
            </a:r>
          </a:p>
          <a:p>
            <a:pPr algn="l" marL="411480" indent="-137160" lvl="2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HIER HEBBEN DE LEERLINGEN EEN HOUTEN BLOKJE ER ONDER GEZET VOOR HET KROM TRAPPEN VAN HET PEDAALTJE ZELF.</a:t>
            </a:r>
          </a:p>
          <a:p>
            <a:pPr algn="l" marL="411480" indent="-137160" lvl="2">
              <a:lnSpc>
                <a:spcPts val="360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427003" y="9182454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4 van 10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358495" y="2701130"/>
            <a:ext cx="5249274" cy="6168339"/>
          </a:xfrm>
          <a:custGeom>
            <a:avLst/>
            <a:gdLst/>
            <a:ahLst/>
            <a:cxnLst/>
            <a:rect r="r" b="b" t="t" l="l"/>
            <a:pathLst>
              <a:path h="6168339" w="5249274">
                <a:moveTo>
                  <a:pt x="0" y="0"/>
                </a:moveTo>
                <a:lnTo>
                  <a:pt x="5249274" y="0"/>
                </a:lnTo>
                <a:lnTo>
                  <a:pt x="5249274" y="6168339"/>
                </a:lnTo>
                <a:lnTo>
                  <a:pt x="0" y="61683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325448" y="2546418"/>
            <a:ext cx="6865320" cy="5572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🛠️ METHODE 1 – ONDERBOUW</a:t>
            </a:r>
          </a:p>
          <a:p>
            <a:pPr algn="l" marL="411480" indent="-137160" lvl="2">
              <a:lnSpc>
                <a:spcPts val="3204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SCHARNIERPUNT AAN DE ONDERKANT</a:t>
            </a:r>
          </a:p>
          <a:p>
            <a:pPr algn="l" marL="411480" indent="-137160" lvl="2">
              <a:lnSpc>
                <a:spcPts val="3204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MONTEER MET VERSTEVIGINGSPLAAT AAN DE ACHTERKANT</a:t>
            </a:r>
          </a:p>
          <a:p>
            <a:pPr algn="l" marL="411251" indent="-137084" lvl="2">
              <a:lnSpc>
                <a:spcPts val="3204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VOORKOMT VERVORMING VAN FRAMEPLAAT</a:t>
            </a: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⚠️ DENK ER OM DAT DE MAXIMALE UITSLAG VAN HET PEDAAL NOG STEEDS GEHAALD KAN WORDEN MET EEN MULTIMETER.</a:t>
            </a:r>
          </a:p>
          <a:p>
            <a:pPr algn="l">
              <a:lnSpc>
                <a:spcPts val="3204"/>
              </a:lnSpc>
            </a:pPr>
          </a:p>
          <a:p>
            <a:pPr algn="l" marL="388620" indent="-194310" lvl="1">
              <a:lnSpc>
                <a:spcPts val="320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ZET DE METER OP DE WEERSTAND SCHAAL EN NOTEER DE MAXIMALE EN MINIMALE WEERSTAND. </a:t>
            </a:r>
          </a:p>
          <a:p>
            <a:pPr algn="l" marL="388620" indent="-194310" lvl="1">
              <a:lnSpc>
                <a:spcPts val="320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 NA MONTAGE OF DEZE WAARDEN NOG STEEDS GEHAALD KUNNEN WORDEN.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1028700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🛠️ </a:t>
            </a: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METHODE 1 – ONDERBOUW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427003" y="9182454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5 van 10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028700" y="2786737"/>
            <a:ext cx="4799503" cy="6356958"/>
          </a:xfrm>
          <a:custGeom>
            <a:avLst/>
            <a:gdLst/>
            <a:ahLst/>
            <a:cxnLst/>
            <a:rect r="r" b="b" t="t" l="l"/>
            <a:pathLst>
              <a:path h="6356958" w="4799503">
                <a:moveTo>
                  <a:pt x="0" y="0"/>
                </a:moveTo>
                <a:lnTo>
                  <a:pt x="4799503" y="0"/>
                </a:lnTo>
                <a:lnTo>
                  <a:pt x="4799503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051090" y="2787396"/>
            <a:ext cx="4751826" cy="6356958"/>
          </a:xfrm>
          <a:custGeom>
            <a:avLst/>
            <a:gdLst/>
            <a:ahLst/>
            <a:cxnLst/>
            <a:rect r="r" b="b" t="t" l="l"/>
            <a:pathLst>
              <a:path h="6356958" w="4751826">
                <a:moveTo>
                  <a:pt x="0" y="0"/>
                </a:moveTo>
                <a:lnTo>
                  <a:pt x="4751826" y="0"/>
                </a:lnTo>
                <a:lnTo>
                  <a:pt x="4751826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936533" y="2625125"/>
            <a:ext cx="6322767" cy="2772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🛠️ METHODE 2 – BOVENBOUW (OMGEKEERD)</a:t>
            </a:r>
          </a:p>
          <a:p>
            <a:pPr algn="l" marL="411480" indent="-137160" lvl="2">
              <a:lnSpc>
                <a:spcPts val="3204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SCHARNIERPUNT AAN DE BOVENKANT</a:t>
            </a:r>
          </a:p>
          <a:p>
            <a:pPr algn="l" marL="411480" indent="-137160" lvl="2">
              <a:lnSpc>
                <a:spcPts val="3204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SOMS HANDIGER BIJ KLEINE BESTUURDERS</a:t>
            </a:r>
          </a:p>
          <a:p>
            <a:pPr algn="l" marL="411480" indent="-137160" lvl="2">
              <a:lnSpc>
                <a:spcPts val="3204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HOUD WEL REKENING MET DE MAXIMALE UITSLAG</a:t>
            </a:r>
          </a:p>
          <a:p>
            <a:pPr algn="l" marL="411480" indent="-137160" lvl="2">
              <a:lnSpc>
                <a:spcPts val="3204"/>
              </a:lnSpc>
            </a:pPr>
          </a:p>
          <a:p>
            <a:pPr algn="l" marL="411480" indent="-137160" lvl="2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📷 ZIE VOORBEELDFOTO’S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1028700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🛠️ </a:t>
            </a: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METHODE 2 – BOVENBOUW (OMGEKEERD)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427003" y="9182454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6 van 10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61910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794622" y="1347788"/>
            <a:ext cx="4593291" cy="7545447"/>
          </a:xfrm>
          <a:custGeom>
            <a:avLst/>
            <a:gdLst/>
            <a:ahLst/>
            <a:cxnLst/>
            <a:rect r="r" b="b" t="t" l="l"/>
            <a:pathLst>
              <a:path h="7545447" w="4593291">
                <a:moveTo>
                  <a:pt x="0" y="0"/>
                </a:moveTo>
                <a:lnTo>
                  <a:pt x="4593292" y="0"/>
                </a:lnTo>
                <a:lnTo>
                  <a:pt x="4593292" y="7545447"/>
                </a:lnTo>
                <a:lnTo>
                  <a:pt x="0" y="75454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09706" y="1545319"/>
            <a:ext cx="862823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ELEKTRISCHE CONTROLE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69351" y="2993119"/>
            <a:ext cx="8549700" cy="477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EEN MULTIMETER OM TE CONTROLEREN OF:</a:t>
            </a:r>
          </a:p>
          <a:p>
            <a:pPr algn="l" marL="411480" indent="-137160" lvl="2">
              <a:lnSpc>
                <a:spcPts val="3204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PEDAAL HET SIGNAAL GOED DOORGEEFT</a:t>
            </a:r>
          </a:p>
          <a:p>
            <a:pPr algn="l" marL="411480" indent="-137160" lvl="2">
              <a:lnSpc>
                <a:spcPts val="3204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MAXIMALE GASPOSITIE HAALBAAR IS</a:t>
            </a:r>
          </a:p>
          <a:p>
            <a:pPr algn="l" marL="411480" indent="-137160" lvl="2">
              <a:lnSpc>
                <a:spcPts val="3204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 GEEN HAPERINGEN ZIJN BIJ INDRUKKEN</a:t>
            </a:r>
          </a:p>
          <a:p>
            <a:pPr algn="l" marL="411480" indent="-137160" lvl="2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📚 LESMATERIAAL</a:t>
            </a:r>
          </a:p>
          <a:p>
            <a:pPr algn="l" marL="777240" indent="-259080" lvl="2">
              <a:lnSpc>
                <a:spcPts val="3204"/>
              </a:lnSpc>
              <a:buFont typeface="Arial"/>
              <a:buChar char="⚬"/>
            </a:pPr>
            <a:r>
              <a:rPr lang="en-US" b="true" sz="1800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greenkart.electude.eu/bundlelesson_143911531"/>
              </a:rPr>
              <a:t>BASISPRINCIPS VERBINDINGSTECHNIEK</a:t>
            </a:r>
          </a:p>
          <a:p>
            <a:pPr algn="l" marL="777240" indent="-259080" lvl="2">
              <a:lnSpc>
                <a:spcPts val="3204"/>
              </a:lnSpc>
              <a:buFont typeface="Arial"/>
              <a:buChar char="⚬"/>
            </a:pPr>
            <a:r>
              <a:rPr lang="en-US" b="true" sz="1800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greenkart.electude.eu/bundle_26800131"/>
              </a:rPr>
              <a:t>STROOMSCHEMA'S</a:t>
            </a:r>
          </a:p>
          <a:p>
            <a:pPr algn="l" marL="777240" indent="-259080" lvl="2">
              <a:lnSpc>
                <a:spcPts val="3204"/>
              </a:lnSpc>
              <a:buFont typeface="Arial"/>
              <a:buChar char="⚬"/>
            </a:pPr>
            <a:r>
              <a:rPr lang="en-US" b="true" sz="1800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0" tooltip="https://greenkart.electude.eu/bundlelesson_143931511"/>
              </a:rPr>
              <a:t>MULTIMETER OHMMETER</a:t>
            </a:r>
          </a:p>
          <a:p>
            <a:pPr algn="l" marL="777240" indent="-259080" lvl="2">
              <a:lnSpc>
                <a:spcPts val="3204"/>
              </a:lnSpc>
              <a:buFont typeface="Arial"/>
              <a:buChar char="⚬"/>
            </a:pPr>
            <a:r>
              <a:rPr lang="en-US" b="true" sz="1800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1" tooltip="https://greenkart.electude.eu/bundlelesson_143931541"/>
              </a:rPr>
              <a:t>GELIJK- EN WISSELSPANNING</a:t>
            </a:r>
          </a:p>
          <a:p>
            <a:pPr algn="l" marL="777240" indent="-259080" lvl="2">
              <a:lnSpc>
                <a:spcPts val="3204"/>
              </a:lnSpc>
              <a:buFont typeface="Arial"/>
              <a:buChar char="⚬"/>
            </a:pPr>
            <a:r>
              <a:rPr lang="en-US" b="true" sz="1800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2" tooltip="https://greenkart.electude.eu/bundle_26803301"/>
              </a:rPr>
              <a:t>MEER LESSEN</a:t>
            </a:r>
          </a:p>
          <a:p>
            <a:pPr algn="l" marL="411480" indent="-137160" lvl="2">
              <a:lnSpc>
                <a:spcPts val="3204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427003" y="9182454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7 van 10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58176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667391" y="9211436"/>
            <a:ext cx="13245785" cy="9525"/>
            <a:chOff x="0" y="0"/>
            <a:chExt cx="17661047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8700" y="9251652"/>
            <a:ext cx="1531845" cy="584872"/>
            <a:chOff x="0" y="0"/>
            <a:chExt cx="2042460" cy="7798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25951" y="9251652"/>
            <a:ext cx="1133349" cy="584872"/>
            <a:chOff x="0" y="0"/>
            <a:chExt cx="1511132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164363" y="2305050"/>
            <a:ext cx="9427803" cy="5161722"/>
          </a:xfrm>
          <a:custGeom>
            <a:avLst/>
            <a:gdLst/>
            <a:ahLst/>
            <a:cxnLst/>
            <a:rect r="r" b="b" t="t" l="l"/>
            <a:pathLst>
              <a:path h="5161722" w="9427803">
                <a:moveTo>
                  <a:pt x="0" y="0"/>
                </a:moveTo>
                <a:lnTo>
                  <a:pt x="9427804" y="0"/>
                </a:lnTo>
                <a:lnTo>
                  <a:pt x="9427804" y="5161722"/>
                </a:lnTo>
                <a:lnTo>
                  <a:pt x="0" y="51617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789806" y="2328849"/>
            <a:ext cx="6551518" cy="4989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1480" indent="-137160" lvl="2">
              <a:lnSpc>
                <a:spcPts val="3600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KIES SAMEN MET JE TEAM DE JUISTE MONTAGELOCATIE</a:t>
            </a:r>
          </a:p>
          <a:p>
            <a:pPr algn="l" marL="411480" indent="-137160" lvl="2">
              <a:lnSpc>
                <a:spcPts val="3600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GATEN ALS ZE NIET AL AANWEZIG ZIJN, MONTEER HET PEDAAL VOLGENS ÉÉN VAN DE TWEE METHODES</a:t>
            </a:r>
          </a:p>
          <a:p>
            <a:pPr algn="l" marL="411480" indent="-137160" lvl="2">
              <a:lnSpc>
                <a:spcPts val="3600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BRENG VERSTEVIGING AAN INDIEN NODIG</a:t>
            </a:r>
          </a:p>
          <a:p>
            <a:pPr algn="l" marL="411480" indent="-137160" lvl="2">
              <a:lnSpc>
                <a:spcPts val="3600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TEST HANDMATIG OF HET PEDAAL GOED BEWEEGT</a:t>
            </a:r>
          </a:p>
          <a:p>
            <a:pPr algn="l" marL="411480" indent="-137160" lvl="2">
              <a:lnSpc>
                <a:spcPts val="3600"/>
              </a:lnSpc>
            </a:pPr>
          </a:p>
          <a:p>
            <a:pPr algn="l" marL="411480" indent="-137160" lvl="2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📷 VOEG EEN FOTO TOE VAN DE MONTAGE VÓÓR EN NA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444545" y="9376255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667391" y="1028700"/>
            <a:ext cx="1421263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1: GASPEDAAL MONTEREN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427003" y="9182454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8 van 10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8731731" y="2158165"/>
            <a:ext cx="7960894" cy="5970671"/>
          </a:xfrm>
          <a:custGeom>
            <a:avLst/>
            <a:gdLst/>
            <a:ahLst/>
            <a:cxnLst/>
            <a:rect r="r" b="b" t="t" l="l"/>
            <a:pathLst>
              <a:path h="5970671" w="7960894">
                <a:moveTo>
                  <a:pt x="0" y="0"/>
                </a:moveTo>
                <a:lnTo>
                  <a:pt x="7960895" y="0"/>
                </a:lnTo>
                <a:lnTo>
                  <a:pt x="7960895" y="5970670"/>
                </a:lnTo>
                <a:lnTo>
                  <a:pt x="0" y="59706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2: ELEKTRISCHE MULTIMETER TEST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287243"/>
            <a:ext cx="7398303" cy="3972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1480" indent="-137160" lvl="2">
              <a:lnSpc>
                <a:spcPts val="320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SLUIT HET GASPEDAAL AAN OP DE BEKABELING</a:t>
            </a:r>
          </a:p>
          <a:p>
            <a:pPr algn="l" marL="411480" indent="-137160" lvl="2">
              <a:lnSpc>
                <a:spcPts val="320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EEN MULTIMETER OM HET SIGNAAL TE METEN BIJ INDRUKKEN</a:t>
            </a:r>
          </a:p>
          <a:p>
            <a:pPr algn="l" marL="411480" indent="-137160" lvl="2">
              <a:lnSpc>
                <a:spcPts val="320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NOTEER BEGINWAARDE, MIDDENPOSITIE EN MAXIMALE WAARDE</a:t>
            </a:r>
          </a:p>
          <a:p>
            <a:pPr algn="l" marL="411480" indent="-137160" lvl="2">
              <a:lnSpc>
                <a:spcPts val="320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LAAT HET CONTROLEREN DOOR DE DOCENT</a:t>
            </a:r>
          </a:p>
          <a:p>
            <a:pPr algn="l" marL="411480" indent="-137160" lvl="2">
              <a:lnSpc>
                <a:spcPts val="3204"/>
              </a:lnSpc>
            </a:pPr>
          </a:p>
          <a:p>
            <a:pPr algn="l" marL="411480" indent="-137160" lvl="2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🛡️ LET OP: WERK ALLEEN MET STROOM ONDER TOEZICHT</a:t>
            </a:r>
          </a:p>
          <a:p>
            <a:pPr algn="l" marL="411480" indent="-137160" lvl="2">
              <a:lnSpc>
                <a:spcPts val="3204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427003" y="9182454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9 van 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DAGzH6HTpkM</dc:identifier>
  <dcterms:modified xsi:type="dcterms:W3CDTF">2011-08-01T06:04:30Z</dcterms:modified>
  <cp:revision>1</cp:revision>
  <dc:title>Les 23 Gaspedaal Greenkart V2.pptx</dc:title>
</cp:coreProperties>
</file>