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omic Sans Bold" panose="03000902030302020204"/>
      <p:regular r:id="rId9"/>
      <p:bold r:id="rId10"/>
    </p:embeddedFont>
    <p:embeddedFont>
      <p:font typeface="Monument Bold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59" autoAdjust="0"/>
  </p:normalViewPr>
  <p:slideViewPr>
    <p:cSldViewPr>
      <p:cViewPr varScale="1">
        <p:scale>
          <a:sx n="70" d="100"/>
          <a:sy n="70" d="100"/>
        </p:scale>
        <p:origin x="9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skfb.ly/oQPy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kfb.ly/oQPyO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kfb.ly/oCL99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3458949"/>
            <a:ext cx="16230600" cy="1485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22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STUURKOLOM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639929"/>
            <a:ext cx="2659534" cy="1372470"/>
            <a:chOff x="0" y="0"/>
            <a:chExt cx="3546045" cy="18299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29870" y="9163897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3243663"/>
            <a:ext cx="145846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STUURKOLOM MONTEREN AAN DE GREENKART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4895850"/>
            <a:ext cx="10740591" cy="72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🛞 VOOR PRECIES STUREN EN VEILIG RIJDEN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2" b="-7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29870" y="9163897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2 VAN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958389" y="1293320"/>
            <a:ext cx="4264074" cy="7700359"/>
          </a:xfrm>
          <a:custGeom>
            <a:avLst/>
            <a:gdLst/>
            <a:ahLst/>
            <a:cxnLst/>
            <a:rect l="l" t="t" r="r" b="b"/>
            <a:pathLst>
              <a:path w="4264074" h="7700359">
                <a:moveTo>
                  <a:pt x="0" y="0"/>
                </a:moveTo>
                <a:lnTo>
                  <a:pt x="4264074" y="0"/>
                </a:lnTo>
                <a:lnTo>
                  <a:pt x="4264074" y="7700360"/>
                </a:lnTo>
                <a:lnTo>
                  <a:pt x="0" y="7700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7215572" y="2595974"/>
            <a:ext cx="8376371" cy="4477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STUURKOLOM EN STUURSTANG ZORGEN DAT JIJ KUNT STUREN.</a:t>
            </a:r>
          </a:p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MONTAGE MOET:</a:t>
            </a:r>
          </a:p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·      PRECIES VOLGENS TEKENING</a:t>
            </a:r>
          </a:p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·      RECHT EN SOEPEL BEWEGEND</a:t>
            </a:r>
          </a:p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·      VEILIG GEBORGD MET RINGEN EN BOUTEN</a:t>
            </a:r>
          </a:p>
          <a:p>
            <a:pPr algn="l">
              <a:lnSpc>
                <a:spcPts val="3204"/>
              </a:lnSpc>
            </a:pPr>
            <a:endParaRPr lang="en-US" sz="18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DEZE MODULE LEER JE:</a:t>
            </a:r>
          </a:p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·      HOE JE DE STUURKOLOM EN STUURSTANG MONTEERT</a:t>
            </a:r>
          </a:p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·      WAAR JE OP MOET LETTEN BIJ HET VASTZETTEN</a:t>
            </a:r>
          </a:p>
          <a:p>
            <a:pPr algn="l">
              <a:lnSpc>
                <a:spcPts val="3204"/>
              </a:lnSpc>
            </a:pPr>
            <a:endParaRPr lang="en-US" sz="18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882929" y="1028700"/>
            <a:ext cx="37833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INLEIDING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29870" y="9163897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3 VAN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028700"/>
            <a:ext cx="133845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ONDERDELEN VAN DE STUURINRICHTING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00695" y="2115146"/>
            <a:ext cx="9838113" cy="5656915"/>
          </a:xfrm>
          <a:custGeom>
            <a:avLst/>
            <a:gdLst/>
            <a:ahLst/>
            <a:cxnLst/>
            <a:rect l="l" t="t" r="r" b="b"/>
            <a:pathLst>
              <a:path w="9838113" h="5656915">
                <a:moveTo>
                  <a:pt x="0" y="0"/>
                </a:moveTo>
                <a:lnTo>
                  <a:pt x="9838113" y="0"/>
                </a:lnTo>
                <a:lnTo>
                  <a:pt x="9838113" y="5656914"/>
                </a:lnTo>
                <a:lnTo>
                  <a:pt x="0" y="5656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1028700" y="2246581"/>
            <a:ext cx="5542035" cy="4372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STUURINRICHTING BESTAAT UIT: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STUURKOLOM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LAGERBLOKKEN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ONDERSTEUNING STUURKOLOM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BEUGELS EN RINGEN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STUURWIELNAAF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STUUR</a:t>
            </a:r>
          </a:p>
          <a:p>
            <a:pPr algn="l">
              <a:lnSpc>
                <a:spcPts val="3204"/>
              </a:lnSpc>
            </a:pPr>
            <a:endParaRPr lang="en-US" sz="18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📎 3D-MODEL BEKIJKEN VIA SKETCHFAB:</a:t>
            </a:r>
          </a:p>
          <a:p>
            <a:pPr algn="l">
              <a:lnSpc>
                <a:spcPts val="3204"/>
              </a:lnSpc>
            </a:pPr>
            <a:r>
              <a:rPr lang="en-US" sz="18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4" tooltip="https://skfb.ly/oQPyO"/>
              </a:rPr>
              <a:t>STUURKOLOM EXPLOSIETEKENING (3D)</a:t>
            </a:r>
          </a:p>
          <a:p>
            <a:pPr algn="l">
              <a:lnSpc>
                <a:spcPts val="3204"/>
              </a:lnSpc>
            </a:pPr>
            <a:endParaRPr lang="en-US" sz="1800" b="1" u="sng">
              <a:solidFill>
                <a:srgbClr val="0000FF"/>
              </a:solidFill>
              <a:latin typeface="Comic Sans Bold"/>
              <a:ea typeface="Comic Sans Bold"/>
              <a:cs typeface="Comic Sans Bold"/>
              <a:sym typeface="Comic Sans Bold"/>
              <a:hlinkClick r:id="rId4" tooltip="https://skfb.ly/oQPyO"/>
            </a:endParaRP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29870" y="9163897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4 VAN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Freeform 15">
            <a:hlinkClick r:id="rId3" tooltip="https://skfb.ly/oQPyO"/>
          </p:cNvPr>
          <p:cNvSpPr/>
          <p:nvPr/>
        </p:nvSpPr>
        <p:spPr>
          <a:xfrm>
            <a:off x="1230528" y="2892837"/>
            <a:ext cx="7602441" cy="4548718"/>
          </a:xfrm>
          <a:custGeom>
            <a:avLst/>
            <a:gdLst/>
            <a:ahLst/>
            <a:cxnLst/>
            <a:rect l="l" t="t" r="r" b="b"/>
            <a:pathLst>
              <a:path w="9276611" h="5678883">
                <a:moveTo>
                  <a:pt x="0" y="0"/>
                </a:moveTo>
                <a:lnTo>
                  <a:pt x="9276611" y="0"/>
                </a:lnTo>
                <a:lnTo>
                  <a:pt x="9276611" y="5678883"/>
                </a:lnTo>
                <a:lnTo>
                  <a:pt x="0" y="56788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82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7" name="TextBox 17"/>
          <p:cNvSpPr txBox="1"/>
          <p:nvPr/>
        </p:nvSpPr>
        <p:spPr>
          <a:xfrm>
            <a:off x="9455033" y="2721386"/>
            <a:ext cx="7804267" cy="6025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⚠️ BELANGRIJK: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MONTEER DE STUURKOLOM IN DE LAGERBLOKKEN VOLGENS VOLGORDE UIT DE TEKENING OP SKETCHFAB.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OF DE KOLOM VRIJ KAN DRAAIEN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LAGERBLOK (8) PAS DEFINITIEF VASTDRAAIEN ALS ALLES UITGELIJND IS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2 M8-RINGEN OM DE SPIL IN DE SPINDELBEUGEL TE KUNNEN CENTREREN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BORG DE KOLOM PAS DEFINITIEF ALS DE POSITIE 100% KLOPT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30685" y="7683267"/>
            <a:ext cx="5928271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HET BEELD VOOR DE 3D AFBEELDING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1481508"/>
            <a:ext cx="157848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 STUURKOLOM MONTEREN</a:t>
            </a:r>
          </a:p>
        </p:txBody>
      </p: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29870" y="9163897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5 VAN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Freeform 15">
            <a:hlinkClick r:id="rId3" tooltip="https://skfb.ly/oCL99"/>
          </p:cNvPr>
          <p:cNvSpPr/>
          <p:nvPr/>
        </p:nvSpPr>
        <p:spPr>
          <a:xfrm>
            <a:off x="1794622" y="2834058"/>
            <a:ext cx="6727361" cy="5356661"/>
          </a:xfrm>
          <a:custGeom>
            <a:avLst/>
            <a:gdLst/>
            <a:ahLst/>
            <a:cxnLst/>
            <a:rect l="l" t="t" r="r" b="b"/>
            <a:pathLst>
              <a:path w="6727361" h="5356661">
                <a:moveTo>
                  <a:pt x="0" y="0"/>
                </a:moveTo>
                <a:lnTo>
                  <a:pt x="6727361" y="0"/>
                </a:lnTo>
                <a:lnTo>
                  <a:pt x="6727361" y="5356661"/>
                </a:lnTo>
                <a:lnTo>
                  <a:pt x="0" y="53566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7" name="TextBox 17"/>
          <p:cNvSpPr txBox="1"/>
          <p:nvPr/>
        </p:nvSpPr>
        <p:spPr>
          <a:xfrm>
            <a:off x="9290284" y="2900732"/>
            <a:ext cx="7778516" cy="4363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MONTEER DE STUURSTANGCONSTRUCTIE ZOALS AANGEGEVEN IN DE AFBEELDING.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⚠️ HET KAN ZIJN DAT DE SPOORSTANG GELEVERD WORDT MET EEN INWENDIGE DRAAD, DAN PASSEN DAAR DE SPOORSTANGUITEINDEN OP MET EEN UITWENDIGE DRAAD.</a:t>
            </a: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⚠️ DENK ER OM DAT JE DE MOEREN VAN DE STUURSTANGEN BORGT DOOR EEN BORGMOER.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17234" y="8295494"/>
            <a:ext cx="5928271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HET BEELD VOOR DE 3D AFBEELDING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1481508"/>
            <a:ext cx="165849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2: STUURSTANGCONSTRUCTIE</a:t>
            </a:r>
          </a:p>
        </p:txBody>
      </p: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29870" y="9163897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6 VAN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272398" y="1666875"/>
            <a:ext cx="8756645" cy="6896696"/>
          </a:xfrm>
          <a:custGeom>
            <a:avLst/>
            <a:gdLst/>
            <a:ahLst/>
            <a:cxnLst/>
            <a:rect l="l" t="t" r="r" b="b"/>
            <a:pathLst>
              <a:path w="8756645" h="6896696">
                <a:moveTo>
                  <a:pt x="0" y="0"/>
                </a:moveTo>
                <a:lnTo>
                  <a:pt x="8756645" y="0"/>
                </a:lnTo>
                <a:lnTo>
                  <a:pt x="8756645" y="6896696"/>
                </a:lnTo>
                <a:lnTo>
                  <a:pt x="0" y="68966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843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10275574" y="2366949"/>
            <a:ext cx="7065749" cy="3999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WELKE ONDERDELEN BIJ DE STUURINRICHTING HOREN</a:t>
            </a:r>
          </a:p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STUURKOLOM EN STUURSTANG MONTEERT</a:t>
            </a:r>
          </a:p>
          <a:p>
            <a:pPr algn="l">
              <a:lnSpc>
                <a:spcPct val="150000"/>
              </a:lnSpc>
            </a:pPr>
            <a:endParaRPr lang="en-US" sz="22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NA GOEDKEURING MAG JE DOOR NAAR HET VOLGENDE DEEL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91624" y="1028700"/>
            <a:ext cx="4183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29870" y="9163897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7 VAN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342</Words>
  <Application>Microsoft Macintosh PowerPoint</Application>
  <PresentationFormat>Aangepast</PresentationFormat>
  <Paragraphs>66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Les 22 Stuurkolom Greenkart V2</dc:title>
  <cp:lastModifiedBy>CW Bak</cp:lastModifiedBy>
  <cp:revision>3</cp:revision>
  <dcterms:created xsi:type="dcterms:W3CDTF">2006-08-16T00:00:00Z</dcterms:created>
  <dcterms:modified xsi:type="dcterms:W3CDTF">2026-08-21T06:10:44Z</dcterms:modified>
  <dc:identifier>DAGzH-0-1KI</dc:identifier>
</cp:coreProperties>
</file>