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Comic Sans" charset="1" panose="03000702030302020204"/>
      <p:regular r:id="rId13"/>
    </p:embeddedFont>
    <p:embeddedFont>
      <p:font typeface="Monument Bold" charset="1" panose="00000300000000000000"/>
      <p:regular r:id="rId14"/>
    </p:embeddedFont>
    <p:embeddedFont>
      <p:font typeface="Avenir" charset="1" panose="020B0503020203020204"/>
      <p:regular r:id="rId15"/>
    </p:embeddedFont>
    <p:embeddedFont>
      <p:font typeface="Comic Sans Bold" charset="1" panose="03000902030302020204"/>
      <p:regular r:id="rId16"/>
    </p:embeddedFont>
    <p:embeddedFont>
      <p:font typeface="Avenir Bold" charset="1" panose="020B0703020203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7.jpeg" Type="http://schemas.openxmlformats.org/officeDocument/2006/relationships/image"/><Relationship Id="rId8" Target="https://skfb.ly/oQPyO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jpeg" Type="http://schemas.openxmlformats.org/officeDocument/2006/relationships/image"/><Relationship Id="rId8" Target="https://skfb.ly/oQPyO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9.jpeg" Type="http://schemas.openxmlformats.org/officeDocument/2006/relationships/image"/><Relationship Id="rId8" Target="https://skfb.ly/oCL99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090" y="8038940"/>
            <a:ext cx="13245785" cy="9525"/>
            <a:chOff x="0" y="0"/>
            <a:chExt cx="17661047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8041124"/>
            <a:ext cx="3594651" cy="1372470"/>
            <a:chOff x="0" y="0"/>
            <a:chExt cx="4792868" cy="18299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792853" cy="1829943"/>
            </a:xfrm>
            <a:custGeom>
              <a:avLst/>
              <a:gdLst/>
              <a:ahLst/>
              <a:cxnLst/>
              <a:rect r="r" b="b" t="t" l="l"/>
              <a:pathLst>
                <a:path h="1829943" w="479285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0" b="-117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922459" y="8041124"/>
            <a:ext cx="2659534" cy="1372470"/>
            <a:chOff x="0" y="0"/>
            <a:chExt cx="3546045" cy="1829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46094" cy="1829943"/>
            </a:xfrm>
            <a:custGeom>
              <a:avLst/>
              <a:gdLst/>
              <a:ahLst/>
              <a:cxnLst/>
              <a:rect r="r" b="b" t="t" l="l"/>
              <a:pathLst>
                <a:path h="1829943" w="3546094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1" b="-7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7440924" y="9413594"/>
            <a:ext cx="368289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458949"/>
            <a:ext cx="16230600" cy="1485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22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STUURKOLOM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64666" y="916389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1 van 7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521158" y="2576914"/>
            <a:ext cx="13245717" cy="9525"/>
            <a:chOff x="0" y="0"/>
            <a:chExt cx="17660956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521158" y="1647986"/>
            <a:ext cx="13245717" cy="9525"/>
            <a:chOff x="0" y="0"/>
            <a:chExt cx="17660956" cy="12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true" rot="0">
            <a:off x="14984952" y="6487891"/>
            <a:ext cx="479409" cy="479409"/>
          </a:xfrm>
          <a:custGeom>
            <a:avLst/>
            <a:gdLst/>
            <a:ahLst/>
            <a:cxnLst/>
            <a:rect r="r" b="b" t="t" l="l"/>
            <a:pathLst>
              <a:path h="479409" w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3243663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STUURKOLOM MONTEREN AAN DE GREENKART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2667391" y="9248774"/>
            <a:ext cx="13245785" cy="9525"/>
            <a:chOff x="0" y="0"/>
            <a:chExt cx="17661047" cy="127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6350" y="0"/>
              <a:ext cx="17648301" cy="12700"/>
            </a:xfrm>
            <a:custGeom>
              <a:avLst/>
              <a:gdLst/>
              <a:ahLst/>
              <a:cxnLst/>
              <a:rect r="r" b="b" t="t" l="l"/>
              <a:pathLst>
                <a:path h="12700" w="17648301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2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7444545" y="9413594"/>
            <a:ext cx="3679277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895850"/>
            <a:ext cx="10740591" cy="72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true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🛞 Voor precies sturen en veilig rijden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64666" y="916389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2 van 7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958389" y="1293320"/>
            <a:ext cx="4264074" cy="7700359"/>
          </a:xfrm>
          <a:custGeom>
            <a:avLst/>
            <a:gdLst/>
            <a:ahLst/>
            <a:cxnLst/>
            <a:rect r="r" b="b" t="t" l="l"/>
            <a:pathLst>
              <a:path h="7700359" w="4264074">
                <a:moveTo>
                  <a:pt x="0" y="0"/>
                </a:moveTo>
                <a:lnTo>
                  <a:pt x="4264074" y="0"/>
                </a:lnTo>
                <a:lnTo>
                  <a:pt x="4264074" y="7700360"/>
                </a:lnTo>
                <a:lnTo>
                  <a:pt x="0" y="77003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215572" y="2595974"/>
            <a:ext cx="8376371" cy="447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STUURKOLOM EN STUURSTANG ZORGEN DAT JIJ KUNT STUREN.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MONTAGE MOET: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PRECIES VOLGENS TEKENING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RECHT EN SOEPEL BEWEGEND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VEILIG GEBORGD MET RINGEN EN BOUTEN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 DEZE MODULE LEER JE: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HOE JE DE STUURKOLOM EN STUURSTANG MONTEERT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WAAR JE OP MOET LETTEN BIJ HET VASTZETTEN</a:t>
            </a:r>
          </a:p>
          <a:p>
            <a:pPr algn="l">
              <a:lnSpc>
                <a:spcPts val="3204"/>
              </a:lnSpc>
            </a:pPr>
            <a:r>
              <a:rPr lang="en-US" sz="1800" b="tru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·      WELKE TECHNOSKILLS JE INZET</a:t>
            </a:r>
          </a:p>
          <a:p>
            <a:pPr algn="l">
              <a:lnSpc>
                <a:spcPts val="3204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882929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64666" y="916389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3 van 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2667391" y="9258300"/>
            <a:ext cx="13245785" cy="9525"/>
            <a:chOff x="0" y="0"/>
            <a:chExt cx="17661047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9298516"/>
            <a:ext cx="1531845" cy="584872"/>
            <a:chOff x="0" y="0"/>
            <a:chExt cx="2042460" cy="7798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6" r="-2" b="-12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25951" y="9298516"/>
            <a:ext cx="1133349" cy="584872"/>
            <a:chOff x="0" y="0"/>
            <a:chExt cx="1511132" cy="7798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" r="2" b="-77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1028700"/>
            <a:ext cx="1623060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ONDERDELEN VAN DE STUURINRICHTING</a:t>
            </a:r>
          </a:p>
        </p:txBody>
      </p:sp>
      <p:sp>
        <p:nvSpPr>
          <p:cNvPr name="Freeform 11" id="11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00695" y="2115146"/>
            <a:ext cx="9838113" cy="5656915"/>
          </a:xfrm>
          <a:custGeom>
            <a:avLst/>
            <a:gdLst/>
            <a:ahLst/>
            <a:cxnLst/>
            <a:rect r="r" b="b" t="t" l="l"/>
            <a:pathLst>
              <a:path h="5656915" w="9838113">
                <a:moveTo>
                  <a:pt x="0" y="0"/>
                </a:moveTo>
                <a:lnTo>
                  <a:pt x="9838113" y="0"/>
                </a:lnTo>
                <a:lnTo>
                  <a:pt x="9838113" y="5656914"/>
                </a:lnTo>
                <a:lnTo>
                  <a:pt x="0" y="56569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444545" y="9423119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2246581"/>
            <a:ext cx="5542035" cy="4372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STUURINRICHTING BESTAAT UIT: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STUURKOLOM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LAGERBLOKKEN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ONDERSTEUNING STUURKOLOM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BEUGELS EN RINGEN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STUURWIELNAAF</a:t>
            </a:r>
          </a:p>
          <a:p>
            <a:pPr algn="l" marL="388620" indent="-194310" lvl="1">
              <a:lnSpc>
                <a:spcPts val="3204"/>
              </a:lnSpc>
              <a:buFont typeface="Arial"/>
              <a:buChar char="•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STUUR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📎 3D-MODEL BEKIJKEN VIA SKETCHFAB:</a:t>
            </a:r>
          </a:p>
          <a:p>
            <a:pPr algn="l">
              <a:lnSpc>
                <a:spcPts val="3204"/>
              </a:lnSpc>
            </a:pPr>
            <a:r>
              <a:rPr lang="en-US" b="true" sz="1800" u="sng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8" tooltip="https://skfb.ly/oQPyO"/>
              </a:rPr>
              <a:t>STUURKOLOM EXPLOSIETEKENING (3D)</a:t>
            </a:r>
          </a:p>
          <a:p>
            <a:pPr algn="l">
              <a:lnSpc>
                <a:spcPts val="3204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64666" y="916389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4 van 7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>
            <a:hlinkClick r:id="rId8" tooltip="https://skfb.ly/oQPyO"/>
          </p:cNvPr>
          <p:cNvSpPr/>
          <p:nvPr/>
        </p:nvSpPr>
        <p:spPr>
          <a:xfrm flipH="false" flipV="false" rot="0">
            <a:off x="1230528" y="2892836"/>
            <a:ext cx="9276611" cy="5678883"/>
          </a:xfrm>
          <a:custGeom>
            <a:avLst/>
            <a:gdLst/>
            <a:ahLst/>
            <a:cxnLst/>
            <a:rect r="r" b="b" t="t" l="l"/>
            <a:pathLst>
              <a:path h="5678883" w="9276611">
                <a:moveTo>
                  <a:pt x="0" y="0"/>
                </a:moveTo>
                <a:lnTo>
                  <a:pt x="9276611" y="0"/>
                </a:lnTo>
                <a:lnTo>
                  <a:pt x="9276611" y="5678883"/>
                </a:lnTo>
                <a:lnTo>
                  <a:pt x="0" y="56788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825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931402" y="2721386"/>
            <a:ext cx="5967562" cy="5996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6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⚠️ BELANGRIJK:</a:t>
            </a:r>
          </a:p>
          <a:p>
            <a:pPr algn="l" marL="388620" indent="-194310" lvl="1">
              <a:lnSpc>
                <a:spcPts val="399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MONTEER DE STUURKOLOM IN DE LAGERBLOKKEN VOLGENS VOLGORDE UIT DE TEKENING OP SKETCHFAB.</a:t>
            </a:r>
          </a:p>
          <a:p>
            <a:pPr algn="l" marL="388620" indent="-194310" lvl="1">
              <a:lnSpc>
                <a:spcPts val="399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OF DE KOLOM VRIJ KAN DRAAIEN</a:t>
            </a:r>
          </a:p>
          <a:p>
            <a:pPr algn="l" marL="388620" indent="-194310" lvl="1">
              <a:lnSpc>
                <a:spcPts val="399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LAGERBLOK (8) PAS DEFINITIEF VASTDRAAIEN ALS ALLES UITGELIJND IS</a:t>
            </a:r>
          </a:p>
          <a:p>
            <a:pPr algn="l" marL="388620" indent="-194310" lvl="1">
              <a:lnSpc>
                <a:spcPts val="399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2 M8-RINGEN OM DE SPIL IN DE SPINDELBEUGEL TE KUNNEN CENTREREN</a:t>
            </a:r>
          </a:p>
          <a:p>
            <a:pPr algn="l" marL="388620" indent="-194310" lvl="1">
              <a:lnSpc>
                <a:spcPts val="3996"/>
              </a:lnSpc>
              <a:buAutoNum type="arabicPeriod" startAt="1"/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BORG DE KOLOM PAS DEFINITIEF ALS DE POSITIE 100% KLOPT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64666" y="916389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5 van 7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904698" y="8524094"/>
            <a:ext cx="592827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het beeld voor de 3D afbeelding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481508"/>
            <a:ext cx="15880888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STUURKOLOM MONTEREN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3938" y="2672132"/>
            <a:ext cx="16240125" cy="9525"/>
            <a:chOff x="0" y="0"/>
            <a:chExt cx="21653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1028700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3938" y="2272082"/>
            <a:ext cx="16240125" cy="9525"/>
            <a:chOff x="0" y="0"/>
            <a:chExt cx="21653500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350" y="0"/>
              <a:ext cx="21640800" cy="12700"/>
            </a:xfrm>
            <a:custGeom>
              <a:avLst/>
              <a:gdLst/>
              <a:ahLst/>
              <a:cxnLst/>
              <a:rect r="r" b="b" t="t" l="l"/>
              <a:pathLst>
                <a:path h="12700" w="216408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667391" y="9248775"/>
            <a:ext cx="13245785" cy="9525"/>
            <a:chOff x="0" y="0"/>
            <a:chExt cx="17661047" cy="127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28700" y="9288992"/>
            <a:ext cx="1531845" cy="584872"/>
            <a:chOff x="0" y="0"/>
            <a:chExt cx="2042460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6125951" y="9288992"/>
            <a:ext cx="1133349" cy="584872"/>
            <a:chOff x="0" y="0"/>
            <a:chExt cx="1511132" cy="77983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5" id="15">
            <a:hlinkClick r:id="rId8" tooltip="https://skfb.ly/oCL99"/>
          </p:cNvPr>
          <p:cNvSpPr/>
          <p:nvPr/>
        </p:nvSpPr>
        <p:spPr>
          <a:xfrm flipH="false" flipV="false" rot="0">
            <a:off x="1794622" y="2834058"/>
            <a:ext cx="6727361" cy="5356661"/>
          </a:xfrm>
          <a:custGeom>
            <a:avLst/>
            <a:gdLst/>
            <a:ahLst/>
            <a:cxnLst/>
            <a:rect r="r" b="b" t="t" l="l"/>
            <a:pathLst>
              <a:path h="5356661" w="6727361">
                <a:moveTo>
                  <a:pt x="0" y="0"/>
                </a:moveTo>
                <a:lnTo>
                  <a:pt x="6727361" y="0"/>
                </a:lnTo>
                <a:lnTo>
                  <a:pt x="6727361" y="5356661"/>
                </a:lnTo>
                <a:lnTo>
                  <a:pt x="0" y="53566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444545" y="9413594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90284" y="2900732"/>
            <a:ext cx="5967562" cy="2462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6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MONTEER DE STUURSTANGCONSTRUCTIE ZOALS AANGEGEVEN IN DE AFBEELDING.</a:t>
            </a:r>
          </a:p>
          <a:p>
            <a:pPr algn="l">
              <a:lnSpc>
                <a:spcPts val="3996"/>
              </a:lnSpc>
            </a:pPr>
          </a:p>
          <a:p>
            <a:pPr algn="l">
              <a:lnSpc>
                <a:spcPts val="3996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⚠️ DENK ER OM DAT JE DE MOEREN VAN DE STUURSTANGEN BORGT DOOR EEN BORGMOER.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64666" y="916389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6 van 7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17234" y="8295494"/>
            <a:ext cx="5928271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b="true" sz="240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het beeld voor de 3D afbeelding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481508"/>
            <a:ext cx="15880888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4200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2: STUURSTANGCONSTRUCTIE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9296" r="0" b="-9296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75574" y="581764"/>
            <a:ext cx="7096125" cy="9525"/>
            <a:chOff x="0" y="0"/>
            <a:chExt cx="9461500" cy="12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6350" y="0"/>
              <a:ext cx="9448800" cy="12700"/>
            </a:xfrm>
            <a:custGeom>
              <a:avLst/>
              <a:gdLst/>
              <a:ahLst/>
              <a:cxnLst/>
              <a:rect r="r" b="b" t="t" l="l"/>
              <a:pathLst>
                <a:path h="12700" w="94488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true" rot="0">
            <a:off x="16971328" y="991361"/>
            <a:ext cx="287972" cy="287972"/>
          </a:xfrm>
          <a:custGeom>
            <a:avLst/>
            <a:gdLst/>
            <a:ahLst/>
            <a:cxnLst/>
            <a:rect r="r" b="b" t="t" l="l"/>
            <a:pathLst>
              <a:path h="287972" w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667391" y="9211436"/>
            <a:ext cx="13245785" cy="9525"/>
            <a:chOff x="0" y="0"/>
            <a:chExt cx="17661047" cy="127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8509" y="0"/>
              <a:ext cx="17648302" cy="16891"/>
            </a:xfrm>
            <a:custGeom>
              <a:avLst/>
              <a:gdLst/>
              <a:ahLst/>
              <a:cxnLst/>
              <a:rect r="r" b="b" t="t" l="l"/>
              <a:pathLst>
                <a:path h="16891" w="17648302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700" y="9251652"/>
            <a:ext cx="1531845" cy="584872"/>
            <a:chOff x="0" y="0"/>
            <a:chExt cx="2042460" cy="77983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42414" cy="779780"/>
            </a:xfrm>
            <a:custGeom>
              <a:avLst/>
              <a:gdLst/>
              <a:ahLst/>
              <a:cxnLst/>
              <a:rect r="r" b="b" t="t" l="l"/>
              <a:pathLst>
                <a:path h="779780" w="2042414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16" r="-2" b="-12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25951" y="9251652"/>
            <a:ext cx="1133349" cy="584872"/>
            <a:chOff x="0" y="0"/>
            <a:chExt cx="1511132" cy="7798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11173" cy="779780"/>
            </a:xfrm>
            <a:custGeom>
              <a:avLst/>
              <a:gdLst/>
              <a:ahLst/>
              <a:cxnLst/>
              <a:rect r="r" b="b" t="t" l="l"/>
              <a:pathLst>
                <a:path h="779780" w="1511173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71" r="2" b="-77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272398" y="1666875"/>
            <a:ext cx="8756645" cy="6896696"/>
          </a:xfrm>
          <a:custGeom>
            <a:avLst/>
            <a:gdLst/>
            <a:ahLst/>
            <a:cxnLst/>
            <a:rect r="r" b="b" t="t" l="l"/>
            <a:pathLst>
              <a:path h="6896696" w="8756645">
                <a:moveTo>
                  <a:pt x="0" y="0"/>
                </a:moveTo>
                <a:lnTo>
                  <a:pt x="8756645" y="0"/>
                </a:lnTo>
                <a:lnTo>
                  <a:pt x="8756645" y="6896696"/>
                </a:lnTo>
                <a:lnTo>
                  <a:pt x="0" y="68966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18435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75574" y="2366949"/>
            <a:ext cx="7065749" cy="2772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WELKE ONDERDELEN BIJ DE STUURINRICHTING HOREN</a:t>
            </a: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DE STUURKOLOM EN STUURSTANG MONTEERT</a:t>
            </a:r>
          </a:p>
          <a:p>
            <a:pPr algn="l">
              <a:lnSpc>
                <a:spcPts val="3204"/>
              </a:lnSpc>
            </a:pPr>
          </a:p>
          <a:p>
            <a:pPr algn="l">
              <a:lnSpc>
                <a:spcPts val="3204"/>
              </a:lnSpc>
            </a:pPr>
            <a:r>
              <a:rPr lang="en-US" b="true" sz="1800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NA GOEDKEURING MAG JE DOOR NAAR HET VOLGENDE DEEL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44545" y="9376255"/>
            <a:ext cx="3679276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91624" y="1028700"/>
            <a:ext cx="8088399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true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8956" y="9575519"/>
            <a:ext cx="1770087" cy="43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22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64666" y="9163897"/>
            <a:ext cx="152400" cy="1714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Pagina 7 van 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DAGzH-0-1KI</dc:identifier>
  <dcterms:modified xsi:type="dcterms:W3CDTF">2011-08-01T06:04:30Z</dcterms:modified>
  <cp:revision>1</cp:revision>
  <dc:title> Les 22 Stuurkolom Greenkart V2</dc:title>
</cp:coreProperties>
</file>