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omic Sans" charset="1" panose="03000702030302020204"/>
      <p:regular r:id="rId20"/>
    </p:embeddedFont>
    <p:embeddedFont>
      <p:font typeface="Monument Bold" charset="1" panose="00000300000000000000"/>
      <p:regular r:id="rId21"/>
    </p:embeddedFont>
    <p:embeddedFont>
      <p:font typeface="Comic Sans Bold" charset="1" panose="03000902030302020204"/>
      <p:regular r:id="rId22"/>
    </p:embeddedFont>
    <p:embeddedFont>
      <p:font typeface="Avenir Bold" charset="1" panose="020B0703020203020204"/>
      <p:regular r:id="rId23"/>
    </p:embeddedFont>
    <p:embeddedFont>
      <p:font typeface="Avenir" charset="1" panose="020B0503020203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reenkart.electude.eu/bundlelesson_143910541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Relationship Id="rId6" Target="https://greenkart.electude.eu/bundlelesson_45518621" TargetMode="External" Type="http://schemas.openxmlformats.org/officeDocument/2006/relationships/hyperlink"/><Relationship Id="rId7" Target="https://greenkart.electude.eu/bundlelesson_143911441" TargetMode="External" Type="http://schemas.openxmlformats.org/officeDocument/2006/relationships/hyperlink"/><Relationship Id="rId8" Target="https://greenkart.electude.eu/bundlelesson_143911431" TargetMode="External" Type="http://schemas.openxmlformats.org/officeDocument/2006/relationships/hyperlink"/><Relationship Id="rId9" Target="https://greenkart.electude.eu/bundlelesson_143911411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21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STOELMONTAGE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14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493371" y="2007401"/>
            <a:ext cx="11301259" cy="6272199"/>
          </a:xfrm>
          <a:custGeom>
            <a:avLst/>
            <a:gdLst/>
            <a:ahLst/>
            <a:cxnLst/>
            <a:rect r="r" b="b" t="t" l="l"/>
            <a:pathLst>
              <a:path h="6272199" w="11301259">
                <a:moveTo>
                  <a:pt x="0" y="0"/>
                </a:moveTo>
                <a:lnTo>
                  <a:pt x="11301258" y="0"/>
                </a:lnTo>
                <a:lnTo>
                  <a:pt x="11301258" y="6272198"/>
                </a:lnTo>
                <a:lnTo>
                  <a:pt x="0" y="62721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10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9296" y="1126018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4 VAN 7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951638" y="1857146"/>
            <a:ext cx="14822813" cy="7189064"/>
          </a:xfrm>
          <a:custGeom>
            <a:avLst/>
            <a:gdLst/>
            <a:ahLst/>
            <a:cxnLst/>
            <a:rect r="r" b="b" t="t" l="l"/>
            <a:pathLst>
              <a:path h="7189064" w="14822813">
                <a:moveTo>
                  <a:pt x="0" y="0"/>
                </a:moveTo>
                <a:lnTo>
                  <a:pt x="14822813" y="0"/>
                </a:lnTo>
                <a:lnTo>
                  <a:pt x="14822813" y="7189064"/>
                </a:lnTo>
                <a:lnTo>
                  <a:pt x="0" y="7189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11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92360" y="1114196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5 VAN 7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183157" y="2556226"/>
            <a:ext cx="15957328" cy="5186132"/>
          </a:xfrm>
          <a:custGeom>
            <a:avLst/>
            <a:gdLst/>
            <a:ahLst/>
            <a:cxnLst/>
            <a:rect r="r" b="b" t="t" l="l"/>
            <a:pathLst>
              <a:path h="5186132" w="15957328">
                <a:moveTo>
                  <a:pt x="0" y="0"/>
                </a:moveTo>
                <a:lnTo>
                  <a:pt x="15957328" y="0"/>
                </a:lnTo>
                <a:lnTo>
                  <a:pt x="15957328" y="5186131"/>
                </a:lnTo>
                <a:lnTo>
                  <a:pt x="0" y="51861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12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46075" y="1305136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6 VAN 7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573289" y="1869181"/>
            <a:ext cx="12759163" cy="7177029"/>
          </a:xfrm>
          <a:custGeom>
            <a:avLst/>
            <a:gdLst/>
            <a:ahLst/>
            <a:cxnLst/>
            <a:rect r="r" b="b" t="t" l="l"/>
            <a:pathLst>
              <a:path h="7177029" w="12759163">
                <a:moveTo>
                  <a:pt x="0" y="0"/>
                </a:moveTo>
                <a:lnTo>
                  <a:pt x="12759164" y="0"/>
                </a:lnTo>
                <a:lnTo>
                  <a:pt x="12759164" y="7177029"/>
                </a:lnTo>
                <a:lnTo>
                  <a:pt x="0" y="71770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13 van 14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54947" y="1164331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7 VAN 7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167257" y="2442725"/>
            <a:ext cx="8730540" cy="5827635"/>
          </a:xfrm>
          <a:custGeom>
            <a:avLst/>
            <a:gdLst/>
            <a:ahLst/>
            <a:cxnLst/>
            <a:rect r="r" b="b" t="t" l="l"/>
            <a:pathLst>
              <a:path h="5827635" w="8730540">
                <a:moveTo>
                  <a:pt x="0" y="0"/>
                </a:moveTo>
                <a:lnTo>
                  <a:pt x="8730540" y="0"/>
                </a:lnTo>
                <a:lnTo>
                  <a:pt x="8730540" y="5827635"/>
                </a:lnTo>
                <a:lnTo>
                  <a:pt x="0" y="58276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576870" y="2929307"/>
            <a:ext cx="5549081" cy="2703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STOEL MONTEERT MET BOREN EN BOUTEN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OPVULT OF VERSTELT VOOR DE JUISTE POSITIE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VEILIG EN NAUWKEURIG WERKT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14 van 14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02134" y="8394185"/>
            <a:ext cx="673126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DEZE GREENKART HAD TOEN DE VERSTELBARE STOEL.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STOEL VAN DE GREENKART MONTEREN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895850"/>
            <a:ext cx="10740591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🪑 Comfortabel en veilig kunnen racen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14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324520"/>
            <a:ext cx="9683626" cy="7637960"/>
          </a:xfrm>
          <a:custGeom>
            <a:avLst/>
            <a:gdLst/>
            <a:ahLst/>
            <a:cxnLst/>
            <a:rect r="r" b="b" t="t" l="l"/>
            <a:pathLst>
              <a:path h="7637960" w="9683626">
                <a:moveTo>
                  <a:pt x="0" y="0"/>
                </a:moveTo>
                <a:lnTo>
                  <a:pt x="9683626" y="0"/>
                </a:lnTo>
                <a:lnTo>
                  <a:pt x="9683626" y="7637960"/>
                </a:lnTo>
                <a:lnTo>
                  <a:pt x="0" y="7637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026674" y="2100587"/>
            <a:ext cx="6232626" cy="554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STOEL IS EEN BELANGRIJK ONDERDEEL VAN DE KART.</a:t>
            </a:r>
          </a:p>
          <a:p>
            <a:pPr algn="l">
              <a:lnSpc>
                <a:spcPts val="369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ZORGT ERVOOR DAT DE BESTUURDER:</a:t>
            </a:r>
          </a:p>
          <a:p>
            <a:pPr algn="l" marL="388620" indent="-194310" lvl="1">
              <a:lnSpc>
                <a:spcPts val="369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STEVIG ZIT</a:t>
            </a:r>
          </a:p>
          <a:p>
            <a:pPr algn="l" marL="388620" indent="-194310" lvl="1">
              <a:lnSpc>
                <a:spcPts val="369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STUUR GOED KAN VASTHOUDEN</a:t>
            </a:r>
          </a:p>
          <a:p>
            <a:pPr algn="l" marL="388620" indent="-194310" lvl="1">
              <a:lnSpc>
                <a:spcPts val="369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SNEL KAN REAGEREN</a:t>
            </a:r>
          </a:p>
          <a:p>
            <a:pPr algn="l" marL="411480" indent="-137160" lvl="2">
              <a:lnSpc>
                <a:spcPts val="3690"/>
              </a:lnSpc>
            </a:pPr>
          </a:p>
          <a:p>
            <a:pPr algn="l">
              <a:lnSpc>
                <a:spcPts val="369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388620" indent="-194310" lvl="1">
              <a:lnSpc>
                <a:spcPts val="369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STOEL AFTEKENT, BOORT EN MONTEERT</a:t>
            </a:r>
          </a:p>
          <a:p>
            <a:pPr algn="l" marL="388620" indent="-194310" lvl="1">
              <a:lnSpc>
                <a:spcPts val="369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HEM EVENTUEEL VERSTELBAAR MAAKT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26674" y="1214745"/>
            <a:ext cx="348331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14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 VAN DE STOEL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889056" y="1347788"/>
            <a:ext cx="9160574" cy="7546023"/>
          </a:xfrm>
          <a:custGeom>
            <a:avLst/>
            <a:gdLst/>
            <a:ahLst/>
            <a:cxnLst/>
            <a:rect r="r" b="b" t="t" l="l"/>
            <a:pathLst>
              <a:path h="7546023" w="9160574">
                <a:moveTo>
                  <a:pt x="0" y="0"/>
                </a:moveTo>
                <a:lnTo>
                  <a:pt x="9160574" y="0"/>
                </a:lnTo>
                <a:lnTo>
                  <a:pt x="9160574" y="7546022"/>
                </a:lnTo>
                <a:lnTo>
                  <a:pt x="0" y="7546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4424" y="2049685"/>
            <a:ext cx="6634633" cy="453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STOEL MOET: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NIET TE VER NAAR ACHTEREN OF VOREN STAAN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RECHT TEN OPZICHTE VAN HET STUUR EN DE PEDALEN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STEVIG GEMONTEERD ZIJN AAN HET FRAME (BOVEN ÉN ONDER)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 marL="411480" indent="-137160" lvl="2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📐 MARKEER DE JUISTE BOORPUNTEN VÓÓR JE IETS BEVESTIGT!</a:t>
            </a:r>
          </a:p>
          <a:p>
            <a:pPr algn="l" marL="411480" indent="-137160" lvl="2">
              <a:lnSpc>
                <a:spcPts val="36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14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914770" y="2921601"/>
            <a:ext cx="6502514" cy="5687181"/>
          </a:xfrm>
          <a:custGeom>
            <a:avLst/>
            <a:gdLst/>
            <a:ahLst/>
            <a:cxnLst/>
            <a:rect r="r" b="b" t="t" l="l"/>
            <a:pathLst>
              <a:path h="5687181" w="6502514">
                <a:moveTo>
                  <a:pt x="0" y="0"/>
                </a:moveTo>
                <a:lnTo>
                  <a:pt x="6502514" y="0"/>
                </a:lnTo>
                <a:lnTo>
                  <a:pt x="6502514" y="5687181"/>
                </a:lnTo>
                <a:lnTo>
                  <a:pt x="0" y="5687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882" t="0" r="-96173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84183" y="2929307"/>
            <a:ext cx="5967562" cy="460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LEER HIER HOE JE DIT KAN DOEN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: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>
              <a:lnSpc>
                <a:spcPts val="4200"/>
              </a:lnSpc>
            </a:pPr>
            <a:r>
              <a:rPr lang="en-US" b="true" sz="21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📚 LESMATERIAAL:</a:t>
            </a:r>
          </a:p>
          <a:p>
            <a:pPr algn="l">
              <a:lnSpc>
                <a:spcPts val="3600"/>
              </a:lnSpc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greenkart.electude.eu/bundlelesson_45518621"/>
              </a:rPr>
              <a:t>📖 AFTEKENEN</a:t>
            </a:r>
          </a:p>
          <a:p>
            <a:pPr algn="l">
              <a:lnSpc>
                <a:spcPts val="3600"/>
              </a:lnSpc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greenkart.electude.eu/bundlelesson_143911441"/>
              </a:rPr>
              <a:t>📖 HOE EEN GAT TE BOREN</a:t>
            </a:r>
          </a:p>
          <a:p>
            <a:pPr algn="l">
              <a:lnSpc>
                <a:spcPts val="3600"/>
              </a:lnSpc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greenkart.electude.eu/bundlelesson_143911431"/>
              </a:rPr>
              <a:t>📖 BOORVOLGORDE</a:t>
            </a:r>
          </a:p>
          <a:p>
            <a:pPr algn="l">
              <a:lnSpc>
                <a:spcPts val="3600"/>
              </a:lnSpc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greenkart.electude.eu/bundlelesson_143911411"/>
              </a:rPr>
              <a:t>📖 BOREN</a:t>
            </a:r>
          </a:p>
          <a:p>
            <a:pPr algn="l">
              <a:lnSpc>
                <a:spcPts val="3600"/>
              </a:lnSpc>
            </a:pPr>
            <a:r>
              <a:rPr lang="en-US" b="true" sz="1800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greenkart.electude.eu/bundlelesson_143910541"/>
              </a:rPr>
              <a:t>📖 LASSEN</a:t>
            </a:r>
          </a:p>
          <a:p>
            <a:pPr algn="l" marL="411480" indent="-137160" lvl="2">
              <a:lnSpc>
                <a:spcPts val="3600"/>
              </a:lnSpc>
            </a:pPr>
          </a:p>
          <a:p>
            <a:pPr algn="l" marL="411251" indent="-137084" lvl="2">
              <a:lnSpc>
                <a:spcPts val="36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GATEN BOREN EN AFBRAMEN 1 van 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14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272398" y="2813466"/>
            <a:ext cx="8756645" cy="5823169"/>
          </a:xfrm>
          <a:custGeom>
            <a:avLst/>
            <a:gdLst/>
            <a:ahLst/>
            <a:cxnLst/>
            <a:rect r="r" b="b" t="t" l="l"/>
            <a:pathLst>
              <a:path h="5823169" w="8756645">
                <a:moveTo>
                  <a:pt x="0" y="0"/>
                </a:moveTo>
                <a:lnTo>
                  <a:pt x="8756645" y="0"/>
                </a:lnTo>
                <a:lnTo>
                  <a:pt x="8756645" y="5823169"/>
                </a:lnTo>
                <a:lnTo>
                  <a:pt x="0" y="5823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91738" y="2587025"/>
            <a:ext cx="5967562" cy="544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VOLG DEZE STAPPEN: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KANTEL DE STOEL IN DE JUISTE POSITIE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MARKEER DE BOVENSTE EN ONDERSTE GATEN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BOOR MET DE JUISTE MAAT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BRAMEN DE GATEN NETJES AF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PLAATS BUSSEN IN DE GATEN EN LAS DEZE VAST ZODAT DE BUIS NIET DOORBUIGT OF ZELFS KNIKT.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LET OP: SOMS MOET JE OPVULLING GEBRUIKEN ALS DE STOEL NIET VLAK AANSLUIT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GATEN BOREN EN AFBRAMEN 2 van 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14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61910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89296" y="2480089"/>
            <a:ext cx="9186279" cy="5752907"/>
          </a:xfrm>
          <a:custGeom>
            <a:avLst/>
            <a:gdLst/>
            <a:ahLst/>
            <a:cxnLst/>
            <a:rect r="r" b="b" t="t" l="l"/>
            <a:pathLst>
              <a:path h="5752907" w="9186279">
                <a:moveTo>
                  <a:pt x="0" y="0"/>
                </a:moveTo>
                <a:lnTo>
                  <a:pt x="9186278" y="0"/>
                </a:lnTo>
                <a:lnTo>
                  <a:pt x="9186278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9296" y="1126018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1 VAN 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21978" y="1830786"/>
            <a:ext cx="6286858" cy="7065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KUNT OOK EEN VERSTELBARE STOEL MAKEN: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KAN OP DRIE MANIEREN: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GEBRUIKT EEN STOELSYSTEEM UIT EEN AUTO EN PAST DEZE AAN.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BEDENKT ZELF EEN NIEUW SYSTEEM.</a:t>
            </a:r>
          </a:p>
          <a:p>
            <a:pPr algn="l" marL="388620" indent="-194310" lvl="1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GEBRUIKT HET ONTWERP VAN HET MARTINUS COLLEGE, HIERNA UITGEWERKT.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5599"/>
              </a:lnSpc>
            </a:pPr>
            <a:r>
              <a:rPr lang="en-US" b="true" sz="27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PLAN VAN </a:t>
            </a:r>
            <a:r>
              <a:rPr lang="en-US" b="true" sz="27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EISEN: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GESCHIKT VOOR BESTUURDERS VAN VERSCHILLENDE LENGTES</a:t>
            </a:r>
          </a:p>
          <a:p>
            <a:pPr algn="l" marL="411480" indent="-137160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GEBASEERD OP EEN ONTWERP VAN HET MARTINUSCOLLEGE</a:t>
            </a:r>
          </a:p>
          <a:p>
            <a:pPr algn="l" marL="411251" indent="-137084" lvl="2">
              <a:lnSpc>
                <a:spcPts val="3600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GEBRUIKT GLEUVEN I.P.V. VASTE BOORGATEN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14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1773522"/>
            <a:ext cx="5774334" cy="6293552"/>
          </a:xfrm>
          <a:custGeom>
            <a:avLst/>
            <a:gdLst/>
            <a:ahLst/>
            <a:cxnLst/>
            <a:rect r="r" b="b" t="t" l="l"/>
            <a:pathLst>
              <a:path h="6293552" w="5774334">
                <a:moveTo>
                  <a:pt x="0" y="0"/>
                </a:moveTo>
                <a:lnTo>
                  <a:pt x="5774334" y="0"/>
                </a:lnTo>
                <a:lnTo>
                  <a:pt x="5774334" y="6293552"/>
                </a:lnTo>
                <a:lnTo>
                  <a:pt x="0" y="62935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32559" y="1871203"/>
            <a:ext cx="8372346" cy="4032394"/>
          </a:xfrm>
          <a:custGeom>
            <a:avLst/>
            <a:gdLst/>
            <a:ahLst/>
            <a:cxnLst/>
            <a:rect r="r" b="b" t="t" l="l"/>
            <a:pathLst>
              <a:path h="4032394" w="8372346">
                <a:moveTo>
                  <a:pt x="0" y="0"/>
                </a:moveTo>
                <a:lnTo>
                  <a:pt x="8372346" y="0"/>
                </a:lnTo>
                <a:lnTo>
                  <a:pt x="8372346" y="4032394"/>
                </a:lnTo>
                <a:lnTo>
                  <a:pt x="0" y="40323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37722" r="0" b="-37722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811601" y="6051868"/>
            <a:ext cx="6874898" cy="2703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1251" indent="-137084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KIJK WAT ER NODIG IS OM EEN VERSTELBARE STOEL TE MAKEN.</a:t>
            </a:r>
          </a:p>
          <a:p>
            <a:pPr algn="l" marL="411251" indent="-137084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ZOU JE DIT AANPAKKEN?</a:t>
            </a:r>
          </a:p>
          <a:p>
            <a:pPr algn="l" marL="411251" indent="-137084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 MATERIAAL HEB JE NODIG?</a:t>
            </a:r>
          </a:p>
          <a:p>
            <a:pPr algn="l" marL="411251" indent="-137084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 GEREEDSCSCHAP HEB JE NODIG?</a:t>
            </a:r>
          </a:p>
          <a:p>
            <a:pPr algn="l" marL="388620" indent="-129540" lvl="2">
              <a:lnSpc>
                <a:spcPts val="3600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OVERLEG MET JE DOCENT EN GA AAN DE SLAG.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8 van 14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89296" y="1126018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2 VAN 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187719" y="2013327"/>
            <a:ext cx="3231751" cy="2241474"/>
          </a:xfrm>
          <a:custGeom>
            <a:avLst/>
            <a:gdLst/>
            <a:ahLst/>
            <a:cxnLst/>
            <a:rect r="r" b="b" t="t" l="l"/>
            <a:pathLst>
              <a:path h="2241474" w="3231751">
                <a:moveTo>
                  <a:pt x="0" y="0"/>
                </a:moveTo>
                <a:lnTo>
                  <a:pt x="3231751" y="0"/>
                </a:lnTo>
                <a:lnTo>
                  <a:pt x="3231751" y="2241474"/>
                </a:lnTo>
                <a:lnTo>
                  <a:pt x="0" y="224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50" t="-29277" r="-5251" b="-19235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1774753"/>
            <a:ext cx="4149553" cy="5325081"/>
            <a:chOff x="0" y="0"/>
            <a:chExt cx="1092886" cy="14024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2886" cy="1402491"/>
            </a:xfrm>
            <a:custGeom>
              <a:avLst/>
              <a:gdLst/>
              <a:ahLst/>
              <a:cxnLst/>
              <a:rect r="r" b="b" t="t" l="l"/>
              <a:pathLst>
                <a:path h="1402491" w="1092886">
                  <a:moveTo>
                    <a:pt x="0" y="0"/>
                  </a:moveTo>
                  <a:lnTo>
                    <a:pt x="1092886" y="0"/>
                  </a:lnTo>
                  <a:lnTo>
                    <a:pt x="1092886" y="1402491"/>
                  </a:lnTo>
                  <a:lnTo>
                    <a:pt x="0" y="1402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1092886" cy="1402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2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473192" y="1845067"/>
            <a:ext cx="11301259" cy="5254767"/>
          </a:xfrm>
          <a:custGeom>
            <a:avLst/>
            <a:gdLst/>
            <a:ahLst/>
            <a:cxnLst/>
            <a:rect r="r" b="b" t="t" l="l"/>
            <a:pathLst>
              <a:path h="5254767" w="11301259">
                <a:moveTo>
                  <a:pt x="0" y="0"/>
                </a:moveTo>
                <a:lnTo>
                  <a:pt x="11301259" y="0"/>
                </a:lnTo>
                <a:lnTo>
                  <a:pt x="11301259" y="5254767"/>
                </a:lnTo>
                <a:lnTo>
                  <a:pt x="0" y="52547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8" t="0" r="-678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79031" y="9027160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9 van 14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7719" y="4454826"/>
            <a:ext cx="3990534" cy="224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BREEDTE B = 30,5 MM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DIKTE V</a:t>
            </a: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 HET MATERIAAL IS D = 2 MM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MAAT E = 7,5 MM</a:t>
            </a:r>
          </a:p>
          <a:p>
            <a:pPr algn="l">
              <a:lnSpc>
                <a:spcPts val="3600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MAAT H = 15 MM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89296" y="1126018"/>
            <a:ext cx="14395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PRAKTIJKOPDRACHT:</a:t>
            </a:r>
            <a:r>
              <a:rPr lang="en-US" b="true" sz="33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VERSTELBARE STOEL MAKEN BLAD 3 VAN 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DAGzH8gVzSM</dc:identifier>
  <dcterms:modified xsi:type="dcterms:W3CDTF">2011-08-01T06:04:30Z</dcterms:modified>
  <cp:revision>1</cp:revision>
  <dc:title> Les 21 Stoelmontage Greenkart V1</dc:title>
</cp:coreProperties>
</file>