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Monument Bold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📚 TECHNOSKILLS:</a:t>
            </a:r>
          </a:p>
          <a:p>
            <a:r>
              <a:rPr lang="en-US"/>
              <a:t>·      TV007 – HANDMATIG EN MACHINAAL ZAGEN</a:t>
            </a:r>
          </a:p>
          <a:p>
            <a:r>
              <a:rPr lang="en-US"/>
              <a:t>·      TV009 – BOREN</a:t>
            </a:r>
          </a:p>
          <a:p>
            <a:r>
              <a:rPr lang="en-US"/>
              <a:t>·      TV008 / TV011 / TV014 – VIJLEN EN AFBRAMEN</a:t>
            </a:r>
          </a:p>
          <a:p>
            <a:r>
              <a:rPr lang="en-US"/>
              <a:t>🔗 BEKIJK DE TECHNOSKILLS VIA SCB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1361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s://greenkart.electude.eu/module_5548_bundlelesson_14391041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module_5397_bundlelesson_143911351" TargetMode="External"/><Relationship Id="rId5" Type="http://schemas.openxmlformats.org/officeDocument/2006/relationships/hyperlink" Target="https://greenkart.electude.eu/module_5874_bundlelesson_143910551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4" Type="http://schemas.openxmlformats.org/officeDocument/2006/relationships/hyperlink" Target="file:////Users/ceesbak/!%20Download%20map%20docent%20Greenkart/Cowork%20Greenkarting/Deel%204%20-%20Rempomp,%20vloer,%20voorpaneel,%20achterpaneel,%20stoel/20%20achterpaneel/Leerlingmateriaal/Achterpaneel%20V2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schutbord-achter-greenkart-6b759ea4f6904412af5fbda8ac9c336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8041124"/>
            <a:ext cx="3594651" cy="1372470"/>
            <a:chOff x="0" y="0"/>
            <a:chExt cx="4792868" cy="1829960"/>
          </a:xfrm>
        </p:grpSpPr>
      </p:grpSp>
      <p:grpSp>
        <p:nvGrpSpPr>
          <p:cNvPr id="11" name="Group 11"/>
          <p:cNvGrpSpPr/>
          <p:nvPr/>
        </p:nvGrpSpPr>
        <p:grpSpPr>
          <a:xfrm>
            <a:off x="13922459" y="8041124"/>
            <a:ext cx="2659534" cy="1372470"/>
            <a:chOff x="0" y="0"/>
            <a:chExt cx="3546045" cy="1829960"/>
          </a:xfrm>
        </p:grpSpPr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20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ACHTERPANEEL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8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977341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ACHTERKANT GREENKART MONTEREN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29"/>
          </a:xfrm>
        </p:grpSpPr>
      </p:grpSp>
      <p:grpSp>
        <p:nvGrpSpPr>
          <p:cNvPr id="14" name="Group 14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29"/>
          </a:xfrm>
        </p:grpSpPr>
      </p:grpSp>
      <p:sp>
        <p:nvSpPr>
          <p:cNvPr id="17" name="TextBox 17"/>
          <p:cNvSpPr txBox="1"/>
          <p:nvPr/>
        </p:nvSpPr>
        <p:spPr>
          <a:xfrm>
            <a:off x="1028700" y="4953000"/>
            <a:ext cx="13069599" cy="1109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Monument Bold"/>
              </a:rPr>
              <a:t>🔧 ZORG DAT HET ACHTERSTE DEEL VAN JE KART STEVIG EN RECHT VASTZIT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2" name="Freeform 12"/>
          <p:cNvSpPr/>
          <p:nvPr/>
        </p:nvSpPr>
        <p:spPr>
          <a:xfrm>
            <a:off x="1261625" y="2068059"/>
            <a:ext cx="7141807" cy="6150881"/>
          </a:xfrm>
          <a:custGeom>
            <a:avLst/>
            <a:gdLst/>
            <a:ahLst/>
            <a:cxnLst/>
            <a:rect l="l" t="t" r="r" b="b"/>
            <a:pathLst>
              <a:path w="7141807" h="6150881">
                <a:moveTo>
                  <a:pt x="0" y="0"/>
                </a:moveTo>
                <a:lnTo>
                  <a:pt x="7141807" y="0"/>
                </a:lnTo>
                <a:lnTo>
                  <a:pt x="7141807" y="6150882"/>
                </a:lnTo>
                <a:lnTo>
                  <a:pt x="0" y="61508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37153" y="2104258"/>
            <a:ext cx="7324536" cy="5946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BENT BIJNA KLAAR MET HET BOUWEN VAN HET FRAME. DE ACHTERKANT IS DE LAATSTE FASE!</a:t>
            </a:r>
          </a:p>
          <a:p>
            <a:pPr algn="l">
              <a:lnSpc>
                <a:spcPts val="388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KOMEN STRAKS DE ACHTERAS, MOTOR EN VAAK OOK DE ELEKTRONICA.</a:t>
            </a:r>
          </a:p>
          <a:p>
            <a:pPr algn="l">
              <a:lnSpc>
                <a:spcPts val="3888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888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ts val="3888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ACHTERKANT BOUWT EN MONTEERT</a:t>
            </a:r>
          </a:p>
          <a:p>
            <a:pPr marL="388620" lvl="1" indent="-194310" algn="l">
              <a:lnSpc>
                <a:spcPts val="3888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VOORKOMT DAT DE AS SCHEEF STAAT</a:t>
            </a:r>
          </a:p>
          <a:p>
            <a:pPr marL="388620" lvl="1" indent="-194310" algn="l">
              <a:lnSpc>
                <a:spcPts val="3888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ACHTERWAND GOED UITLIJNT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8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6629400" y="2095500"/>
            <a:ext cx="10515910" cy="6122990"/>
          </a:xfrm>
          <a:custGeom>
            <a:avLst/>
            <a:gdLst/>
            <a:ahLst/>
            <a:cxnLst/>
            <a:rect l="l" t="t" r="r" b="b"/>
            <a:pathLst>
              <a:path w="11301259" h="6356958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448208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BENODIGDHEDEN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206882"/>
            <a:ext cx="5288545" cy="2251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9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GEREEDSCHAP:</a:t>
            </a:r>
          </a:p>
          <a:p>
            <a:pPr marL="431799" lvl="1" indent="-215899" algn="l">
              <a:lnSpc>
                <a:spcPts val="3559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(4,2 MM)</a:t>
            </a:r>
          </a:p>
          <a:p>
            <a:pPr marL="431799" lvl="1" indent="-215899" algn="l">
              <a:lnSpc>
                <a:spcPts val="3559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POPNAGELTANG</a:t>
            </a:r>
          </a:p>
          <a:p>
            <a:pPr marL="431799" lvl="1" indent="-215899" algn="l">
              <a:lnSpc>
                <a:spcPts val="3559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POPNAGELS 4 X 10 MM</a:t>
            </a:r>
          </a:p>
          <a:p>
            <a:pPr marL="431799" lvl="1" indent="-215899" algn="l">
              <a:lnSpc>
                <a:spcPts val="3559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MARKEERSTIFT / CENTERPONS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4587" y="5000625"/>
            <a:ext cx="3679276" cy="2457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39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LESMATERIAAL</a:t>
            </a:r>
          </a:p>
          <a:p>
            <a:pPr marL="431799" lvl="1" indent="-215899" algn="just">
              <a:lnSpc>
                <a:spcPts val="3939"/>
              </a:lnSpc>
              <a:buAutoNum type="arabicPeriod"/>
            </a:pPr>
            <a:r>
              <a:rPr lang="en-US" sz="2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module_5874_bundlelesson_143910551"/>
              </a:rPr>
              <a:t>KLINKEN</a:t>
            </a:r>
          </a:p>
          <a:p>
            <a:pPr marL="431799" lvl="1" indent="-215899" algn="just">
              <a:lnSpc>
                <a:spcPts val="3939"/>
              </a:lnSpc>
              <a:buAutoNum type="arabicPeriod"/>
            </a:pPr>
            <a:r>
              <a:rPr lang="en-US" sz="2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module_5397_bundlelesson_143911351"/>
              </a:rPr>
              <a:t>AFBRAMEN</a:t>
            </a:r>
          </a:p>
          <a:p>
            <a:pPr marL="431799" lvl="1" indent="-215899" algn="just">
              <a:lnSpc>
                <a:spcPts val="3939"/>
              </a:lnSpc>
              <a:buAutoNum type="arabicPeriod"/>
            </a:pPr>
            <a:r>
              <a:rPr lang="en-US" sz="2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module_5548_bundlelesson_143910411"/>
              </a:rPr>
              <a:t>AFTEKENEN</a:t>
            </a:r>
          </a:p>
          <a:p>
            <a:pPr marL="431799" lvl="1" indent="-215899" algn="just">
              <a:lnSpc>
                <a:spcPts val="3939"/>
              </a:lnSpc>
              <a:buAutoNum type="arabicPeriod"/>
            </a:pPr>
            <a:r>
              <a:rPr lang="en-US" sz="28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1361"/>
              </a:rPr>
              <a:t>BOREN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2" name="Freeform 12"/>
          <p:cNvSpPr/>
          <p:nvPr/>
        </p:nvSpPr>
        <p:spPr>
          <a:xfrm>
            <a:off x="1751353" y="2059852"/>
            <a:ext cx="6783047" cy="6248733"/>
          </a:xfrm>
          <a:custGeom>
            <a:avLst/>
            <a:gdLst/>
            <a:ahLst/>
            <a:cxnLst/>
            <a:rect l="l" t="t" r="r" b="b"/>
            <a:pathLst>
              <a:path w="7203009" h="6758607">
                <a:moveTo>
                  <a:pt x="0" y="0"/>
                </a:moveTo>
                <a:lnTo>
                  <a:pt x="7203009" y="0"/>
                </a:lnTo>
                <a:lnTo>
                  <a:pt x="7203009" y="6758607"/>
                </a:lnTo>
                <a:lnTo>
                  <a:pt x="0" y="6758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910" t="-31297" r="-34489" b="-3578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9561762" y="2241654"/>
            <a:ext cx="8269038" cy="4931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BEVESTIG HET PANEEL MET MINIMAAL 4 POPNAGELS (4 X 10 MM)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POPNAGELTANG EN WERK MET 2 PERSONEN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HET PANEEL STEVIG ZIT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ER GEEN BRAMEN OF SCHERPE DELEN UITSTEKEN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FOTO VAN EINDRESULTAAT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1010412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POPNAGELEN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8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2" name="Group 12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4" name="Freeform 14"/>
          <p:cNvSpPr/>
          <p:nvPr/>
        </p:nvSpPr>
        <p:spPr>
          <a:xfrm>
            <a:off x="1285473" y="2112525"/>
            <a:ext cx="8987089" cy="6252803"/>
          </a:xfrm>
          <a:custGeom>
            <a:avLst/>
            <a:gdLst/>
            <a:ahLst/>
            <a:cxnLst/>
            <a:rect l="l" t="t" r="r" b="b"/>
            <a:pathLst>
              <a:path w="9688794" h="6455159">
                <a:moveTo>
                  <a:pt x="0" y="0"/>
                </a:moveTo>
                <a:lnTo>
                  <a:pt x="9688794" y="0"/>
                </a:lnTo>
                <a:lnTo>
                  <a:pt x="9688794" y="6455159"/>
                </a:lnTo>
                <a:lnTo>
                  <a:pt x="0" y="64551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0750780" y="2013277"/>
            <a:ext cx="6851419" cy="6867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OOK DE VOLGENDE TEKENING:</a:t>
            </a:r>
          </a:p>
          <a:p>
            <a:pPr algn="l">
              <a:lnSpc>
                <a:spcPts val="3600"/>
              </a:lnSpc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4" tooltip="https://drive.google.com/open?id=1AfzlbTct3JrVwtc69WuYe_LOG6lH5v3E&amp;usp=drive_fs"/>
              </a:rPr>
              <a:t>ACHTERPANEEL V2</a:t>
            </a:r>
            <a:endParaRPr lang="en-US" sz="2000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endParaRPr lang="en-US" sz="2000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STAP 1: LEG HET PANEEL TEGEN HET CHASSIS VOLGENS DE TEKENING</a:t>
            </a: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STAP 2: TEKEN DE BOORGATEN AF</a:t>
            </a: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STAP 3: BOOR 4,2 MM GATEN IN HET FRAME</a:t>
            </a: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STAP 4: BRAMEN VERWIJDEREN EN CONTROLE UITVOEREN</a:t>
            </a: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STAP 5: ZET HET PANEEL VAST MET 4 X 10 MM POPNAGELS</a:t>
            </a:r>
          </a:p>
          <a:p>
            <a:pPr algn="l">
              <a:lnSpc>
                <a:spcPts val="3600"/>
              </a:lnSpc>
            </a:pPr>
            <a:endParaRPr lang="en-US" sz="20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TIP: GEBRUIK EEN KLEM OF TWEEDE PERSOON OM HET PANEEL OP Z’N PLEK TE HOUDEN</a:t>
            </a:r>
          </a:p>
          <a:p>
            <a:pPr algn="l">
              <a:lnSpc>
                <a:spcPts val="3600"/>
              </a:lnSpc>
            </a:pPr>
            <a:endParaRPr lang="en-US" sz="20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64663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STAPPENPLAN MONTAGE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2" name="Freeform 12">
            <a:hlinkClick r:id="rId3" tooltip="https://sketchfab.com/3d-models/schutbord-achter-greenkart-6b759ea4f6904412af5fbda8ac9c336c"/>
          </p:cNvPr>
          <p:cNvSpPr/>
          <p:nvPr/>
        </p:nvSpPr>
        <p:spPr>
          <a:xfrm>
            <a:off x="1028700" y="1808180"/>
            <a:ext cx="10095122" cy="6561829"/>
          </a:xfrm>
          <a:custGeom>
            <a:avLst/>
            <a:gdLst/>
            <a:ahLst/>
            <a:cxnLst/>
            <a:rect l="l" t="t" r="r" b="b"/>
            <a:pathLst>
              <a:path w="10095122" h="6561829">
                <a:moveTo>
                  <a:pt x="0" y="0"/>
                </a:moveTo>
                <a:lnTo>
                  <a:pt x="10095122" y="0"/>
                </a:lnTo>
                <a:lnTo>
                  <a:pt x="10095122" y="6561828"/>
                </a:lnTo>
                <a:lnTo>
                  <a:pt x="0" y="65618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334457" y="1028700"/>
            <a:ext cx="1341119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BOORGATEN AANBRENGEN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89046" y="1808180"/>
            <a:ext cx="6633730" cy="657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PLAATS HET PANEEL OP HET FRAME EN TEKEN BOORPUNTEN AF (HET KAN ZIJN DAT DE BOORGATEN AL GEMAAKT ZIJN. DAN HEB JE MAZZEL)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ALLE GATEN MET 4,2 MM BOOR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VERWIJDER SCHERPE RANDEN MET VIJL OF SCHUURPAPIER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CONTROLE UITVOEREN DOOR DOCENT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FOTO MAKEN VAN GEBOORDE GATEN VÓÓR MONTAGE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45971" y="8465258"/>
            <a:ext cx="7260580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LINK VOOR EEN 3D AFBEELDING.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8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/>
          <p:cNvSpPr/>
          <p:nvPr/>
        </p:nvSpPr>
        <p:spPr>
          <a:xfrm>
            <a:off x="6586922" y="1937527"/>
            <a:ext cx="10105703" cy="6808718"/>
          </a:xfrm>
          <a:custGeom>
            <a:avLst/>
            <a:gdLst/>
            <a:ahLst/>
            <a:cxnLst/>
            <a:rect l="l" t="t" r="r" b="b"/>
            <a:pathLst>
              <a:path w="10105703" h="6808718">
                <a:moveTo>
                  <a:pt x="0" y="0"/>
                </a:moveTo>
                <a:lnTo>
                  <a:pt x="10105704" y="0"/>
                </a:lnTo>
                <a:lnTo>
                  <a:pt x="10105704" y="6808717"/>
                </a:lnTo>
                <a:lnTo>
                  <a:pt x="0" y="68087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627026" y="1824293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54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2266" y="3009900"/>
            <a:ext cx="5606134" cy="4444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HET ACHTERPANEEL AFTEKENT EN BOORT</a:t>
            </a:r>
          </a:p>
          <a:p>
            <a:pPr algn="l">
              <a:lnSpc>
                <a:spcPct val="150000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POPNAGELS GEBRUIKT</a:t>
            </a:r>
          </a:p>
          <a:p>
            <a:pPr algn="l">
              <a:lnSpc>
                <a:spcPct val="150000"/>
              </a:lnSpc>
            </a:pPr>
            <a:r>
              <a:rPr lang="en-US" sz="2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VEILIG EN NETJES MONTEERT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686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20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434</Words>
  <Application>Microsoft Macintosh PowerPoint</Application>
  <PresentationFormat>Aangepast</PresentationFormat>
  <Paragraphs>85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20 Achterpaneel V2</dc:title>
  <cp:lastModifiedBy>CW Bak</cp:lastModifiedBy>
  <cp:revision>2</cp:revision>
  <cp:lastPrinted>2026-08-20T08:54:29Z</cp:lastPrinted>
  <dcterms:created xsi:type="dcterms:W3CDTF">2006-08-16T00:00:00Z</dcterms:created>
  <dcterms:modified xsi:type="dcterms:W3CDTF">2026-08-20T08:55:07Z</dcterms:modified>
  <dc:identifier>DAGzHwE37OE</dc:identifier>
</cp:coreProperties>
</file>