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Avenir" charset="1" panose="020B0503020203020204"/>
      <p:regular r:id="rId16"/>
    </p:embeddedFont>
    <p:embeddedFont>
      <p:font typeface="Comic Sans Bold" charset="1" panose="030009020303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📚 TECHNOSKILLS:</a:t>
            </a:r>
          </a:p>
          <a:p>
            <a:r>
              <a:rPr lang="en-US"/>
              <a:t>·      TV007 – HANDMATIG EN MACHINAAL ZAGEN</a:t>
            </a:r>
          </a:p>
          <a:p>
            <a:r>
              <a:rPr lang="en-US"/>
              <a:t>·      TV009 – BOREN</a:t>
            </a:r>
          </a:p>
          <a:p>
            <a:r>
              <a:rPr lang="en-US"/>
              <a:t>·      TV008 / TV011 / TV014 – VIJLEN EN AFBRAMEN</a:t>
            </a:r>
          </a:p>
          <a:p>
            <a:r>
              <a:rPr lang="en-US"/>
              <a:t>🔗 BEKIJK DE TECHNOSKILLS VIA SCB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11361" TargetMode="External" Type="http://schemas.openxmlformats.org/officeDocument/2006/relationships/hyperlink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https://greenkart.electude.eu/module_5874_bundlelesson_143910551" TargetMode="External" Type="http://schemas.openxmlformats.org/officeDocument/2006/relationships/hyperlink"/><Relationship Id="rId8" Target="https://greenkart.electude.eu/module_5397_bundlelesson_143911351" TargetMode="External" Type="http://schemas.openxmlformats.org/officeDocument/2006/relationships/hyperlink"/><Relationship Id="rId9" Target="https://greenkart.electude.eu/module_5548_bundlelesson_143910411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https://drive.google.com/open?id=1AfzlbTct3JrVwtc69WuYe_LOG6lH5v3E&amp;usp=drive_fs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Relationship Id="rId6" Target="https://sketchfab.com/3d-models/schutbord-achter-greenkart-6b759ea4f6904412af5fbda8ac9c336c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20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ACHTERPANEEL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ACHTERKANT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GREENKART MONTEREN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953000"/>
            <a:ext cx="13069599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A30E7"/>
                </a:solidFill>
                <a:latin typeface="Monument Bold"/>
                <a:ea typeface="Monument Bold"/>
                <a:cs typeface="Monument Bold"/>
                <a:sym typeface="Monument Bold"/>
              </a:rPr>
              <a:t>🔧 Zorg dat het achterste deel van je kart stevig en recht vastzit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61625" y="2068059"/>
            <a:ext cx="7141807" cy="6150881"/>
          </a:xfrm>
          <a:custGeom>
            <a:avLst/>
            <a:gdLst/>
            <a:ahLst/>
            <a:cxnLst/>
            <a:rect r="r" b="b" t="t" l="l"/>
            <a:pathLst>
              <a:path h="6150881" w="7141807">
                <a:moveTo>
                  <a:pt x="0" y="0"/>
                </a:moveTo>
                <a:lnTo>
                  <a:pt x="7141807" y="0"/>
                </a:lnTo>
                <a:lnTo>
                  <a:pt x="7141807" y="6150882"/>
                </a:lnTo>
                <a:lnTo>
                  <a:pt x="0" y="6150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37153" y="2104258"/>
            <a:ext cx="7324536" cy="4314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BENT BIJNA KLAAR MET HET BOUWEN VAN HET FRAME. DE ACHTERKANT IS DE LAATSTE FASE!</a:t>
            </a:r>
          </a:p>
          <a:p>
            <a:pPr algn="l">
              <a:lnSpc>
                <a:spcPts val="3888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 KOMEN STRAKS DE ACHTERAS, MOTOR EN VAAK OOK DE ELEKTRONICA.</a:t>
            </a:r>
          </a:p>
          <a:p>
            <a:pPr algn="l">
              <a:lnSpc>
                <a:spcPts val="3888"/>
              </a:lnSpc>
            </a:pPr>
          </a:p>
          <a:p>
            <a:pPr algn="l">
              <a:lnSpc>
                <a:spcPts val="3888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388620" indent="-194310" lvl="1">
              <a:lnSpc>
                <a:spcPts val="3888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ACHTERKANT BOUWT EN MONTEERT</a:t>
            </a:r>
          </a:p>
          <a:p>
            <a:pPr algn="l" marL="388620" indent="-194310" lvl="1">
              <a:lnSpc>
                <a:spcPts val="3888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VOORKOMT DAT DE AS SCHEEF STAAT</a:t>
            </a:r>
          </a:p>
          <a:p>
            <a:pPr algn="l" marL="388620" indent="-194310" lvl="1">
              <a:lnSpc>
                <a:spcPts val="3888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ACHTERWAND GOED UITLIJNT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844051" y="1861532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BENODIGDHEDEN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206882"/>
            <a:ext cx="5288545" cy="219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9"/>
              </a:lnSpc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GEREEDSCHAP:</a:t>
            </a:r>
          </a:p>
          <a:p>
            <a:pPr algn="l" marL="431799" indent="-215899" lvl="1">
              <a:lnSpc>
                <a:spcPts val="3559"/>
              </a:lnSpc>
              <a:buFont typeface="Arial"/>
              <a:buChar char="•"/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(4,2 MM)</a:t>
            </a:r>
          </a:p>
          <a:p>
            <a:pPr algn="l" marL="431799" indent="-215899" lvl="1">
              <a:lnSpc>
                <a:spcPts val="3559"/>
              </a:lnSpc>
              <a:buFont typeface="Arial"/>
              <a:buChar char="•"/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POPNAGELTANG</a:t>
            </a:r>
          </a:p>
          <a:p>
            <a:pPr algn="l" marL="431799" indent="-215899" lvl="1">
              <a:lnSpc>
                <a:spcPts val="3559"/>
              </a:lnSpc>
              <a:buFont typeface="Arial"/>
              <a:buChar char="•"/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POPNAGELS 4 X 10 MM</a:t>
            </a:r>
          </a:p>
          <a:p>
            <a:pPr algn="l" marL="431799" indent="-215899" lvl="1">
              <a:lnSpc>
                <a:spcPts val="3559"/>
              </a:lnSpc>
              <a:buFont typeface="Arial"/>
              <a:buChar char="•"/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MARKEERSTIFT / CENTERPONS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4587" y="5000625"/>
            <a:ext cx="3679276" cy="242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39"/>
              </a:lnSpc>
            </a:pPr>
            <a:r>
              <a:rPr lang="en-US" b="true" sz="19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LESMATERIAAL</a:t>
            </a:r>
          </a:p>
          <a:p>
            <a:pPr algn="just" marL="431799" indent="-215899" lvl="1">
              <a:lnSpc>
                <a:spcPts val="3939"/>
              </a:lnSpc>
              <a:buAutoNum type="arabicPeriod" startAt="1"/>
            </a:pPr>
            <a:r>
              <a:rPr lang="en-US" b="true" sz="1999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module_5874_bundlelesson_143910551"/>
              </a:rPr>
              <a:t>KLINKEN</a:t>
            </a:r>
          </a:p>
          <a:p>
            <a:pPr algn="just" marL="431799" indent="-215899" lvl="1">
              <a:lnSpc>
                <a:spcPts val="3939"/>
              </a:lnSpc>
              <a:buAutoNum type="arabicPeriod" startAt="1"/>
            </a:pPr>
            <a:r>
              <a:rPr lang="en-US" b="true" sz="1999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module_5397_bundlelesson_143911351"/>
              </a:rPr>
              <a:t>AFBRAMEN</a:t>
            </a:r>
          </a:p>
          <a:p>
            <a:pPr algn="just" marL="431799" indent="-215899" lvl="1">
              <a:lnSpc>
                <a:spcPts val="3939"/>
              </a:lnSpc>
              <a:buAutoNum type="arabicPeriod" startAt="1"/>
            </a:pPr>
            <a:r>
              <a:rPr lang="en-US" b="true" sz="1999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module_5548_bundlelesson_143910411"/>
              </a:rPr>
              <a:t>AFTEKENEN</a:t>
            </a:r>
          </a:p>
          <a:p>
            <a:pPr algn="just" marL="431799" indent="-215899" lvl="1">
              <a:lnSpc>
                <a:spcPts val="3939"/>
              </a:lnSpc>
              <a:buAutoNum type="arabicPeriod" startAt="1"/>
            </a:pPr>
            <a:r>
              <a:rPr lang="en-US" b="true" sz="1999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11361"/>
              </a:rPr>
              <a:t>BOREN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8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751353" y="2059852"/>
            <a:ext cx="7203009" cy="6758607"/>
          </a:xfrm>
          <a:custGeom>
            <a:avLst/>
            <a:gdLst/>
            <a:ahLst/>
            <a:cxnLst/>
            <a:rect r="r" b="b" t="t" l="l"/>
            <a:pathLst>
              <a:path h="6758607" w="7203009">
                <a:moveTo>
                  <a:pt x="0" y="0"/>
                </a:moveTo>
                <a:lnTo>
                  <a:pt x="7203009" y="0"/>
                </a:lnTo>
                <a:lnTo>
                  <a:pt x="7203009" y="6758607"/>
                </a:lnTo>
                <a:lnTo>
                  <a:pt x="0" y="675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910" t="-31297" r="-34489" b="-3578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561762" y="2241654"/>
            <a:ext cx="6641343" cy="4067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65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BEVESTIG HET PANEEL MET MINIMAAL 4 POPNAGELS (4 X 10 MM)</a:t>
            </a:r>
          </a:p>
          <a:p>
            <a:pPr algn="l" marL="388620" indent="-194310" lvl="1">
              <a:lnSpc>
                <a:spcPts val="365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EEN POPNAGELTANG EN WERK MET 2 PERSONEN</a:t>
            </a:r>
          </a:p>
          <a:p>
            <a:pPr algn="l" marL="388620" indent="-194310" lvl="1">
              <a:lnSpc>
                <a:spcPts val="365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HET PANEEL STEVIG ZIT</a:t>
            </a:r>
          </a:p>
          <a:p>
            <a:pPr algn="l" marL="388620" indent="-194310" lvl="1">
              <a:lnSpc>
                <a:spcPts val="365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ER GEEN BRAMEN OF SCHERPE DELEN UITSTEKEN</a:t>
            </a:r>
          </a:p>
          <a:p>
            <a:pPr algn="l">
              <a:lnSpc>
                <a:spcPts val="3654"/>
              </a:lnSpc>
            </a:pPr>
          </a:p>
          <a:p>
            <a:pPr algn="l">
              <a:lnSpc>
                <a:spcPts val="365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FOTO VAN EINDRESULTAAT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1028700"/>
            <a:ext cx="15851323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POPNAGELEN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85473" y="2112525"/>
            <a:ext cx="9688794" cy="6455159"/>
          </a:xfrm>
          <a:custGeom>
            <a:avLst/>
            <a:gdLst/>
            <a:ahLst/>
            <a:cxnLst/>
            <a:rect r="r" b="b" t="t" l="l"/>
            <a:pathLst>
              <a:path h="6455159" w="9688794">
                <a:moveTo>
                  <a:pt x="0" y="0"/>
                </a:moveTo>
                <a:lnTo>
                  <a:pt x="9688794" y="0"/>
                </a:lnTo>
                <a:lnTo>
                  <a:pt x="9688794" y="6455159"/>
                </a:lnTo>
                <a:lnTo>
                  <a:pt x="0" y="64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96500" y="1969650"/>
            <a:ext cx="5967562" cy="681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OOK DE VOLGENDE TEKENING: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drive.google.com/open?id=1AfzlbTct3JrVwtc69WuYe_LOG6lH5v3E&amp;usp=drive_fs"/>
              </a:rPr>
              <a:t>ACHTERPANEEL V2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1: LEG HET PANEEL TEGEN HET CHASSIS VOLGENS DE TEKENING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2: TEKEN DE BOORGATEN AF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3: BOOR 4,2 MM GATEN IN HET FRAME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4: BRAMEN VERWIJDEREN EN CONTROLE UITVOEREN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5: ZET HET PANEEL VAST MET 4 X 10 MM POPNAGELS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TIP: GEBRUIK EEN KLEM OF TWEEDE PERSOON OM HET PANEEL OP Z’N PLEK TE HOUDEN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STAPPENPLAN MONTAGE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>
            <a:hlinkClick r:id="rId6" tooltip="https://sketchfab.com/3d-models/schutbord-achter-greenkart-6b759ea4f6904412af5fbda8ac9c336c"/>
          </p:cNvPr>
          <p:cNvSpPr/>
          <p:nvPr/>
        </p:nvSpPr>
        <p:spPr>
          <a:xfrm flipH="false" flipV="false" rot="0">
            <a:off x="1028700" y="1808180"/>
            <a:ext cx="10095122" cy="6561829"/>
          </a:xfrm>
          <a:custGeom>
            <a:avLst/>
            <a:gdLst/>
            <a:ahLst/>
            <a:cxnLst/>
            <a:rect r="r" b="b" t="t" l="l"/>
            <a:pathLst>
              <a:path h="6561829" w="10095122">
                <a:moveTo>
                  <a:pt x="0" y="0"/>
                </a:moveTo>
                <a:lnTo>
                  <a:pt x="10095122" y="0"/>
                </a:lnTo>
                <a:lnTo>
                  <a:pt x="10095122" y="6561828"/>
                </a:lnTo>
                <a:lnTo>
                  <a:pt x="0" y="65618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4457" y="1028700"/>
            <a:ext cx="15924843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BOORGATEN AANBRENGEN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73270" y="2546883"/>
            <a:ext cx="5986030" cy="539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92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PLAATS HET PANEEL OP HET FRAME EN TEKEN BOORPUNTEN AF (HET KAN ZIJN DAT DE BOORGATEN AL GEMAAKT ZIJN. DAN HEB JE MAZZEL)</a:t>
            </a:r>
          </a:p>
          <a:p>
            <a:pPr algn="l" marL="388620" indent="-194310" lvl="1">
              <a:lnSpc>
                <a:spcPts val="392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ALLE GATEN MET 4,2 MM BOOR</a:t>
            </a:r>
          </a:p>
          <a:p>
            <a:pPr algn="l" marL="388620" indent="-194310" lvl="1">
              <a:lnSpc>
                <a:spcPts val="392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VERWIJDER SCHERPE RANDEN MET VIJL OF SCHUURPAPIER</a:t>
            </a:r>
          </a:p>
          <a:p>
            <a:pPr algn="l" marL="388620" indent="-194310" lvl="1">
              <a:lnSpc>
                <a:spcPts val="392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CONTROLE UITVOEREN DOOR DOCENT</a:t>
            </a:r>
          </a:p>
          <a:p>
            <a:pPr algn="l">
              <a:lnSpc>
                <a:spcPts val="3924"/>
              </a:lnSpc>
            </a:pPr>
          </a:p>
          <a:p>
            <a:pPr algn="l">
              <a:lnSpc>
                <a:spcPts val="392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FOTO MAKEN VAN GEBOORDE GATEN VÓÓR MONTAGE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45971" y="8465258"/>
            <a:ext cx="726058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LINK VOOR EEN 3D AFBEELDING.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586922" y="1937527"/>
            <a:ext cx="10105703" cy="6808718"/>
          </a:xfrm>
          <a:custGeom>
            <a:avLst/>
            <a:gdLst/>
            <a:ahLst/>
            <a:cxnLst/>
            <a:rect r="r" b="b" t="t" l="l"/>
            <a:pathLst>
              <a:path h="6808718" w="10105703">
                <a:moveTo>
                  <a:pt x="0" y="0"/>
                </a:moveTo>
                <a:lnTo>
                  <a:pt x="10105704" y="0"/>
                </a:lnTo>
                <a:lnTo>
                  <a:pt x="10105704" y="6808717"/>
                </a:lnTo>
                <a:lnTo>
                  <a:pt x="0" y="6808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085499"/>
            <a:ext cx="555822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741167"/>
            <a:ext cx="5302390" cy="197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HET ACHTERPANEEL AFTEKENT EN BOORT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POPNAGELS GEBRUIKT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EN NETJES MONTEERT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034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DAGzHwE37OE</dc:identifier>
  <dcterms:modified xsi:type="dcterms:W3CDTF">2011-08-01T06:04:30Z</dcterms:modified>
  <cp:revision>1</cp:revision>
  <dc:title> Les 20 Achterpaneel V2</dc:title>
</cp:coreProperties>
</file>