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Monument Bold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2" autoAdjust="0"/>
  </p:normalViewPr>
  <p:slideViewPr>
    <p:cSldViewPr>
      <p:cViewPr varScale="1">
        <p:scale>
          <a:sx n="70" d="100"/>
          <a:sy n="70" d="100"/>
        </p:scale>
        <p:origin x="9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20.08.2026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📚 TECHNOSKILLS:</a:t>
            </a:r>
          </a:p>
          <a:p>
            <a:r>
              <a:rPr lang="en-US"/>
              <a:t>·      TV009 – BOREN</a:t>
            </a:r>
          </a:p>
          <a:p>
            <a:r>
              <a:rPr lang="en-US"/>
              <a:t>·      TV014 – AFBRAMEN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📚 TECHNOSKILL: TV023 – BLINDKLINKEN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kart.electude.eu/bundlelesson_143911201" TargetMode="External"/><Relationship Id="rId3" Type="http://schemas.openxmlformats.org/officeDocument/2006/relationships/image" Target="../media/image1.jpeg"/><Relationship Id="rId7" Type="http://schemas.openxmlformats.org/officeDocument/2006/relationships/hyperlink" Target="https://greenkart.electude.eu/bundlelesson_14391136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/Users/ceesbak/!%20Download%20map%20docent%20Greenkart/Cowork%20Greenkarting/Deel%204%20-%20Rempomp,%20vloer,%20voorpaneel,%20achterpaneel,%20stoel/19%20voorpaneel/Leerlingmateriaal/19%20fase-3-b-voorpaneel%20Drawing%20V1%20v1.pdf" TargetMode="External"/><Relationship Id="rId10" Type="http://schemas.openxmlformats.org/officeDocument/2006/relationships/image" Target="../media/image3.png"/><Relationship Id="rId4" Type="http://schemas.openxmlformats.org/officeDocument/2006/relationships/image" Target="../media/image5.jpe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module_5874_bundlelesson_143910551" TargetMode="External"/><Relationship Id="rId5" Type="http://schemas.openxmlformats.org/officeDocument/2006/relationships/image" Target="../media/image7.jpe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kart.electude.eu/bundlelesson_143910561" TargetMode="External"/><Relationship Id="rId13" Type="http://schemas.openxmlformats.org/officeDocument/2006/relationships/image" Target="../media/image3.png"/><Relationship Id="rId3" Type="http://schemas.openxmlformats.org/officeDocument/2006/relationships/image" Target="../media/image8.jpeg"/><Relationship Id="rId7" Type="http://schemas.openxmlformats.org/officeDocument/2006/relationships/hyperlink" Target="https://greenkart.electude.eu/bundlelesson_143910441" TargetMode="External"/><Relationship Id="rId12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bundlelesson_143910381" TargetMode="External"/><Relationship Id="rId11" Type="http://schemas.openxmlformats.org/officeDocument/2006/relationships/hyperlink" Target="https://greenkart.electude.eu/module_5874_bundlelesson_143910551" TargetMode="External"/><Relationship Id="rId5" Type="http://schemas.openxmlformats.org/officeDocument/2006/relationships/hyperlink" Target="https://greenkart.electude.eu/bundlelesson_143910371" TargetMode="External"/><Relationship Id="rId10" Type="http://schemas.openxmlformats.org/officeDocument/2006/relationships/hyperlink" Target="https://greenkart.electude.eu/bundlelesson_143910641" TargetMode="External"/><Relationship Id="rId4" Type="http://schemas.openxmlformats.org/officeDocument/2006/relationships/hyperlink" Target="https://greenkart.electude.eu/module_5548_bundlelesson_143910411" TargetMode="External"/><Relationship Id="rId9" Type="http://schemas.openxmlformats.org/officeDocument/2006/relationships/hyperlink" Target="https://greenkart.electude.eu/bundlelesson_14391057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Qn1PuC9Zg8?si=xEGFNnL4NrOeV_-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8041124"/>
            <a:ext cx="3594651" cy="1372470"/>
            <a:chOff x="0" y="0"/>
            <a:chExt cx="4792868" cy="1829960"/>
          </a:xfrm>
        </p:grpSpPr>
      </p:grpSp>
      <p:grpSp>
        <p:nvGrpSpPr>
          <p:cNvPr id="11" name="Group 11"/>
          <p:cNvGrpSpPr/>
          <p:nvPr/>
        </p:nvGrpSpPr>
        <p:grpSpPr>
          <a:xfrm>
            <a:off x="13922459" y="8041124"/>
            <a:ext cx="2659534" cy="1372470"/>
            <a:chOff x="0" y="0"/>
            <a:chExt cx="3546045" cy="1829960"/>
          </a:xfrm>
        </p:grpSpPr>
      </p:grpSp>
      <p:sp>
        <p:nvSpPr>
          <p:cNvPr id="14" name="TextBox 14"/>
          <p:cNvSpPr txBox="1"/>
          <p:nvPr/>
        </p:nvSpPr>
        <p:spPr>
          <a:xfrm>
            <a:off x="1028700" y="3458949"/>
            <a:ext cx="16230600" cy="1485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19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VOORPANEEL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19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44235" y="8928783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8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F529375B-87DA-790E-D2ED-1B1CBD29CDB2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5720613E-C18A-BDEF-FD7C-A8C822DDD8C4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3243663"/>
            <a:ext cx="16970248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5040"/>
              </a:lnSpc>
            </a:pPr>
            <a:r>
              <a:rPr lang="en-US" sz="41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HET VOORSTE SCHOT MONTEREN </a:t>
            </a:r>
          </a:p>
          <a:p>
            <a:pPr algn="ctr">
              <a:lnSpc>
                <a:spcPts val="5040"/>
              </a:lnSpc>
            </a:pPr>
            <a:r>
              <a:rPr lang="en-US" sz="41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AAN HET GREENKART-CHASSIS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29"/>
          </a:xfrm>
        </p:grpSpPr>
      </p:grpSp>
      <p:grpSp>
        <p:nvGrpSpPr>
          <p:cNvPr id="14" name="Group 14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29"/>
          </a:xfrm>
        </p:grpSpPr>
      </p:grpSp>
      <p:sp>
        <p:nvSpPr>
          <p:cNvPr id="17" name="TextBox 17"/>
          <p:cNvSpPr txBox="1"/>
          <p:nvPr/>
        </p:nvSpPr>
        <p:spPr>
          <a:xfrm>
            <a:off x="1028700" y="4895850"/>
            <a:ext cx="13822127" cy="72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🧱 VOOR VEILIGHEID, STEVIGHEID EN MONTAGE VAN STUURCOMPONENTEN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44235" y="8928783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2 VAN 8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19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9251652"/>
            <a:ext cx="1531845" cy="584872"/>
            <a:chOff x="0" y="0"/>
            <a:chExt cx="2042460" cy="779830"/>
          </a:xfrm>
        </p:grpSpPr>
      </p:grpSp>
      <p:grpSp>
        <p:nvGrpSpPr>
          <p:cNvPr id="10" name="Group 10"/>
          <p:cNvGrpSpPr/>
          <p:nvPr/>
        </p:nvGrpSpPr>
        <p:grpSpPr>
          <a:xfrm>
            <a:off x="16125951" y="9251652"/>
            <a:ext cx="1133349" cy="584872"/>
            <a:chOff x="0" y="0"/>
            <a:chExt cx="1511132" cy="779830"/>
          </a:xfrm>
        </p:grpSpPr>
      </p:grpSp>
      <p:sp>
        <p:nvSpPr>
          <p:cNvPr id="12" name="Freeform 12"/>
          <p:cNvSpPr/>
          <p:nvPr/>
        </p:nvSpPr>
        <p:spPr>
          <a:xfrm>
            <a:off x="1715493" y="1285553"/>
            <a:ext cx="5294907" cy="7079775"/>
          </a:xfrm>
          <a:custGeom>
            <a:avLst/>
            <a:gdLst/>
            <a:ahLst/>
            <a:cxnLst/>
            <a:rect l="l" t="t" r="r" b="b"/>
            <a:pathLst>
              <a:path w="5729052" h="7715895">
                <a:moveTo>
                  <a:pt x="0" y="0"/>
                </a:moveTo>
                <a:lnTo>
                  <a:pt x="5729052" y="0"/>
                </a:lnTo>
                <a:lnTo>
                  <a:pt x="5729052" y="7715894"/>
                </a:lnTo>
                <a:lnTo>
                  <a:pt x="0" y="77158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7505917" y="1866139"/>
            <a:ext cx="10286565" cy="6579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VOORSTE SCHOT, OFWEL DE FRONT BULKHEAD: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VERSTEVIGT DE VOORKANT VAN HET FRAME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VERBINDT HET STUUR MET HET CHASSIS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VORMT EEN BESCHERMEND PANEEL TUSSEN DE BESTUURDER EN DE VOORAS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ZIET HET GASPEDAAL AL GEMONTEERD.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📐 DE POSITIE MOET EXACT KLOPPEN VOOR DE STUURINRICHTING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DEZE MODULE LEER JE: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HET VOORSTE SCHOT OP DE JUISTE PLAATS MONTEERT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WERKT MET BOREN EN POPNAGELEN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75574" y="1028700"/>
            <a:ext cx="315925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INLEIDING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44235" y="8928783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3 VAN 8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19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2" name="Group 12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4" name="Freeform 14"/>
          <p:cNvSpPr/>
          <p:nvPr/>
        </p:nvSpPr>
        <p:spPr>
          <a:xfrm>
            <a:off x="1245922" y="2281608"/>
            <a:ext cx="6663600" cy="6272113"/>
          </a:xfrm>
          <a:custGeom>
            <a:avLst/>
            <a:gdLst/>
            <a:ahLst/>
            <a:cxnLst/>
            <a:rect l="l" t="t" r="r" b="b"/>
            <a:pathLst>
              <a:path w="6663600" h="6272113">
                <a:moveTo>
                  <a:pt x="0" y="0"/>
                </a:moveTo>
                <a:lnTo>
                  <a:pt x="6663600" y="0"/>
                </a:lnTo>
                <a:lnTo>
                  <a:pt x="6663600" y="6272113"/>
                </a:lnTo>
                <a:lnTo>
                  <a:pt x="0" y="62721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9661688" y="2576883"/>
            <a:ext cx="7477477" cy="5471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DEZE ISO-TEKENING:</a:t>
            </a:r>
          </a:p>
          <a:p>
            <a:pPr algn="l">
              <a:lnSpc>
                <a:spcPct val="150000"/>
              </a:lnSpc>
            </a:pPr>
            <a:r>
              <a:rPr lang="en-US" sz="24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5" tooltip="https://drive.google.com/open?id=1llQlZbwNOIC4wr5RDLm4DQOt4yJPGCnu&amp;usp=drive_fs"/>
              </a:rPr>
              <a:t>📎 19 FASE-3-B-VOORPANEEL DRAWING V1 V1</a:t>
            </a:r>
            <a:endParaRPr lang="en-US" sz="2400" b="1" u="sng" dirty="0">
              <a:solidFill>
                <a:srgbClr val="FF3131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endParaRPr lang="en-US" sz="2400" b="1" u="sng" dirty="0">
              <a:solidFill>
                <a:srgbClr val="FF3131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🔧 STAPPEN: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 BEPAAL POSITIE OP HET CHASSISFRAME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 </a:t>
            </a:r>
            <a:r>
              <a:rPr lang="en-US" sz="24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1361"/>
              </a:rPr>
              <a:t>BOOR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GATEN VAN 4,2 MM IN DE BOVENBUIS (PASSEN BIJ PANEEL)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   CONTROLEER OF ALLE GATEN GOED UITLIJNEN VÓÓR JE GAAT MONTEREN (DAT KAN MET DE </a:t>
            </a:r>
            <a:r>
              <a:rPr lang="en-US" sz="24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8" tooltip="https://greenkart.electude.eu/bundlelesson_143911201"/>
              </a:rPr>
              <a:t>SCHUIFMAAT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)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28223" y="1605333"/>
            <a:ext cx="712774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BOREN EN POSITIONEREN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44235" y="8928783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4 VAN 8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19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1" name="Group 11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3" name="Freeform 13"/>
          <p:cNvSpPr/>
          <p:nvPr/>
        </p:nvSpPr>
        <p:spPr>
          <a:xfrm>
            <a:off x="1163707" y="1666875"/>
            <a:ext cx="6450975" cy="6701498"/>
          </a:xfrm>
          <a:custGeom>
            <a:avLst/>
            <a:gdLst/>
            <a:ahLst/>
            <a:cxnLst/>
            <a:rect l="l" t="t" r="r" b="b"/>
            <a:pathLst>
              <a:path w="6450975" h="6701498">
                <a:moveTo>
                  <a:pt x="0" y="0"/>
                </a:moveTo>
                <a:lnTo>
                  <a:pt x="6450974" y="0"/>
                </a:lnTo>
                <a:lnTo>
                  <a:pt x="6450974" y="6701498"/>
                </a:lnTo>
                <a:lnTo>
                  <a:pt x="0" y="67014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3040" t="-100832" r="-91673" b="-1006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281356" y="1028700"/>
            <a:ext cx="811987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BEVESTIGEN MET POPNAGELS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854897" y="2069702"/>
            <a:ext cx="9116431" cy="65794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LESMATERIAAL OVER POPNAGELS EN KLINKEN VIND JE HIER: </a:t>
            </a:r>
            <a:r>
              <a:rPr lang="en-US" sz="24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module_5874_bundlelesson_143910551"/>
              </a:rPr>
              <a:t>KLINKEN</a:t>
            </a:r>
          </a:p>
          <a:p>
            <a:pPr algn="l">
              <a:lnSpc>
                <a:spcPct val="150000"/>
              </a:lnSpc>
            </a:pPr>
            <a:endParaRPr lang="en-US" sz="2400" b="1" u="sng" dirty="0">
              <a:solidFill>
                <a:srgbClr val="FF3131"/>
              </a:solidFill>
              <a:latin typeface="Arial"/>
              <a:ea typeface="Arial"/>
              <a:cs typeface="Arial"/>
              <a:sym typeface="Comic Sans Bold"/>
              <a:hlinkClick r:id="rId6" tooltip="https://greenkart.electude.eu/module_5874_bundlelesson_143910551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POPNAGELS VAN 4×10 MM: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BEGIN MET 2 VOORSTE EN 2 ACHTERSTE POPNAGELS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WERK VAN BUITEN NAAR BINNEN OF KRUISLINGS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ZORG DAT HET SCHOT STRAK AANSLUIT OP VLOERPLAAT ÉN CHASSIS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WERK MET EEN </a:t>
            </a:r>
            <a:r>
              <a:rPr lang="en-US" sz="24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KLINKTANG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OF LUCHTGEREEDSCHAP, AFHANKELIJK VAN JE SCHOOL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544235" y="8928783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5 VAN 8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19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8288000" cy="10287000"/>
            <a:chOff x="-1" y="2196084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-1" y="2196084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9251652"/>
            <a:ext cx="1531845" cy="584872"/>
            <a:chOff x="0" y="0"/>
            <a:chExt cx="2042460" cy="779830"/>
          </a:xfrm>
        </p:grpSpPr>
      </p:grpSp>
      <p:grpSp>
        <p:nvGrpSpPr>
          <p:cNvPr id="11" name="Group 11"/>
          <p:cNvGrpSpPr/>
          <p:nvPr/>
        </p:nvGrpSpPr>
        <p:grpSpPr>
          <a:xfrm>
            <a:off x="16125951" y="9251652"/>
            <a:ext cx="1133349" cy="584872"/>
            <a:chOff x="0" y="0"/>
            <a:chExt cx="1511132" cy="779830"/>
          </a:xfrm>
        </p:grpSpPr>
      </p:grpSp>
      <p:sp>
        <p:nvSpPr>
          <p:cNvPr id="13" name="Freeform 13"/>
          <p:cNvSpPr/>
          <p:nvPr/>
        </p:nvSpPr>
        <p:spPr>
          <a:xfrm>
            <a:off x="1408869" y="1787242"/>
            <a:ext cx="7430716" cy="6865519"/>
          </a:xfrm>
          <a:custGeom>
            <a:avLst/>
            <a:gdLst/>
            <a:ahLst/>
            <a:cxnLst/>
            <a:rect l="l" t="t" r="r" b="b"/>
            <a:pathLst>
              <a:path w="7735130" h="7309698">
                <a:moveTo>
                  <a:pt x="0" y="0"/>
                </a:moveTo>
                <a:lnTo>
                  <a:pt x="7735131" y="0"/>
                </a:lnTo>
                <a:lnTo>
                  <a:pt x="7735131" y="7309698"/>
                </a:lnTo>
                <a:lnTo>
                  <a:pt x="0" y="73096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9977227" y="6162558"/>
            <a:ext cx="7530485" cy="2841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111" lvl="1" indent="-172555" algn="l">
              <a:lnSpc>
                <a:spcPts val="2845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POSITIONEER HET VOORSTE SCHOT TEGEN CHASSIS EN VLOERPLAAT</a:t>
            </a:r>
          </a:p>
          <a:p>
            <a:pPr marL="345111" lvl="1" indent="-172555" algn="l">
              <a:lnSpc>
                <a:spcPts val="2845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TEKEN DE BOORGATEN AF</a:t>
            </a:r>
          </a:p>
          <a:p>
            <a:pPr marL="345111" lvl="1" indent="-172555" algn="l">
              <a:lnSpc>
                <a:spcPts val="2845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BOOR GATEN VAN 4,2 MM</a:t>
            </a:r>
          </a:p>
          <a:p>
            <a:pPr marL="345111" lvl="1" indent="-172555" algn="l">
              <a:lnSpc>
                <a:spcPts val="2845"/>
              </a:lnSpc>
              <a:buAutoNum type="arabicPeriod"/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LAAT PASSING CONTROLEREN DOOR DE DOCENT</a:t>
            </a:r>
          </a:p>
          <a:p>
            <a:pPr algn="l">
              <a:lnSpc>
                <a:spcPts val="2845"/>
              </a:lnSpc>
            </a:pPr>
            <a:endParaRPr lang="en-US" sz="20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2845"/>
              </a:lnSpc>
            </a:pPr>
            <a:r>
              <a:rPr lang="en-US" sz="20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FOTO VEREIST VAN GEBOORDE GATEN + GEPOSITIONEERD PANEEL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08869" y="1028700"/>
            <a:ext cx="1175766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 BOREN EN PASSEN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95515" y="1584216"/>
            <a:ext cx="6251841" cy="4097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0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LESMATERIAAL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0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module_5548_bundlelesson_143910411"/>
              </a:rPr>
              <a:t>AFTEKENEN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0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bundlelesson_143910371"/>
              </a:rPr>
              <a:t>BOORVOLGORDE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0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bundlelesson_143910381"/>
              </a:rPr>
              <a:t>BOREN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0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0441"/>
              </a:rPr>
              <a:t>HOW TO BOREN VAN EEN GAT.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0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8" tooltip="https://greenkart.electude.eu/bundlelesson_143910561"/>
              </a:rPr>
              <a:t>LIJMEN</a:t>
            </a:r>
            <a:r>
              <a:rPr lang="en-US" sz="2000" b="1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 INLEIDING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0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9" tooltip="https://greenkart.electude.eu/bundlelesson_143910571"/>
              </a:rPr>
              <a:t>SOORTEN LIJM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0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10" tooltip="https://greenkart.electude.eu/bundlelesson_143910641"/>
              </a:rPr>
              <a:t>LIJMEN MET TWEECOMPONENTENLIJM</a:t>
            </a:r>
          </a:p>
          <a:p>
            <a:pPr marL="388620" lvl="1" indent="-194310" algn="l">
              <a:lnSpc>
                <a:spcPct val="150000"/>
              </a:lnSpc>
              <a:buFont typeface="Arial"/>
              <a:buChar char="•"/>
            </a:pPr>
            <a:r>
              <a:rPr lang="en-US" sz="2000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11" tooltip="https://greenkart.electude.eu/module_5874_bundlelesson_143910551"/>
              </a:rPr>
              <a:t>KLINKEN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44235" y="8928783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6 VAN 8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19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9298516"/>
            <a:ext cx="1531845" cy="584872"/>
            <a:chOff x="0" y="0"/>
            <a:chExt cx="2042460" cy="779830"/>
          </a:xfrm>
        </p:grpSpPr>
      </p:grpSp>
      <p:grpSp>
        <p:nvGrpSpPr>
          <p:cNvPr id="8" name="Group 8"/>
          <p:cNvGrpSpPr/>
          <p:nvPr/>
        </p:nvGrpSpPr>
        <p:grpSpPr>
          <a:xfrm>
            <a:off x="16125951" y="9298516"/>
            <a:ext cx="1133349" cy="584872"/>
            <a:chOff x="0" y="0"/>
            <a:chExt cx="1511132" cy="779830"/>
          </a:xfrm>
        </p:grpSpPr>
      </p:grpSp>
      <p:sp>
        <p:nvSpPr>
          <p:cNvPr id="10" name="Freeform 10">
            <a:hlinkClick r:id="rId3" tooltip="https://youtu.be/VQn1PuC9Zg8?si=xEGFNnL4NrOeV_-F"/>
          </p:cNvPr>
          <p:cNvSpPr/>
          <p:nvPr/>
        </p:nvSpPr>
        <p:spPr>
          <a:xfrm>
            <a:off x="8379438" y="1875186"/>
            <a:ext cx="8313187" cy="5902363"/>
          </a:xfrm>
          <a:custGeom>
            <a:avLst/>
            <a:gdLst/>
            <a:ahLst/>
            <a:cxnLst/>
            <a:rect l="l" t="t" r="r" b="b"/>
            <a:pathLst>
              <a:path w="8313187" h="5902363">
                <a:moveTo>
                  <a:pt x="0" y="0"/>
                </a:moveTo>
                <a:lnTo>
                  <a:pt x="8313188" y="0"/>
                </a:lnTo>
                <a:lnTo>
                  <a:pt x="8313188" y="5902363"/>
                </a:lnTo>
                <a:lnTo>
                  <a:pt x="0" y="59023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1010412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2: POPNAGELEN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287243"/>
            <a:ext cx="7230256" cy="436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0776" lvl="1" indent="-205388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BRENG INDIEN NODIG WAT SILICONENKIT AAN OP DE RANDEN</a:t>
            </a:r>
          </a:p>
          <a:p>
            <a:pPr marL="410776" lvl="1" indent="-205388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BEVESTIG MET 4×10 MM POPNAGELS (MIN. 6 STUKS, GELIJK VERDEELD)</a:t>
            </a:r>
          </a:p>
          <a:p>
            <a:pPr marL="410776" lvl="1" indent="-205388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OP LOSZITTENDE DELEN EN SCHERPE RANDEN</a:t>
            </a:r>
          </a:p>
          <a:p>
            <a:pPr marL="410776" lvl="1" indent="-205388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LAAT DE DOCENT CONTROLEREN VOOR GOEDKEURING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79438" y="7939474"/>
            <a:ext cx="8202555" cy="8330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AFBEELDING VOOR DE FILLM.</a:t>
            </a:r>
          </a:p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MET DANK AAN HUGO VAN LOENEN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44235" y="8928783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7 VAN 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19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240" y="0"/>
            <a:ext cx="18288000" cy="10287000"/>
            <a:chOff x="-203200" y="2097788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-203200" y="2097788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dirty="0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23938" y="2816763"/>
            <a:ext cx="10321496" cy="5596550"/>
            <a:chOff x="0" y="0"/>
            <a:chExt cx="13761995" cy="7462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61974" cy="7462012"/>
            </a:xfrm>
            <a:custGeom>
              <a:avLst/>
              <a:gdLst/>
              <a:ahLst/>
              <a:cxnLst/>
              <a:rect l="l" t="t" r="r" b="b"/>
              <a:pathLst>
                <a:path w="13761974" h="7462012">
                  <a:moveTo>
                    <a:pt x="0" y="0"/>
                  </a:moveTo>
                  <a:lnTo>
                    <a:pt x="13761974" y="0"/>
                  </a:lnTo>
                  <a:lnTo>
                    <a:pt x="13761974" y="7462012"/>
                  </a:lnTo>
                  <a:lnTo>
                    <a:pt x="0" y="74620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1206" b="-1120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5" name="Group 15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8" name="TextBox 18"/>
          <p:cNvSpPr txBox="1"/>
          <p:nvPr/>
        </p:nvSpPr>
        <p:spPr>
          <a:xfrm>
            <a:off x="11566233" y="4313581"/>
            <a:ext cx="5549081" cy="436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WAT HET VOORSTE SCHOT DOET VOOR JE GREENKART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NAUWKEURIG BOORT EN POPNAGELT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WERKT VOLGENS DE JUISTE VOLGORDE EN VEILIGHEIDSREGELS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566233" y="2816763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54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544235" y="8928783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8 VAN 8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19</a:t>
            </a:r>
          </a:p>
        </p:txBody>
      </p: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453</Words>
  <Application>Microsoft Macintosh PowerPoint</Application>
  <PresentationFormat>Aangepast</PresentationFormat>
  <Paragraphs>94</Paragraphs>
  <Slides>8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Les 19 Voorpaneel Greenkart V5</dc:title>
  <cp:lastModifiedBy>CW Bak</cp:lastModifiedBy>
  <cp:revision>2</cp:revision>
  <cp:lastPrinted>2026-08-20T08:48:52Z</cp:lastPrinted>
  <dcterms:created xsi:type="dcterms:W3CDTF">2006-08-16T00:00:00Z</dcterms:created>
  <dcterms:modified xsi:type="dcterms:W3CDTF">2026-08-20T08:49:24Z</dcterms:modified>
  <dc:identifier>DAGzH35gr7w</dc:identifier>
</cp:coreProperties>
</file>