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mic Sans" charset="1" panose="03000702030302020204"/>
      <p:regular r:id="rId14"/>
    </p:embeddedFont>
    <p:embeddedFont>
      <p:font typeface="Monument Bold" charset="1" panose="00000300000000000000"/>
      <p:regular r:id="rId15"/>
    </p:embeddedFont>
    <p:embeddedFont>
      <p:font typeface="Avenir" charset="1" panose="020B0503020203020204"/>
      <p:regular r:id="rId16"/>
    </p:embeddedFont>
    <p:embeddedFont>
      <p:font typeface="Comic Sans Bold" charset="1" panose="03000902030302020204"/>
      <p:regular r:id="rId17"/>
    </p:embeddedFont>
    <p:embeddedFont>
      <p:font typeface="Avenir Bold" charset="1" panose="020B0703020203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notesMasters/notesMaster1.xml" Type="http://schemas.openxmlformats.org/officeDocument/2006/relationships/notesMaster"/><Relationship Id="rId2" Target="presProps.xml" Type="http://schemas.openxmlformats.org/officeDocument/2006/relationships/presProps"/><Relationship Id="rId20" Target="theme/theme2.xml" Type="http://schemas.openxmlformats.org/officeDocument/2006/relationships/theme"/><Relationship Id="rId21" Target="notesSlides/notesSlide1.xml" Type="http://schemas.openxmlformats.org/officeDocument/2006/relationships/notesSlide"/><Relationship Id="rId22" Target="notesSlides/notesSlide2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📚 TECHNOSKILLS:</a:t>
            </a:r>
          </a:p>
          <a:p>
            <a:r>
              <a:rPr lang="en-US"/>
              <a:t>·      TV009 – BOREN</a:t>
            </a:r>
          </a:p>
          <a:p>
            <a:r>
              <a:rPr lang="en-US"/>
              <a:t>·      TV014 – AFBRAMEN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📚 TECHNOSKILL: TV023 – BLINDKLINKEN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7.jpeg" Type="http://schemas.openxmlformats.org/officeDocument/2006/relationships/image"/><Relationship Id="rId7" Target="https://drive.google.com/open?id=1llQlZbwNOIC4wr5RDLm4DQOt4yJPGCnu&amp;usp=drive_fs" TargetMode="External" Type="http://schemas.openxmlformats.org/officeDocument/2006/relationships/hyperlink"/><Relationship Id="rId8" Target="https://greenkart.electude.eu/bundlelesson_143911361" TargetMode="External" Type="http://schemas.openxmlformats.org/officeDocument/2006/relationships/hyperlink"/><Relationship Id="rId9" Target="https://greenkart.electude.eu/bundlelesson_143911201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8.jpeg" Type="http://schemas.openxmlformats.org/officeDocument/2006/relationships/image"/><Relationship Id="rId9" Target="https://greenkart.electude.eu/module_5874_bundlelesson_143910551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reenkart.electude.eu/bundlelesson_143910381" TargetMode="External" Type="http://schemas.openxmlformats.org/officeDocument/2006/relationships/hyperlink"/><Relationship Id="rId11" Target="https://greenkart.electude.eu/bundlelesson_143910441" TargetMode="External" Type="http://schemas.openxmlformats.org/officeDocument/2006/relationships/hyperlink"/><Relationship Id="rId12" Target="https://greenkart.electude.eu/bundlelesson_143910561" TargetMode="External" Type="http://schemas.openxmlformats.org/officeDocument/2006/relationships/hyperlink"/><Relationship Id="rId13" Target="https://greenkart.electude.eu/bundlelesson_143910571" TargetMode="External" Type="http://schemas.openxmlformats.org/officeDocument/2006/relationships/hyperlink"/><Relationship Id="rId14" Target="https://greenkart.electude.eu/bundlelesson_143910641" TargetMode="External" Type="http://schemas.openxmlformats.org/officeDocument/2006/relationships/hyperlink"/><Relationship Id="rId15" Target="https://greenkart.electude.eu/module_5874_bundlelesson_143910551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jpeg" Type="http://schemas.openxmlformats.org/officeDocument/2006/relationships/image"/><Relationship Id="rId8" Target="https://greenkart.electude.eu/module_5548_bundlelesson_143910411" TargetMode="External" Type="http://schemas.openxmlformats.org/officeDocument/2006/relationships/hyperlink"/><Relationship Id="rId9" Target="https://greenkart.electude.eu/bundlelesson_143910371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0.jpeg" Type="http://schemas.openxmlformats.org/officeDocument/2006/relationships/image"/><Relationship Id="rId6" Target="https://youtu.be/VQn1PuC9Zg8?si=xEGFNnL4NrOeV_-F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090" y="8038940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8041124"/>
            <a:ext cx="3594651" cy="1372470"/>
            <a:chOff x="0" y="0"/>
            <a:chExt cx="4792868" cy="18299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92853" cy="1829943"/>
            </a:xfrm>
            <a:custGeom>
              <a:avLst/>
              <a:gdLst/>
              <a:ahLst/>
              <a:cxnLst/>
              <a:rect r="r" b="b" t="t" l="l"/>
              <a:pathLst>
                <a:path h="1829943" w="479285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0" b="-117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922459" y="8041124"/>
            <a:ext cx="2659534" cy="1372470"/>
            <a:chOff x="0" y="0"/>
            <a:chExt cx="3546045" cy="18299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46094" cy="1829943"/>
            </a:xfrm>
            <a:custGeom>
              <a:avLst/>
              <a:gdLst/>
              <a:ahLst/>
              <a:cxnLst/>
              <a:rect r="r" b="b" t="t" l="l"/>
              <a:pathLst>
                <a:path h="1829943" w="3546094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1" b="-7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458949"/>
            <a:ext cx="16230600" cy="1485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19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VOORPANEEL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19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79031" y="8928783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 van 8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158" y="1647986"/>
            <a:ext cx="13245717" cy="9525"/>
            <a:chOff x="0" y="0"/>
            <a:chExt cx="17660956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243663"/>
            <a:ext cx="16230600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VOORSTE SCHOT MONTEREN AAN HET GREENKART-CHASSIS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667391" y="9248774"/>
            <a:ext cx="13245785" cy="9525"/>
            <a:chOff x="0" y="0"/>
            <a:chExt cx="17661047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895850"/>
            <a:ext cx="13822127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🧱 Voor veiligheid, stevigheid en montage van stuurcomponenten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79031" y="8928783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2 van 8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19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715493" y="1285553"/>
            <a:ext cx="5729052" cy="7715895"/>
          </a:xfrm>
          <a:custGeom>
            <a:avLst/>
            <a:gdLst/>
            <a:ahLst/>
            <a:cxnLst/>
            <a:rect r="r" b="b" t="t" l="l"/>
            <a:pathLst>
              <a:path h="7715895" w="5729052">
                <a:moveTo>
                  <a:pt x="0" y="0"/>
                </a:moveTo>
                <a:lnTo>
                  <a:pt x="5729052" y="0"/>
                </a:lnTo>
                <a:lnTo>
                  <a:pt x="5729052" y="7715894"/>
                </a:lnTo>
                <a:lnTo>
                  <a:pt x="0" y="7715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258956" y="2138687"/>
            <a:ext cx="9000344" cy="477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VOORSTE SCHOT, OFWEL DE FRONT BULKHEAD: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VERSTEVIGT DE VOORKANT VAN HET FRAME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VERBINDT HET STUUR MET HET CHASSIS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VORMT EEN BESCHERMEND PANEEL TUSSEN DE BESTUURDER EN DE VOORAS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ZIET HET GASPEDAAL AL GEMONTEERD.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📐 DE POSITIE MOET EXACT KLOPPEN VOOR DE STUURINRICHTING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 DEZE MODULE LEER JE: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HET VOORSTE SCHOT OP DE JUISTE PLAATS MONTEERT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WERKT MET BOREN EN POPNAGELEN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75574" y="1028700"/>
            <a:ext cx="669575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INLEIDING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79031" y="8928783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3 van 8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19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6" r="-2" b="-12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1" r="2" b="-77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245922" y="2281608"/>
            <a:ext cx="6663600" cy="6272113"/>
          </a:xfrm>
          <a:custGeom>
            <a:avLst/>
            <a:gdLst/>
            <a:ahLst/>
            <a:cxnLst/>
            <a:rect r="r" b="b" t="t" l="l"/>
            <a:pathLst>
              <a:path h="6272113" w="6663600">
                <a:moveTo>
                  <a:pt x="0" y="0"/>
                </a:moveTo>
                <a:lnTo>
                  <a:pt x="6663600" y="0"/>
                </a:lnTo>
                <a:lnTo>
                  <a:pt x="6663600" y="6272113"/>
                </a:lnTo>
                <a:lnTo>
                  <a:pt x="0" y="62721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661688" y="2576883"/>
            <a:ext cx="7477477" cy="477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DEZE ISO-TEKENING:</a:t>
            </a:r>
          </a:p>
          <a:p>
            <a:pPr algn="l">
              <a:lnSpc>
                <a:spcPts val="3204"/>
              </a:lnSpc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7" tooltip="https://drive.google.com/open?id=1llQlZbwNOIC4wr5RDLm4DQOt4yJPGCnu&amp;usp=drive_fs"/>
              </a:rPr>
              <a:t>📎 19 FASE-3-B-VOORPANEEL DRAWING V1 V1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🔧 STAPPEN: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   BEPAAL POSITIE OP HET CHASSISFRAME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    </a:t>
            </a: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bundlelesson_143911361"/>
              </a:rPr>
              <a:t>BOOR</a:t>
            </a: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GATEN VAN 4,2 MM IN DE BOVENBUIS (PASSEN BIJ PANEEL)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    CONTROLEER OF ALLE GATEN GOED UITLIJNEN VÓÓR JE GAAT MONTEREN (DAT KAN MET DE </a:t>
            </a: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bundlelesson_143911201"/>
              </a:rPr>
              <a:t>SCHUIFMAAT</a:t>
            </a: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)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9428223" y="1605333"/>
            <a:ext cx="771094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BOREN EN POSITIONEREN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79031" y="8928783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4 van 8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19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61910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163707" y="1666875"/>
            <a:ext cx="6450975" cy="6701498"/>
          </a:xfrm>
          <a:custGeom>
            <a:avLst/>
            <a:gdLst/>
            <a:ahLst/>
            <a:cxnLst/>
            <a:rect r="r" b="b" t="t" l="l"/>
            <a:pathLst>
              <a:path h="6701498" w="6450975">
                <a:moveTo>
                  <a:pt x="0" y="0"/>
                </a:moveTo>
                <a:lnTo>
                  <a:pt x="6450974" y="0"/>
                </a:lnTo>
                <a:lnTo>
                  <a:pt x="6450974" y="6701498"/>
                </a:lnTo>
                <a:lnTo>
                  <a:pt x="0" y="670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3040" t="-100832" r="-91673" b="-1006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81356" y="1028700"/>
            <a:ext cx="862823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BEVESTIGEN MET POPNAGELS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854897" y="2069702"/>
            <a:ext cx="9116431" cy="3972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LESMATERIAAL OVER POPNAGELS EN KLINKEN VIND JE HIER: </a:t>
            </a: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module_5874_bundlelesson_143910551"/>
              </a:rPr>
              <a:t>KLINKEN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POPNAGELS VAN 4×10 MM: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BEGIN MET 2 VOORSTE EN 2 ACHTERSTE POPNAGELS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 VAN BUITEN NAAR BINNEN OF KRUISLINGS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ZORG DAT HET SCHOT STRAK AANSLUIT OP VLOERPLAAT ÉN CHASSIS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💡 WERK MET EEN </a:t>
            </a:r>
            <a:r>
              <a:rPr lang="en-US" b="true" sz="1800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KLINKTANG</a:t>
            </a: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OF LUCHTGEREEDSCHAP, AFHANKELIJK VAN JE SCHOOL</a:t>
            </a:r>
          </a:p>
          <a:p>
            <a:pPr algn="l">
              <a:lnSpc>
                <a:spcPts val="3204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8579031" y="8928783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5 van 8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19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408869" y="1787242"/>
            <a:ext cx="7735130" cy="7309698"/>
          </a:xfrm>
          <a:custGeom>
            <a:avLst/>
            <a:gdLst/>
            <a:ahLst/>
            <a:cxnLst/>
            <a:rect r="r" b="b" t="t" l="l"/>
            <a:pathLst>
              <a:path h="7309698" w="7735130">
                <a:moveTo>
                  <a:pt x="0" y="0"/>
                </a:moveTo>
                <a:lnTo>
                  <a:pt x="7735131" y="0"/>
                </a:lnTo>
                <a:lnTo>
                  <a:pt x="7735131" y="7309698"/>
                </a:lnTo>
                <a:lnTo>
                  <a:pt x="0" y="73096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75574" y="5048250"/>
            <a:ext cx="5609076" cy="2796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5111" indent="-172555" lvl="1">
              <a:lnSpc>
                <a:spcPts val="2845"/>
              </a:lnSpc>
              <a:buAutoNum type="arabicPeriod" startAt="1"/>
            </a:pPr>
            <a:r>
              <a:rPr lang="en-US" b="true" sz="1598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POSITIONEER HET VOORSTE SCHOT TEGEN CHASSIS EN VLOERPLAAT</a:t>
            </a:r>
          </a:p>
          <a:p>
            <a:pPr algn="l" marL="345111" indent="-172555" lvl="1">
              <a:lnSpc>
                <a:spcPts val="2845"/>
              </a:lnSpc>
              <a:buAutoNum type="arabicPeriod" startAt="1"/>
            </a:pPr>
            <a:r>
              <a:rPr lang="en-US" b="true" sz="1598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TEKEN DE BOORGATEN AF</a:t>
            </a:r>
          </a:p>
          <a:p>
            <a:pPr algn="l" marL="345111" indent="-172555" lvl="1">
              <a:lnSpc>
                <a:spcPts val="2845"/>
              </a:lnSpc>
              <a:buAutoNum type="arabicPeriod" startAt="1"/>
            </a:pPr>
            <a:r>
              <a:rPr lang="en-US" b="true" sz="1598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BOOR GATEN VAN 4,2 MM</a:t>
            </a:r>
          </a:p>
          <a:p>
            <a:pPr algn="l" marL="345111" indent="-172555" lvl="1">
              <a:lnSpc>
                <a:spcPts val="2845"/>
              </a:lnSpc>
              <a:buAutoNum type="arabicPeriod" startAt="1"/>
            </a:pPr>
            <a:r>
              <a:rPr lang="en-US" b="true" sz="1598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LAAT PASSING CONTROLEREN DOOR DE DOCENT</a:t>
            </a:r>
          </a:p>
          <a:p>
            <a:pPr algn="l">
              <a:lnSpc>
                <a:spcPts val="2845"/>
              </a:lnSpc>
            </a:pPr>
          </a:p>
          <a:p>
            <a:pPr algn="l">
              <a:lnSpc>
                <a:spcPts val="2845"/>
              </a:lnSpc>
            </a:pPr>
            <a:r>
              <a:rPr lang="en-US" sz="1598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FOTO VEREIST VAN GEBOORDE GATEN + GEPOSITIONEERD PANEEL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08869" y="1028700"/>
            <a:ext cx="1547115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1: BOREN EN PASSEN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02814" y="2066925"/>
            <a:ext cx="6251841" cy="282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LESMATERIAAL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module_5548_bundlelesson_143910411"/>
              </a:rPr>
              <a:t>AFTEKENEN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bundlelesson_143910371"/>
              </a:rPr>
              <a:t>BOORVOLGORDE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greenkart.electude.eu/bundlelesson_143910381"/>
              </a:rPr>
              <a:t>BOREN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1" tooltip="https://greenkart.electude.eu/bundlelesson_143910441"/>
              </a:rPr>
              <a:t>HOW TO BOREN VAN EEN GAT.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2" tooltip="https://greenkart.electude.eu/bundlelesson_143910561"/>
              </a:rPr>
              <a:t>LIJMEN</a:t>
            </a:r>
            <a:r>
              <a:rPr lang="en-US" b="true" sz="1800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INLEIDING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3" tooltip="https://greenkart.electude.eu/bundlelesson_143910571"/>
              </a:rPr>
              <a:t>SOORTEN LIJM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4" tooltip="https://greenkart.electude.eu/bundlelesson_143910641"/>
              </a:rPr>
              <a:t>LIJMEN MET TWEECOMPONENTENLIJM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5" tooltip="https://greenkart.electude.eu/module_5874_bundlelesson_143910551"/>
              </a:rPr>
              <a:t>KLINKEN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79031" y="8928783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6 van 8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19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>
            <a:hlinkClick r:id="rId6" tooltip="https://youtu.be/VQn1PuC9Zg8?si=xEGFNnL4NrOeV_-F"/>
          </p:cNvPr>
          <p:cNvSpPr/>
          <p:nvPr/>
        </p:nvSpPr>
        <p:spPr>
          <a:xfrm flipH="false" flipV="false" rot="0">
            <a:off x="8379438" y="1875186"/>
            <a:ext cx="8313187" cy="5902363"/>
          </a:xfrm>
          <a:custGeom>
            <a:avLst/>
            <a:gdLst/>
            <a:ahLst/>
            <a:cxnLst/>
            <a:rect r="r" b="b" t="t" l="l"/>
            <a:pathLst>
              <a:path h="5902363" w="8313187">
                <a:moveTo>
                  <a:pt x="0" y="0"/>
                </a:moveTo>
                <a:lnTo>
                  <a:pt x="8313188" y="0"/>
                </a:lnTo>
                <a:lnTo>
                  <a:pt x="8313188" y="5902363"/>
                </a:lnTo>
                <a:lnTo>
                  <a:pt x="0" y="59023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1584834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2: POPNAGELEN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287243"/>
            <a:ext cx="7230256" cy="3917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776" indent="-205388" lvl="1">
              <a:lnSpc>
                <a:spcPts val="3386"/>
              </a:lnSpc>
              <a:buAutoNum type="arabicPeriod" startAt="1"/>
            </a:pPr>
            <a:r>
              <a:rPr lang="en-US" b="true" sz="1902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BRENG INDIEN NODIG WAT SILICONENKIT AAN OP DE RANDEN</a:t>
            </a:r>
          </a:p>
          <a:p>
            <a:pPr algn="l" marL="410776" indent="-205388" lvl="1">
              <a:lnSpc>
                <a:spcPts val="3386"/>
              </a:lnSpc>
              <a:buAutoNum type="arabicPeriod" startAt="1"/>
            </a:pPr>
            <a:r>
              <a:rPr lang="en-US" b="true" sz="1902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BEVESTIG MET 4×10 MM POPNAGELS (MIN. 6 STUKS, GELIJK VERDEELD)</a:t>
            </a:r>
          </a:p>
          <a:p>
            <a:pPr algn="l" marL="410776" indent="-205388" lvl="1">
              <a:lnSpc>
                <a:spcPts val="3805"/>
              </a:lnSpc>
              <a:buAutoNum type="arabicPeriod" startAt="1"/>
            </a:pPr>
            <a:r>
              <a:rPr lang="en-US" b="true" sz="1902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OP LOSZITTENDE DELEN EN SCHERPE RANDEN</a:t>
            </a:r>
          </a:p>
          <a:p>
            <a:pPr algn="l" marL="410776" indent="-205388" lvl="1">
              <a:lnSpc>
                <a:spcPts val="3386"/>
              </a:lnSpc>
              <a:buAutoNum type="arabicPeriod" startAt="1"/>
            </a:pPr>
            <a:r>
              <a:rPr lang="en-US" b="true" sz="1902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LAAT DE DOCENT CONTROLEREN VOOR GOEDKEURING</a:t>
            </a:r>
          </a:p>
          <a:p>
            <a:pPr algn="l">
              <a:lnSpc>
                <a:spcPts val="3386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9915243" y="7939474"/>
            <a:ext cx="5241578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afbeelding voor de fillm.</a:t>
            </a:r>
          </a:p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Met dank aan Hugo van Loenen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79031" y="8928783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7 van 8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19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23938" y="2816763"/>
            <a:ext cx="10321496" cy="5596550"/>
            <a:chOff x="0" y="0"/>
            <a:chExt cx="13761995" cy="74620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761974" cy="7462012"/>
            </a:xfrm>
            <a:custGeom>
              <a:avLst/>
              <a:gdLst/>
              <a:ahLst/>
              <a:cxnLst/>
              <a:rect r="r" b="b" t="t" l="l"/>
              <a:pathLst>
                <a:path h="7462012" w="13761974">
                  <a:moveTo>
                    <a:pt x="0" y="0"/>
                  </a:moveTo>
                  <a:lnTo>
                    <a:pt x="13761974" y="0"/>
                  </a:lnTo>
                  <a:lnTo>
                    <a:pt x="13761974" y="7462012"/>
                  </a:lnTo>
                  <a:lnTo>
                    <a:pt x="0" y="7462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206" r="0" b="-11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16" r="-2" b="-122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71" r="2" b="-77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566233" y="4313581"/>
            <a:ext cx="5549081" cy="3160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WAT HET VOORSTE SCHOT DOET VOOR JE GREENKART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NAUWKEURIG BOORT EN POPNAGELT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WERKT VOLGENS DE JUISTE VOLGORDE EN VEILIGHEIDSREGELS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566233" y="3220165"/>
            <a:ext cx="375471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579031" y="8928783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8 van 8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DAGzH35gr7w</dc:identifier>
  <dcterms:modified xsi:type="dcterms:W3CDTF">2011-08-01T06:04:30Z</dcterms:modified>
  <cp:revision>1</cp:revision>
  <dc:title> Les 19 Voorpaneel Greenkart V5</dc:title>
</cp:coreProperties>
</file>