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Monument Bold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AD2"/>
    <a:srgbClr val="93C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59" autoAdjust="0"/>
    <p:restoredTop sz="94599" autoAdjust="0"/>
  </p:normalViewPr>
  <p:slideViewPr>
    <p:cSldViewPr>
      <p:cViewPr>
        <p:scale>
          <a:sx n="78" d="100"/>
          <a:sy n="78" d="100"/>
        </p:scale>
        <p:origin x="6456" y="30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📚 AANVULLENDE TECHNOSKILLS:</a:t>
            </a:r>
          </a:p>
          <a:p>
            <a:r>
              <a:rPr lang="en-US"/>
              <a:t>·      TV088 – PLAATS- EN VORMTOLERANTIES</a:t>
            </a:r>
          </a:p>
          <a:p>
            <a:r>
              <a:rPr lang="en-US"/>
              <a:t>·      TV089 – PLAATWERK UITSLAGEN &amp; VORMEN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Later toevoegen:</a:t>
            </a:r>
          </a:p>
          <a:p>
            <a:r>
              <a:rPr lang="en-US"/>
              <a:t>📚 GEBRUIK:</a:t>
            </a:r>
          </a:p>
          <a:p>
            <a:r>
              <a:rPr lang="en-US"/>
              <a:t>· TECHNOSKILL TV009 – BOREN</a:t>
            </a:r>
          </a:p>
          <a:p>
            <a:r>
              <a:rPr lang="en-US"/>
              <a:t>· EVENTUEEL TV014 – AFBRAMEN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3.png"/><Relationship Id="rId4" Type="http://schemas.openxmlformats.org/officeDocument/2006/relationships/image" Target="../media/image8.jpe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sketchfab.com/3d-models/rolbeugel-greenkart-v1-v1-a5926e08adce4b0095a47e1975fcd238" TargetMode="External"/><Relationship Id="rId7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bundlelesson_143910591" TargetMode="External"/><Relationship Id="rId5" Type="http://schemas.openxmlformats.org/officeDocument/2006/relationships/hyperlink" Target="https://greenkart.electude.eu/bundlelesson_143910541" TargetMode="Externa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" y="25659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305" b="-9305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81015" y="3623045"/>
            <a:ext cx="16725900" cy="1482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14 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ZELFBOUW-CHASSIS ROLBEUGEL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597644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597644"/>
            <a:ext cx="2659534" cy="1372470"/>
            <a:chOff x="0" y="0"/>
            <a:chExt cx="3546094" cy="182994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" r="-8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258956" y="9480269"/>
            <a:ext cx="1770087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31451" y="9270719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B2013D9-8D28-2B41-15D5-6CF8DB94EA00}"/>
              </a:ext>
            </a:extLst>
          </p:cNvPr>
          <p:cNvSpPr txBox="1"/>
          <p:nvPr/>
        </p:nvSpPr>
        <p:spPr>
          <a:xfrm>
            <a:off x="4343400" y="8862997"/>
            <a:ext cx="9359152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305" b="-9305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3243663"/>
            <a:ext cx="85839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VEILIGHEID VOOR ALLES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4772025"/>
            <a:ext cx="11439153" cy="72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ALS JE OP DE KOP BELANDT WIL JE JE HOOFD HEEL HOUDEN.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597644"/>
            <a:ext cx="3654653" cy="137247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3922459" y="8597644"/>
            <a:ext cx="2659534" cy="1372470"/>
            <a:chOff x="0" y="0"/>
            <a:chExt cx="1511173" cy="7797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" r="-5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258956" y="9480269"/>
            <a:ext cx="1770087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03592" y="9288992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794DAFC-111A-C0E9-BF01-3F4FE49A769D}"/>
              </a:ext>
            </a:extLst>
          </p:cNvPr>
          <p:cNvSpPr txBox="1"/>
          <p:nvPr/>
        </p:nvSpPr>
        <p:spPr>
          <a:xfrm>
            <a:off x="4343400" y="8862997"/>
            <a:ext cx="9359152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2 VAN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202" y="316884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305" b="-9305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46087" y="2202832"/>
            <a:ext cx="9454163" cy="6472648"/>
            <a:chOff x="0" y="0"/>
            <a:chExt cx="12605551" cy="86301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605512" cy="8630158"/>
            </a:xfrm>
            <a:custGeom>
              <a:avLst/>
              <a:gdLst/>
              <a:ahLst/>
              <a:cxnLst/>
              <a:rect l="l" t="t" r="r" b="b"/>
              <a:pathLst>
                <a:path w="12605512" h="8630158">
                  <a:moveTo>
                    <a:pt x="0" y="0"/>
                  </a:moveTo>
                  <a:lnTo>
                    <a:pt x="12605512" y="0"/>
                  </a:lnTo>
                  <a:lnTo>
                    <a:pt x="12605512" y="8630158"/>
                  </a:lnTo>
                  <a:lnTo>
                    <a:pt x="0" y="8630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67" r="-136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131524" y="2713108"/>
            <a:ext cx="5561101" cy="3809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ROLBEUGEL IS ER VOOR OM ERVOOR TE ZORGEN DAT JE VEILIG BENT ALS DE KART OP DE KOP TERECHTKOMT.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DAT IS EEN ZEER BELANGRIJK ONDERDEEL.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597644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597644"/>
            <a:ext cx="2659534" cy="1372470"/>
            <a:chOff x="0" y="0"/>
            <a:chExt cx="1511173" cy="77977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" r="-5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258956" y="9480269"/>
            <a:ext cx="1770087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52248" y="92707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D0AA856-866A-F84F-F481-56B3EF93AB72}"/>
              </a:ext>
            </a:extLst>
          </p:cNvPr>
          <p:cNvSpPr txBox="1"/>
          <p:nvPr/>
        </p:nvSpPr>
        <p:spPr>
          <a:xfrm>
            <a:off x="4343400" y="8862997"/>
            <a:ext cx="9359152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10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14211A92-EE7B-FDC9-A23D-44B0523E7489}"/>
              </a:ext>
            </a:extLst>
          </p:cNvPr>
          <p:cNvSpPr txBox="1"/>
          <p:nvPr/>
        </p:nvSpPr>
        <p:spPr>
          <a:xfrm>
            <a:off x="6668296" y="1327515"/>
            <a:ext cx="3618704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INLEIDING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149287" y="2690482"/>
            <a:ext cx="8796872" cy="4937245"/>
            <a:chOff x="0" y="0"/>
            <a:chExt cx="11729163" cy="65829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729212" cy="6583045"/>
            </a:xfrm>
            <a:custGeom>
              <a:avLst/>
              <a:gdLst/>
              <a:ahLst/>
              <a:cxnLst/>
              <a:rect l="l" t="t" r="r" b="b"/>
              <a:pathLst>
                <a:path w="11729212" h="6583045">
                  <a:moveTo>
                    <a:pt x="0" y="0"/>
                  </a:moveTo>
                  <a:lnTo>
                    <a:pt x="11729212" y="0"/>
                  </a:lnTo>
                  <a:lnTo>
                    <a:pt x="11729212" y="6583045"/>
                  </a:lnTo>
                  <a:lnTo>
                    <a:pt x="0" y="6583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3" b="-52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1028700"/>
            <a:ext cx="10599420" cy="830688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6562"/>
              </a:lnSpc>
            </a:pPr>
            <a:r>
              <a:rPr lang="en-US" sz="5468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WAT IS DE ROLBEUGEL?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2118724"/>
            <a:ext cx="6984264" cy="4005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(BLAUWE KLEUR) ROLBEUGEL BESTAAT UIT 7 DELEN:</a:t>
            </a:r>
          </a:p>
          <a:p>
            <a:pPr marL="411480" lvl="2" indent="-137160" algn="l">
              <a:lnSpc>
                <a:spcPts val="4374"/>
              </a:lnSpc>
              <a:buAutoNum type="arabicPeriod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EEN GEBOGEN RONDE BUIS </a:t>
            </a:r>
          </a:p>
          <a:p>
            <a:pPr marL="411480" lvl="2" indent="-137160" algn="l">
              <a:lnSpc>
                <a:spcPts val="4374"/>
              </a:lnSpc>
              <a:buAutoNum type="arabicPeriod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TWEE GEBOGEN PLAATJES (LINKS EN RECHTS ONDER)</a:t>
            </a:r>
          </a:p>
          <a:p>
            <a:pPr marL="411480" lvl="2" indent="-137160" algn="l">
              <a:lnSpc>
                <a:spcPts val="4374"/>
              </a:lnSpc>
              <a:buAutoNum type="arabicPeriod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TWEE RECHTE PLAATJES (LINKS EN RECHTS BOVEN)</a:t>
            </a:r>
          </a:p>
          <a:p>
            <a:pPr marL="411480" lvl="2" indent="-137160" algn="l">
              <a:lnSpc>
                <a:spcPts val="4374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411480" lvl="2" indent="-137160" algn="l">
              <a:lnSpc>
                <a:spcPts val="437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⚠️ BELANGRIJK: HEEL GOED METEN EN MET DE DOCENT OVERLEGGEN VOORDAT JE GAAT ZAGEN.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597644"/>
            <a:ext cx="3654653" cy="137247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3922459" y="8597644"/>
            <a:ext cx="2659534" cy="1372470"/>
            <a:chOff x="0" y="0"/>
            <a:chExt cx="1511132" cy="7798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51" r="2" b="-258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258956" y="9480269"/>
            <a:ext cx="1770087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09492" y="9298516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DB070D8-5448-25BC-C7D0-6AB6E5C981B8}"/>
              </a:ext>
            </a:extLst>
          </p:cNvPr>
          <p:cNvSpPr txBox="1"/>
          <p:nvPr/>
        </p:nvSpPr>
        <p:spPr>
          <a:xfrm>
            <a:off x="4343400" y="8862997"/>
            <a:ext cx="9359152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305" b="-9305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75588" y="1266918"/>
            <a:ext cx="3611666" cy="7894353"/>
            <a:chOff x="0" y="0"/>
            <a:chExt cx="4815555" cy="105258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15586" cy="10525760"/>
            </a:xfrm>
            <a:custGeom>
              <a:avLst/>
              <a:gdLst/>
              <a:ahLst/>
              <a:cxnLst/>
              <a:rect l="l" t="t" r="r" b="b"/>
              <a:pathLst>
                <a:path w="4815586" h="10525760">
                  <a:moveTo>
                    <a:pt x="0" y="0"/>
                  </a:moveTo>
                  <a:lnTo>
                    <a:pt x="4815586" y="0"/>
                  </a:lnTo>
                  <a:lnTo>
                    <a:pt x="4815586" y="10525760"/>
                  </a:lnTo>
                  <a:lnTo>
                    <a:pt x="0" y="105257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" b="-8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000724" y="1412835"/>
            <a:ext cx="93840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TEKENINGEN &amp; AFMETINGEN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00724" y="2251035"/>
            <a:ext cx="8549700" cy="4984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DE OFFICIËLE ISO-TEKENINGEN OM MATEN OP TE NEMEN:</a:t>
            </a:r>
          </a:p>
          <a:p>
            <a:pPr algn="l">
              <a:lnSpc>
                <a:spcPts val="3204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204"/>
              </a:lnSpc>
            </a:pPr>
            <a:r>
              <a:rPr lang="en-US" sz="18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📎 16 FASE-3-C-ROLLBAR BEUGEL DRAWING V1 {ZIE LEERLINGMATERIAAL}</a:t>
            </a:r>
          </a:p>
          <a:p>
            <a:pPr algn="l">
              <a:lnSpc>
                <a:spcPts val="3204"/>
              </a:lnSpc>
            </a:pPr>
            <a:r>
              <a:rPr lang="en-US" sz="18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📎 16  {ZIE LEERLINGMATERIAAL}</a:t>
            </a:r>
            <a:r>
              <a:rPr lang="en-US" sz="1800" b="1" u="sng">
                <a:solidFill>
                  <a:srgbClr val="FF0000"/>
                </a:solidFill>
                <a:latin typeface="Arial"/>
                <a:ea typeface="Arial"/>
                <a:cs typeface="Arial"/>
                <a:sym typeface="Comic Sans Bold"/>
              </a:rPr>
              <a:t>FASE-3-C-ROLLBAR BEVESTIGINGSPLAAT ONDER DRAWING V1</a:t>
            </a:r>
          </a:p>
          <a:p>
            <a:pPr algn="l">
              <a:lnSpc>
                <a:spcPts val="3204"/>
              </a:lnSpc>
            </a:pPr>
            <a:r>
              <a:rPr lang="en-US" sz="18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📎 16  {ZIE LEERLINGMATERIAAL}</a:t>
            </a:r>
            <a:r>
              <a:rPr lang="en-US" sz="1800" b="1" u="sng">
                <a:solidFill>
                  <a:srgbClr val="FF0000"/>
                </a:solidFill>
                <a:latin typeface="Arial"/>
                <a:ea typeface="Arial"/>
                <a:cs typeface="Arial"/>
                <a:sym typeface="Comic Sans Bold"/>
              </a:rPr>
              <a:t>FASE-3-C-ROLLBAR PLAATJES BOVEN DRAWING V1</a:t>
            </a:r>
          </a:p>
          <a:p>
            <a:pPr algn="l">
              <a:lnSpc>
                <a:spcPts val="3204"/>
              </a:lnSpc>
            </a:pPr>
            <a:r>
              <a:rPr lang="en-US" sz="18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📎 16  {ZIE LEERLINGMATERIAAL}</a:t>
            </a:r>
            <a:r>
              <a:rPr lang="en-US" sz="1800" b="1" u="sng">
                <a:solidFill>
                  <a:srgbClr val="FF0000"/>
                </a:solidFill>
                <a:latin typeface="Arial"/>
                <a:ea typeface="Arial"/>
                <a:cs typeface="Arial"/>
                <a:sym typeface="Comic Sans Bold"/>
              </a:rPr>
              <a:t>FASE-3-C-ROLLBAR STAANDERS DRAWING V1</a:t>
            </a:r>
          </a:p>
          <a:p>
            <a:pPr algn="l">
              <a:lnSpc>
                <a:spcPts val="3204"/>
              </a:lnSpc>
            </a:pPr>
            <a:endParaRPr lang="en-US" sz="1800" b="1" u="sng">
              <a:solidFill>
                <a:srgbClr val="FF0000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20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LET OP:</a:t>
            </a:r>
          </a:p>
          <a:p>
            <a:pPr marL="411480" lvl="2" indent="-137160" algn="l">
              <a:lnSpc>
                <a:spcPts val="3204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HOEK VAN DE PLAATJES</a:t>
            </a:r>
          </a:p>
          <a:p>
            <a:pPr marL="411480" lvl="2" indent="-137160" algn="l">
              <a:lnSpc>
                <a:spcPts val="3204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POSITIE VAN DE GATEN</a:t>
            </a:r>
          </a:p>
          <a:p>
            <a:pPr marL="411480" lvl="2" indent="-137160" algn="l">
              <a:lnSpc>
                <a:spcPts val="3204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411480" lvl="2" indent="-137160" algn="l">
              <a:lnSpc>
                <a:spcPts val="3204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700" y="8597644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597644"/>
            <a:ext cx="2659534" cy="1372470"/>
            <a:chOff x="0" y="0"/>
            <a:chExt cx="1511173" cy="77977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5" r="-5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258956" y="9480269"/>
            <a:ext cx="1770087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503593" y="924877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885C8CF-C8C8-8F05-AFC2-109475374E11}"/>
              </a:ext>
            </a:extLst>
          </p:cNvPr>
          <p:cNvSpPr txBox="1"/>
          <p:nvPr/>
        </p:nvSpPr>
        <p:spPr>
          <a:xfrm>
            <a:off x="4343400" y="8862997"/>
            <a:ext cx="9359152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52062" y="2340532"/>
            <a:ext cx="9160668" cy="4706293"/>
            <a:chOff x="0" y="0"/>
            <a:chExt cx="12214224" cy="6275057"/>
          </a:xfrm>
        </p:grpSpPr>
        <p:sp>
          <p:nvSpPr>
            <p:cNvPr id="15" name="Freeform 15">
              <a:hlinkClick r:id="rId3" tooltip="https://sketchfab.com/3d-models/rolbeugel-greenkart-v1-v1-a5926e08adce4b0095a47e1975fcd238"/>
            </p:cNvPr>
            <p:cNvSpPr/>
            <p:nvPr/>
          </p:nvSpPr>
          <p:spPr>
            <a:xfrm>
              <a:off x="0" y="0"/>
              <a:ext cx="12214225" cy="6275070"/>
            </a:xfrm>
            <a:custGeom>
              <a:avLst/>
              <a:gdLst/>
              <a:ahLst/>
              <a:cxnLst/>
              <a:rect l="l" t="t" r="r" b="b"/>
              <a:pathLst>
                <a:path w="12214225" h="6275070">
                  <a:moveTo>
                    <a:pt x="0" y="0"/>
                  </a:moveTo>
                  <a:lnTo>
                    <a:pt x="12214225" y="0"/>
                  </a:lnTo>
                  <a:lnTo>
                    <a:pt x="12214225" y="6275070"/>
                  </a:lnTo>
                  <a:lnTo>
                    <a:pt x="0" y="6275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" b="-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985532" y="2684033"/>
            <a:ext cx="5873854" cy="4582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800" b="1" dirty="0">
                <a:solidFill>
                  <a:srgbClr val="092AD2"/>
                </a:solidFill>
                <a:latin typeface="Arial"/>
                <a:ea typeface="Arial"/>
                <a:cs typeface="Arial"/>
                <a:sym typeface="Comic Sans Bold"/>
              </a:rPr>
              <a:t>LESMATERIAAL HIER:</a:t>
            </a:r>
          </a:p>
          <a:p>
            <a:pPr marL="365760" lvl="2" indent="-121920" algn="l">
              <a:lnSpc>
                <a:spcPts val="3600"/>
              </a:lnSpc>
              <a:buAutoNum type="arabicPeriod"/>
            </a:pPr>
            <a:r>
              <a:rPr lang="en-US" sz="2800" b="1" dirty="0">
                <a:solidFill>
                  <a:srgbClr val="092AD2"/>
                </a:solidFill>
                <a:latin typeface="Arial"/>
                <a:ea typeface="Arial"/>
                <a:cs typeface="Arial"/>
                <a:sym typeface="Comic Sans Bold"/>
              </a:rPr>
              <a:t>AFBRAMEN</a:t>
            </a:r>
          </a:p>
          <a:p>
            <a:pPr marL="365760" lvl="2" indent="-121920" algn="l">
              <a:lnSpc>
                <a:spcPts val="3600"/>
              </a:lnSpc>
              <a:buAutoNum type="arabicPeriod"/>
            </a:pPr>
            <a:r>
              <a:rPr lang="en-US" sz="2800" b="1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bundlelesson_14391054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LASSEN</a:t>
            </a:r>
            <a:endParaRPr lang="en-US" sz="2800" b="1" u="sng" dirty="0">
              <a:solidFill>
                <a:srgbClr val="092AD2"/>
              </a:solidFill>
              <a:latin typeface="Arial"/>
              <a:ea typeface="Arial"/>
              <a:cs typeface="Arial"/>
              <a:sym typeface="Comic Sans Bold"/>
              <a:hlinkClick r:id="rId5" tooltip="https://greenkart.electude.eu/bundlelesson_14391054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65760" lvl="2" indent="-121920" algn="l">
              <a:lnSpc>
                <a:spcPts val="3600"/>
              </a:lnSpc>
              <a:buAutoNum type="arabicPeriod"/>
            </a:pPr>
            <a:r>
              <a:rPr lang="en-US" sz="2800" b="1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bundlelesson_14391059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LASFOUTEN</a:t>
            </a:r>
          </a:p>
          <a:p>
            <a:pPr marL="365760" lvl="2" indent="-121920" algn="l">
              <a:lnSpc>
                <a:spcPts val="3600"/>
              </a:lnSpc>
            </a:pPr>
            <a:endParaRPr lang="en-US" sz="2800" b="1" u="sng" dirty="0">
              <a:solidFill>
                <a:srgbClr val="092AD2"/>
              </a:solidFill>
              <a:latin typeface="Arial"/>
              <a:ea typeface="Arial"/>
              <a:cs typeface="Arial"/>
              <a:sym typeface="Comic Sans Bold"/>
              <a:hlinkClick r:id="rId6" tooltip="https://greenkart.electude.eu/bundlelesson_14391059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65760" lvl="2" indent="-121920" algn="l">
              <a:lnSpc>
                <a:spcPts val="3600"/>
              </a:lnSpc>
            </a:pPr>
            <a:r>
              <a:rPr lang="en-US" sz="2800" b="1" dirty="0">
                <a:solidFill>
                  <a:srgbClr val="092AD2"/>
                </a:solidFill>
                <a:latin typeface="Arial"/>
                <a:ea typeface="Arial"/>
                <a:cs typeface="Arial"/>
                <a:sym typeface="Comic Sans Bold"/>
              </a:rPr>
              <a:t>ZAAG ALLES NAUWKEURIG VOLGENS TEKENING</a:t>
            </a:r>
          </a:p>
          <a:p>
            <a:pPr marL="365760" lvl="2" indent="-121920" algn="l">
              <a:lnSpc>
                <a:spcPts val="3600"/>
              </a:lnSpc>
            </a:pPr>
            <a:r>
              <a:rPr lang="en-US" sz="2800" b="1" dirty="0">
                <a:solidFill>
                  <a:srgbClr val="092AD2"/>
                </a:solidFill>
                <a:latin typeface="Arial"/>
                <a:ea typeface="Arial"/>
                <a:cs typeface="Arial"/>
                <a:sym typeface="Comic Sans Bold"/>
              </a:rPr>
              <a:t>🧰 BRAAM DE RANDEN AF</a:t>
            </a:r>
          </a:p>
          <a:p>
            <a:pPr marL="365760" lvl="2" indent="-121920" algn="l">
              <a:lnSpc>
                <a:spcPts val="3600"/>
              </a:lnSpc>
            </a:pPr>
            <a:r>
              <a:rPr lang="en-US" sz="2800" b="1" dirty="0">
                <a:solidFill>
                  <a:srgbClr val="092AD2"/>
                </a:solidFill>
                <a:latin typeface="Arial"/>
                <a:ea typeface="Arial"/>
                <a:cs typeface="Arial"/>
                <a:sym typeface="Comic Sans Bold"/>
              </a:rPr>
              <a:t>📏 CONTROLEER OP GELIJKE MAAT LINKS/RECHTS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1028700"/>
            <a:ext cx="93840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WERKEN MET BUIS &amp; PLAAT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24122" y="7199292"/>
            <a:ext cx="6193185" cy="39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2400" b="1" u="sng" dirty="0">
                <a:latin typeface="Arial"/>
                <a:ea typeface="Arial"/>
                <a:cs typeface="Arial"/>
                <a:sym typeface="Comic Sans Bold"/>
                <a:hlinkClick r:id="rId3" tooltip="https://sketchfab.com/3d-models/rolbeugel-greenkart-v1-v1-a5926e08adce4b0095a47e1975fcd2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KLIK OP HET BEELD VOOR 3D VIEWER </a:t>
            </a:r>
          </a:p>
        </p:txBody>
      </p:sp>
      <p:pic>
        <p:nvPicPr>
          <p:cNvPr id="21" name="Picture 20" descr="gk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8597644"/>
            <a:ext cx="3654653" cy="137247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13922459" y="8597644"/>
            <a:ext cx="2659534" cy="1372470"/>
            <a:chOff x="0" y="0"/>
            <a:chExt cx="1511173" cy="77977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5" r="-5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258956" y="9480269"/>
            <a:ext cx="1770087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03593" y="9288992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CF047DC-0DAC-14FA-7E70-BA722D12AE77}"/>
              </a:ext>
            </a:extLst>
          </p:cNvPr>
          <p:cNvSpPr txBox="1"/>
          <p:nvPr/>
        </p:nvSpPr>
        <p:spPr>
          <a:xfrm>
            <a:off x="4343400" y="8862997"/>
            <a:ext cx="9359152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5397" y="1842056"/>
            <a:ext cx="7817532" cy="5999956"/>
            <a:chOff x="0" y="0"/>
            <a:chExt cx="10423376" cy="799994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423398" cy="7999984"/>
            </a:xfrm>
            <a:custGeom>
              <a:avLst/>
              <a:gdLst/>
              <a:ahLst/>
              <a:cxnLst/>
              <a:rect l="l" t="t" r="r" b="b"/>
              <a:pathLst>
                <a:path w="10423398" h="7999984">
                  <a:moveTo>
                    <a:pt x="0" y="0"/>
                  </a:moveTo>
                  <a:lnTo>
                    <a:pt x="10423398" y="0"/>
                  </a:lnTo>
                  <a:lnTo>
                    <a:pt x="10423398" y="7999984"/>
                  </a:lnTo>
                  <a:lnTo>
                    <a:pt x="0" y="7999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7" b="-5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2958" y="2100072"/>
            <a:ext cx="7426342" cy="4782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1359" lvl="2" indent="-137120" algn="l">
              <a:lnSpc>
                <a:spcPts val="4175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LASSEN MOET HEEL PRECIES GEBEUREN:</a:t>
            </a:r>
          </a:p>
          <a:p>
            <a:pPr marL="411359" lvl="2" indent="-137120" algn="l">
              <a:lnSpc>
                <a:spcPts val="4175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EEN MAL OF KLEMHULPMIDDEL</a:t>
            </a:r>
          </a:p>
          <a:p>
            <a:pPr marL="411359" lvl="2" indent="-137120" algn="l">
              <a:lnSpc>
                <a:spcPts val="4175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HOEKEN EN UITLIJNING VOOR JE LAST</a:t>
            </a:r>
          </a:p>
          <a:p>
            <a:pPr marL="411359" lvl="2" indent="-137120" algn="l">
              <a:lnSpc>
                <a:spcPts val="4175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LAS IN MEERDERE STAPPEN (STEEDS CHECKEN!)</a:t>
            </a:r>
          </a:p>
          <a:p>
            <a:pPr marL="411359" lvl="2" indent="-137120" algn="l">
              <a:lnSpc>
                <a:spcPts val="4175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411359" lvl="2" indent="-137120" algn="l">
              <a:lnSpc>
                <a:spcPts val="4175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📋 WERK VEILIG EN LAAT ALLES CONTROLEREN DOOR DOCENT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04317" y="1028700"/>
            <a:ext cx="9164955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1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LASSEN VAN DE ROLBEUGEL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597644"/>
            <a:ext cx="3654653" cy="137247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3922459" y="8597644"/>
            <a:ext cx="2659534" cy="1372470"/>
            <a:chOff x="0" y="0"/>
            <a:chExt cx="1511132" cy="7798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51" r="2" b="-258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258956" y="9480269"/>
            <a:ext cx="1770087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50646" y="9288992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1709A2A-9D6C-7F19-B47D-0E20C504A162}"/>
              </a:ext>
            </a:extLst>
          </p:cNvPr>
          <p:cNvSpPr txBox="1"/>
          <p:nvPr/>
        </p:nvSpPr>
        <p:spPr>
          <a:xfrm>
            <a:off x="4343400" y="8862997"/>
            <a:ext cx="9359152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24660" y="1959200"/>
            <a:ext cx="7444139" cy="5954760"/>
            <a:chOff x="0" y="0"/>
            <a:chExt cx="9307869" cy="70228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307830" cy="7022846"/>
            </a:xfrm>
            <a:custGeom>
              <a:avLst/>
              <a:gdLst/>
              <a:ahLst/>
              <a:cxnLst/>
              <a:rect l="l" t="t" r="r" b="b"/>
              <a:pathLst>
                <a:path w="9307830" h="7022846">
                  <a:moveTo>
                    <a:pt x="0" y="0"/>
                  </a:moveTo>
                  <a:lnTo>
                    <a:pt x="9307830" y="0"/>
                  </a:lnTo>
                  <a:lnTo>
                    <a:pt x="9307830" y="7022846"/>
                  </a:lnTo>
                  <a:lnTo>
                    <a:pt x="0" y="7022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282" r="-10282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45028" y="691042"/>
            <a:ext cx="169468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1: </a:t>
            </a:r>
          </a:p>
          <a:p>
            <a:pPr algn="l">
              <a:lnSpc>
                <a:spcPts val="5040"/>
              </a:lnSpc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MIDDENSTUK OP MAAT MAKEN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17814" y="2356930"/>
            <a:ext cx="8272709" cy="5873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079" lvl="2" indent="-152360" algn="l">
              <a:lnSpc>
                <a:spcPts val="4159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MEET DE LENGTE VAN DE RONDE BUIS VOLGENS DE ISO-TEKENING: </a:t>
            </a:r>
          </a:p>
          <a:p>
            <a:pPr marL="457079" lvl="2" indent="-152360" algn="l">
              <a:lnSpc>
                <a:spcPts val="4159"/>
              </a:lnSpc>
              <a:buAutoNum type="arabicPeriod"/>
            </a:pPr>
            <a:endParaRPr lang="en-US" sz="2400" b="1" u="sng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761919" lvl="3">
              <a:lnSpc>
                <a:spcPts val="4159"/>
              </a:lnSpc>
            </a:pPr>
            <a:r>
              <a:rPr lang="en-US" sz="2400" b="1" u="sng" dirty="0">
                <a:solidFill>
                  <a:srgbClr val="FF0000"/>
                </a:solidFill>
                <a:latin typeface="Arial"/>
                <a:ea typeface="Arial"/>
                <a:cs typeface="Arial"/>
                <a:sym typeface="Comic Sans Bold"/>
              </a:rPr>
              <a:t>16 FASE-3-C-ROLLBAR BEUGEL DRAWING V1 {ZIE LEERLINGMATERIAAL}</a:t>
            </a:r>
          </a:p>
          <a:p>
            <a:pPr marL="761919" lvl="3">
              <a:lnSpc>
                <a:spcPts val="4159"/>
              </a:lnSpc>
            </a:pPr>
            <a:endParaRPr lang="en-US" sz="2400" b="1" u="sng" dirty="0">
              <a:solidFill>
                <a:srgbClr val="FF0000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457079" lvl="2" indent="-152360" algn="l">
              <a:lnSpc>
                <a:spcPts val="4159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TEKEN AF EN ZAAG OF SLIJP OP MAAT</a:t>
            </a:r>
          </a:p>
          <a:p>
            <a:pPr marL="457079" lvl="2" indent="-152360" algn="l">
              <a:lnSpc>
                <a:spcPts val="4159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BRAMEN DE UITEINDEN AF</a:t>
            </a:r>
          </a:p>
          <a:p>
            <a:pPr marL="457079" lvl="2" indent="-152360" algn="l">
              <a:lnSpc>
                <a:spcPts val="4159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MET SCHUIFMAAT, MEETBAND EN WINKELHAAK</a:t>
            </a:r>
          </a:p>
          <a:p>
            <a:pPr marL="457079" lvl="2" indent="-152360" algn="l">
              <a:lnSpc>
                <a:spcPts val="4159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457079" lvl="2" indent="-152360" algn="l">
              <a:lnSpc>
                <a:spcPts val="4159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LEVER BEWIJS AAN MET FOTO + MEETLINT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597644"/>
            <a:ext cx="3654653" cy="137247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3922459" y="8597644"/>
            <a:ext cx="2659534" cy="1372470"/>
            <a:chOff x="0" y="0"/>
            <a:chExt cx="1511132" cy="7798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51" r="2" b="-258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258956" y="9480269"/>
            <a:ext cx="1770087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50646" y="9298516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2C8F79B-07C5-FB96-8FC1-1A3967228C7A}"/>
              </a:ext>
            </a:extLst>
          </p:cNvPr>
          <p:cNvSpPr txBox="1"/>
          <p:nvPr/>
        </p:nvSpPr>
        <p:spPr>
          <a:xfrm>
            <a:off x="4343400" y="8862997"/>
            <a:ext cx="9359152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305" b="-9305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3072182"/>
            <a:ext cx="5034178" cy="5753346"/>
            <a:chOff x="0" y="0"/>
            <a:chExt cx="6712237" cy="767112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712204" cy="7671181"/>
            </a:xfrm>
            <a:custGeom>
              <a:avLst/>
              <a:gdLst/>
              <a:ahLst/>
              <a:cxnLst/>
              <a:rect l="l" t="t" r="r" b="b"/>
              <a:pathLst>
                <a:path w="6712204" h="7671181">
                  <a:moveTo>
                    <a:pt x="0" y="0"/>
                  </a:moveTo>
                  <a:lnTo>
                    <a:pt x="6712204" y="0"/>
                  </a:lnTo>
                  <a:lnTo>
                    <a:pt x="6712204" y="7671181"/>
                  </a:lnTo>
                  <a:lnTo>
                    <a:pt x="0" y="76711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9" b="-28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62878" y="3072183"/>
            <a:ext cx="5114108" cy="5746189"/>
            <a:chOff x="0" y="0"/>
            <a:chExt cx="6818811" cy="766158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818757" cy="7661529"/>
            </a:xfrm>
            <a:custGeom>
              <a:avLst/>
              <a:gdLst/>
              <a:ahLst/>
              <a:cxnLst/>
              <a:rect l="l" t="t" r="r" b="b"/>
              <a:pathLst>
                <a:path w="6818757" h="7661529">
                  <a:moveTo>
                    <a:pt x="0" y="0"/>
                  </a:moveTo>
                  <a:lnTo>
                    <a:pt x="6818757" y="0"/>
                  </a:lnTo>
                  <a:lnTo>
                    <a:pt x="6818757" y="7661529"/>
                  </a:lnTo>
                  <a:lnTo>
                    <a:pt x="0" y="76615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" r="-9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1520580" y="2581220"/>
            <a:ext cx="6386420" cy="60254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1.   MAAK DE BEVESTIGINGSPLAATJES OF BUISSTUKKEN KLAAR (BUIGEN/SNIJDEN)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2.   POSITIONEER ZE AAN DE UITEINDEN VAN DE DRIE BUIZEN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3.   CONTROLEER HOEKEN EN UITLIJNING MET MEETGEREEDSCHAP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4.   LAAT PAS DAARNA LASSEN DOOR EEN ERVAREN TEAMLID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🛡️ GEBRUIK ALTIJD PBM’S BIJ VOORBEREIDING EN LASSEN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1028700"/>
            <a:ext cx="15809395" cy="12763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2: BEVESTIGINGSPLAATJES POSITIONEREN EN LASSEN</a:t>
            </a:r>
          </a:p>
        </p:txBody>
      </p:sp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597644"/>
            <a:ext cx="3654653" cy="137247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13922459" y="8597644"/>
            <a:ext cx="2659534" cy="1372470"/>
            <a:chOff x="0" y="0"/>
            <a:chExt cx="1511173" cy="77977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5" r="-5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258956" y="9480269"/>
            <a:ext cx="1770087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52248" y="9288992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41DF55E-09C7-6E3A-2FD3-9B00DAEEA8F0}"/>
              </a:ext>
            </a:extLst>
          </p:cNvPr>
          <p:cNvSpPr txBox="1"/>
          <p:nvPr/>
        </p:nvSpPr>
        <p:spPr>
          <a:xfrm>
            <a:off x="4343400" y="8862997"/>
            <a:ext cx="9359152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305" b="-9305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57682" y="2117094"/>
            <a:ext cx="10865700" cy="4617923"/>
            <a:chOff x="0" y="0"/>
            <a:chExt cx="14487600" cy="615723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487652" cy="6157214"/>
            </a:xfrm>
            <a:custGeom>
              <a:avLst/>
              <a:gdLst/>
              <a:ahLst/>
              <a:cxnLst/>
              <a:rect l="l" t="t" r="r" b="b"/>
              <a:pathLst>
                <a:path w="14487652" h="6157214">
                  <a:moveTo>
                    <a:pt x="0" y="0"/>
                  </a:moveTo>
                  <a:lnTo>
                    <a:pt x="14487652" y="0"/>
                  </a:lnTo>
                  <a:lnTo>
                    <a:pt x="14487652" y="6157214"/>
                  </a:lnTo>
                  <a:lnTo>
                    <a:pt x="0" y="6157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2" b="-62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963400" y="2117094"/>
            <a:ext cx="5566918" cy="65794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WAT DE FUNCTIE IS VAN DE ROLBEUGEL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DE ONDERDELEN MAAKT EN SAMENVOEGT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WAAR JE OP MOET LETTEN BIJ HOEKEN EN LASSEN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LAAT JE ROLBEUGEL CONTROLEREN DOOR DE DOCENT. KLOPT ALLES? DAN KUN JE VERDER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1028700"/>
            <a:ext cx="41833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597644"/>
            <a:ext cx="3654653" cy="137247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13922459" y="8597644"/>
            <a:ext cx="2659534" cy="1372470"/>
            <a:chOff x="0" y="0"/>
            <a:chExt cx="1511173" cy="77977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" r="-5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258956" y="9480269"/>
            <a:ext cx="1770087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52248" y="9288992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172FD29-DDFB-70A9-7A38-A44938C158C2}"/>
              </a:ext>
            </a:extLst>
          </p:cNvPr>
          <p:cNvSpPr txBox="1"/>
          <p:nvPr/>
        </p:nvSpPr>
        <p:spPr>
          <a:xfrm>
            <a:off x="4343400" y="8862997"/>
            <a:ext cx="9359152" cy="348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9 VAN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533</Words>
  <Application>Microsoft Macintosh PowerPoint</Application>
  <PresentationFormat>Aangepast</PresentationFormat>
  <Paragraphs>119</Paragraphs>
  <Slides>10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Arial</vt:lpstr>
      <vt:lpstr>Monument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16 greenkart rolbeugel V1.pptx</dc:title>
  <cp:lastModifiedBy>CW Bak</cp:lastModifiedBy>
  <cp:revision>2</cp:revision>
  <dcterms:created xsi:type="dcterms:W3CDTF">2006-08-16T00:00:00Z</dcterms:created>
  <dcterms:modified xsi:type="dcterms:W3CDTF">2026-08-21T09:11:03Z</dcterms:modified>
  <dc:identifier>DAG1TQROYFE</dc:identifier>
</cp:coreProperties>
</file>