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Comic Sans" charset="1" panose="03000702030302020204"/>
      <p:regular r:id="rId15"/>
    </p:embeddedFont>
    <p:embeddedFont>
      <p:font typeface="Monument Bold" charset="1" panose="00000300000000000000"/>
      <p:regular r:id="rId16"/>
    </p:embeddedFont>
    <p:embeddedFont>
      <p:font typeface="Avenir" charset="1" panose="020B0503020203020204"/>
      <p:regular r:id="rId17"/>
    </p:embeddedFont>
    <p:embeddedFont>
      <p:font typeface="Comic Sans Bold" charset="1" panose="03000902030302020204"/>
      <p:regular r:id="rId18"/>
    </p:embeddedFont>
    <p:embeddedFont>
      <p:font typeface="Avenir Bold" charset="1" panose="020B0703020203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notesMasters/notesMaster1.xml" Type="http://schemas.openxmlformats.org/officeDocument/2006/relationships/notesMaster"/><Relationship Id="rId21" Target="theme/theme2.xml" Type="http://schemas.openxmlformats.org/officeDocument/2006/relationships/theme"/><Relationship Id="rId22" Target="notesSlides/notesSlide1.xml" Type="http://schemas.openxmlformats.org/officeDocument/2006/relationships/notesSlide"/><Relationship Id="rId23" Target="notesSlides/notesSlide2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📚 AANVULLENDE TECHNOSKILLS:</a:t>
            </a:r>
          </a:p>
          <a:p>
            <a:r>
              <a:rPr lang="en-US"/>
              <a:t>·      TV088 – PLAATS- EN VORMTOLERANTIES</a:t>
            </a:r>
          </a:p>
          <a:p>
            <a:r>
              <a:rPr lang="en-US"/>
              <a:t>·      TV089 – PLAATWERK UITSLAGEN &amp; VORMEN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Later toevoegen:</a:t>
            </a:r>
          </a:p>
          <a:p>
            <a:r>
              <a:rPr lang="en-US"/>
              <a:t>📚 GEBRUIK:</a:t>
            </a:r>
          </a:p>
          <a:p>
            <a:r>
              <a:rPr lang="en-US"/>
              <a:t>· TECHNOSKILL TV009 – BOREN</a:t>
            </a:r>
          </a:p>
          <a:p>
            <a:r>
              <a:rPr lang="en-US"/>
              <a:t>· EVENTUEEL TV014 – AFBRAMEN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https://greenkart.electude.eu/sco2025.16.54.g235718770a/module_1508_bundlelesson_143913091" TargetMode="External" Type="http://schemas.openxmlformats.org/officeDocument/2006/relationships/hyperlink"/><Relationship Id="rId6" Target="../media/image4.png" Type="http://schemas.openxmlformats.org/officeDocument/2006/relationships/image"/><Relationship Id="rId7" Target="https://sketchfab.com/3d-models/stuurkolom-explosietekening-greenkart-04f5c5ad491b4de69084e5d7789d80c2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jpeg" Type="http://schemas.openxmlformats.org/officeDocument/2006/relationships/image"/><Relationship Id="rId6" Target="../media/VAGz3wEzpII.mp4" Type="http://schemas.openxmlformats.org/officeDocument/2006/relationships/video"/><Relationship Id="rId7" Target="../media/VAGz3wEzpII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electude.nl/?noredirect" TargetMode="External" Type="http://schemas.openxmlformats.org/officeDocument/2006/relationships/hyperlink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9.jpe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https://greenkart.electude.eu/module_1508_bundlelesson_143913091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greenkart.electude.eu/module_5397_bundlelesson_143910401" TargetMode="External" Type="http://schemas.openxmlformats.org/officeDocument/2006/relationships/hyperlink"/><Relationship Id="rId11" Target="https://greenkart.electude.eu/module_6174_bundlelesson_143910441" TargetMode="External" Type="http://schemas.openxmlformats.org/officeDocument/2006/relationships/hyperlink"/><Relationship Id="rId12" Target="https://greenkart.electude.eu/module_5729_bundlelesson_143911081" TargetMode="External" Type="http://schemas.openxmlformats.org/officeDocument/2006/relationships/hyperlink"/><Relationship Id="rId2" Target="../media/image5.jpeg" Type="http://schemas.openxmlformats.org/officeDocument/2006/relationships/image"/><Relationship Id="rId3" Target="https://skfb.ly/ptKNO" TargetMode="External" Type="http://schemas.openxmlformats.org/officeDocument/2006/relationships/hyperlink"/><Relationship Id="rId4" Target="../media/image12.jpe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https://greenkart.electude.eu/sco2025.16.54.g235718770a/module_5343_bundlelesson_143910381" TargetMode="External" Type="http://schemas.openxmlformats.org/officeDocument/2006/relationships/hyperlink"/><Relationship Id="rId8" Target="https://greenkart.electude.eu/module_5342_bundlelesson_143910371" TargetMode="External" Type="http://schemas.openxmlformats.org/officeDocument/2006/relationships/hyperlink"/><Relationship Id="rId9" Target="https://greenkart.electude.eu/module_5707_bundlelesson_143910421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https://sketchfab.com/3d-models/remsysteem-explosietekening-greenkart-52f8309a12434a36bab517b6919b8498#embed" TargetMode="External" Type="http://schemas.openxmlformats.org/officeDocument/2006/relationships/hyperlink"/><Relationship Id="rId12" Target="https://sketchfab.com/3d-models/remsysteem-explosietekening-greenkart-52f8309a12434a36bab517b6919b8498#embed" TargetMode="External" Type="http://schemas.openxmlformats.org/officeDocument/2006/relationships/hyperlink"/><Relationship Id="rId2" Target="../notesSlides/notesSlide2.xml" Type="http://schemas.openxmlformats.org/officeDocument/2006/relationships/notesSlide"/><Relationship Id="rId3" Target="../media/image5.jpe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https://sketchfab.com/3d-models/remsysteem-explosietekening-greenkart-52f8309a12434a36bab517b6919b8498#embed" TargetMode="External" Type="http://schemas.openxmlformats.org/officeDocument/2006/relationships/hyperlink"/><Relationship Id="rId9" Target="https://sketchfab.com/3d-models/remsysteem-explosietekening-greenkart-52f8309a12434a36bab517b6919b8498#embed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296" r="0" b="-929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21158" y="2576914"/>
            <a:ext cx="13245717" cy="9525"/>
            <a:chOff x="0" y="0"/>
            <a:chExt cx="17660956" cy="1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" y="0"/>
              <a:ext cx="17648301" cy="12700"/>
            </a:xfrm>
            <a:custGeom>
              <a:avLst/>
              <a:gdLst/>
              <a:ahLst/>
              <a:cxnLst/>
              <a:rect r="r" b="b" t="t" l="l"/>
              <a:pathLst>
                <a:path h="12700" w="17648301">
                  <a:moveTo>
                    <a:pt x="0" y="0"/>
                  </a:moveTo>
                  <a:lnTo>
                    <a:pt x="17648301" y="0"/>
                  </a:lnTo>
                  <a:lnTo>
                    <a:pt x="1764830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21090" y="8038940"/>
            <a:ext cx="13245785" cy="9525"/>
            <a:chOff x="0" y="0"/>
            <a:chExt cx="17661047" cy="127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0"/>
              <a:ext cx="17648301" cy="12700"/>
            </a:xfrm>
            <a:custGeom>
              <a:avLst/>
              <a:gdLst/>
              <a:ahLst/>
              <a:cxnLst/>
              <a:rect r="r" b="b" t="t" l="l"/>
              <a:pathLst>
                <a:path h="12700" w="17648301">
                  <a:moveTo>
                    <a:pt x="0" y="0"/>
                  </a:moveTo>
                  <a:lnTo>
                    <a:pt x="17648301" y="0"/>
                  </a:lnTo>
                  <a:lnTo>
                    <a:pt x="1764830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8041124"/>
            <a:ext cx="3594651" cy="1372470"/>
            <a:chOff x="0" y="0"/>
            <a:chExt cx="4792868" cy="18299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792853" cy="1829943"/>
            </a:xfrm>
            <a:custGeom>
              <a:avLst/>
              <a:gdLst/>
              <a:ahLst/>
              <a:cxnLst/>
              <a:rect r="r" b="b" t="t" l="l"/>
              <a:pathLst>
                <a:path h="1829943" w="4792853">
                  <a:moveTo>
                    <a:pt x="0" y="0"/>
                  </a:moveTo>
                  <a:lnTo>
                    <a:pt x="4792853" y="0"/>
                  </a:lnTo>
                  <a:lnTo>
                    <a:pt x="4792853" y="1829943"/>
                  </a:lnTo>
                  <a:lnTo>
                    <a:pt x="0" y="1829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16" r="0" b="-11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922459" y="8041124"/>
            <a:ext cx="2659534" cy="1372470"/>
            <a:chOff x="0" y="0"/>
            <a:chExt cx="3546045" cy="18299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46094" cy="1829943"/>
            </a:xfrm>
            <a:custGeom>
              <a:avLst/>
              <a:gdLst/>
              <a:ahLst/>
              <a:cxnLst/>
              <a:rect r="r" b="b" t="t" l="l"/>
              <a:pathLst>
                <a:path h="1829943" w="3546094">
                  <a:moveTo>
                    <a:pt x="0" y="0"/>
                  </a:moveTo>
                  <a:lnTo>
                    <a:pt x="3546094" y="0"/>
                  </a:lnTo>
                  <a:lnTo>
                    <a:pt x="3546094" y="1829943"/>
                  </a:lnTo>
                  <a:lnTo>
                    <a:pt x="0" y="1829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1" r="1" b="-7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440924" y="9413594"/>
            <a:ext cx="36828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21"/>
              </a:lnSpc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458949"/>
            <a:ext cx="16230600" cy="14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-120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17</a:t>
            </a:r>
          </a:p>
          <a:p>
            <a:pPr algn="ctr">
              <a:lnSpc>
                <a:spcPts val="6000"/>
              </a:lnSpc>
            </a:pPr>
            <a:r>
              <a:rPr lang="en-US" sz="6000" spc="-120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REMPOMP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296" r="0" b="-929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21158" y="2576914"/>
            <a:ext cx="13245717" cy="9525"/>
            <a:chOff x="0" y="0"/>
            <a:chExt cx="17660956" cy="1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" y="0"/>
              <a:ext cx="17648301" cy="12700"/>
            </a:xfrm>
            <a:custGeom>
              <a:avLst/>
              <a:gdLst/>
              <a:ahLst/>
              <a:cxnLst/>
              <a:rect r="r" b="b" t="t" l="l"/>
              <a:pathLst>
                <a:path h="12700" w="17648301">
                  <a:moveTo>
                    <a:pt x="0" y="0"/>
                  </a:moveTo>
                  <a:lnTo>
                    <a:pt x="17648301" y="0"/>
                  </a:lnTo>
                  <a:lnTo>
                    <a:pt x="1764830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21158" y="1647986"/>
            <a:ext cx="13245717" cy="9525"/>
            <a:chOff x="0" y="0"/>
            <a:chExt cx="17660956" cy="127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0"/>
              <a:ext cx="17648301" cy="12700"/>
            </a:xfrm>
            <a:custGeom>
              <a:avLst/>
              <a:gdLst/>
              <a:ahLst/>
              <a:cxnLst/>
              <a:rect r="r" b="b" t="t" l="l"/>
              <a:pathLst>
                <a:path h="12700" w="17648301">
                  <a:moveTo>
                    <a:pt x="0" y="0"/>
                  </a:moveTo>
                  <a:lnTo>
                    <a:pt x="17648301" y="0"/>
                  </a:lnTo>
                  <a:lnTo>
                    <a:pt x="1764830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3243663"/>
            <a:ext cx="1623060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tru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REMPOMP MONTEREN AAN DE GREENKART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667391" y="9248774"/>
            <a:ext cx="13245785" cy="9525"/>
            <a:chOff x="0" y="0"/>
            <a:chExt cx="17661047" cy="127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0"/>
              <a:ext cx="17648301" cy="12700"/>
            </a:xfrm>
            <a:custGeom>
              <a:avLst/>
              <a:gdLst/>
              <a:ahLst/>
              <a:cxnLst/>
              <a:rect r="r" b="b" t="t" l="l"/>
              <a:pathLst>
                <a:path h="12700" w="17648301">
                  <a:moveTo>
                    <a:pt x="0" y="0"/>
                  </a:moveTo>
                  <a:lnTo>
                    <a:pt x="17648301" y="0"/>
                  </a:lnTo>
                  <a:lnTo>
                    <a:pt x="1764830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9288992"/>
            <a:ext cx="1531845" cy="584872"/>
            <a:chOff x="0" y="0"/>
            <a:chExt cx="2042460" cy="779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42414" cy="779780"/>
            </a:xfrm>
            <a:custGeom>
              <a:avLst/>
              <a:gdLst/>
              <a:ahLst/>
              <a:cxnLst/>
              <a:rect r="r" b="b" t="t" l="l"/>
              <a:pathLst>
                <a:path h="779780" w="2042414">
                  <a:moveTo>
                    <a:pt x="0" y="0"/>
                  </a:moveTo>
                  <a:lnTo>
                    <a:pt x="2042414" y="0"/>
                  </a:lnTo>
                  <a:lnTo>
                    <a:pt x="2042414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16" r="-2" b="-122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6125951" y="9288992"/>
            <a:ext cx="1133349" cy="584872"/>
            <a:chOff x="0" y="0"/>
            <a:chExt cx="1511132" cy="77982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11173" cy="779780"/>
            </a:xfrm>
            <a:custGeom>
              <a:avLst/>
              <a:gdLst/>
              <a:ahLst/>
              <a:cxnLst/>
              <a:rect r="r" b="b" t="t" l="l"/>
              <a:pathLst>
                <a:path h="779780" w="1511173">
                  <a:moveTo>
                    <a:pt x="0" y="0"/>
                  </a:moveTo>
                  <a:lnTo>
                    <a:pt x="1511173" y="0"/>
                  </a:lnTo>
                  <a:lnTo>
                    <a:pt x="1511173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1" r="2" b="-77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444545" y="9413594"/>
            <a:ext cx="367927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21"/>
              </a:lnSpc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4895850"/>
            <a:ext cx="11439153" cy="604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🛑 Zorgt ervoor dat je kart altijd veilig tot stilstand komt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296" r="0" b="-929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75574" y="581764"/>
            <a:ext cx="7096125" cy="9525"/>
            <a:chOff x="0" y="0"/>
            <a:chExt cx="9461500" cy="1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" y="0"/>
              <a:ext cx="9448800" cy="12700"/>
            </a:xfrm>
            <a:custGeom>
              <a:avLst/>
              <a:gdLst/>
              <a:ahLst/>
              <a:cxnLst/>
              <a:rect r="r" b="b" t="t" l="l"/>
              <a:pathLst>
                <a:path h="12700" w="9448800">
                  <a:moveTo>
                    <a:pt x="0" y="0"/>
                  </a:moveTo>
                  <a:lnTo>
                    <a:pt x="9448800" y="0"/>
                  </a:lnTo>
                  <a:lnTo>
                    <a:pt x="944880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667391" y="9211436"/>
            <a:ext cx="13245785" cy="9525"/>
            <a:chOff x="0" y="0"/>
            <a:chExt cx="17661047" cy="127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509" y="0"/>
              <a:ext cx="17648302" cy="16891"/>
            </a:xfrm>
            <a:custGeom>
              <a:avLst/>
              <a:gdLst/>
              <a:ahLst/>
              <a:cxnLst/>
              <a:rect r="r" b="b" t="t" l="l"/>
              <a:pathLst>
                <a:path h="16891" w="17648302">
                  <a:moveTo>
                    <a:pt x="0" y="0"/>
                  </a:moveTo>
                  <a:lnTo>
                    <a:pt x="17648302" y="0"/>
                  </a:lnTo>
                  <a:lnTo>
                    <a:pt x="17648302" y="16891"/>
                  </a:lnTo>
                  <a:lnTo>
                    <a:pt x="0" y="16891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9251652"/>
            <a:ext cx="1531845" cy="584872"/>
            <a:chOff x="0" y="0"/>
            <a:chExt cx="2042460" cy="7798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42414" cy="779780"/>
            </a:xfrm>
            <a:custGeom>
              <a:avLst/>
              <a:gdLst/>
              <a:ahLst/>
              <a:cxnLst/>
              <a:rect r="r" b="b" t="t" l="l"/>
              <a:pathLst>
                <a:path h="779780" w="2042414">
                  <a:moveTo>
                    <a:pt x="0" y="0"/>
                  </a:moveTo>
                  <a:lnTo>
                    <a:pt x="2042414" y="0"/>
                  </a:lnTo>
                  <a:lnTo>
                    <a:pt x="2042414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16" r="-2" b="-12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125951" y="9251652"/>
            <a:ext cx="1133349" cy="584872"/>
            <a:chOff x="0" y="0"/>
            <a:chExt cx="1511132" cy="77983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11173" cy="779780"/>
            </a:xfrm>
            <a:custGeom>
              <a:avLst/>
              <a:gdLst/>
              <a:ahLst/>
              <a:cxnLst/>
              <a:rect r="r" b="b" t="t" l="l"/>
              <a:pathLst>
                <a:path h="779780" w="1511173">
                  <a:moveTo>
                    <a:pt x="0" y="0"/>
                  </a:moveTo>
                  <a:lnTo>
                    <a:pt x="1511173" y="0"/>
                  </a:lnTo>
                  <a:lnTo>
                    <a:pt x="1511173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1" r="2" b="-77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684038" y="2072012"/>
            <a:ext cx="8575262" cy="688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6"/>
              </a:lnSpc>
            </a:pPr>
            <a:r>
              <a:rPr lang="en-US" sz="1800" b="tru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ZONDER GOEDE REMMEN IS EEN KART LEVENSGEVAARLIJK.</a:t>
            </a:r>
          </a:p>
          <a:p>
            <a:pPr algn="l">
              <a:lnSpc>
                <a:spcPts val="3906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REMPOMP ZORGT ERVOOR DAT JOUW REMMEN GOED REAGEREN ALS JE OP HET PEDAAL TRAPT.</a:t>
            </a:r>
          </a:p>
          <a:p>
            <a:pPr algn="l">
              <a:lnSpc>
                <a:spcPts val="3906"/>
              </a:lnSpc>
            </a:pPr>
          </a:p>
          <a:p>
            <a:pPr algn="l">
              <a:lnSpc>
                <a:spcPts val="3906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</a:t>
            </a:r>
            <a:r>
              <a:rPr lang="en-US" b="true" sz="1800" u="sng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5" tooltip="https://greenkart.electude.eu/sco2025.16.54.g235718770a/module_1508_bundlelesson_143913091"/>
              </a:rPr>
              <a:t>HIER</a:t>
            </a: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MEER OVER HET REMSYSTEEM:</a:t>
            </a:r>
          </a:p>
          <a:p>
            <a:pPr algn="l">
              <a:lnSpc>
                <a:spcPts val="3906"/>
              </a:lnSpc>
            </a:pPr>
          </a:p>
          <a:p>
            <a:pPr algn="l">
              <a:lnSpc>
                <a:spcPts val="3906"/>
              </a:lnSpc>
            </a:pPr>
          </a:p>
          <a:p>
            <a:pPr algn="l">
              <a:lnSpc>
                <a:spcPts val="3906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TIJDENS DE KEURING WORDT HIER GOED NAAR GEKEKEN. NATUURLIJK MAG JE NIET RIJDEN ALS DIT NIET IN ORDE IS.</a:t>
            </a:r>
          </a:p>
          <a:p>
            <a:pPr algn="l">
              <a:lnSpc>
                <a:spcPts val="3906"/>
              </a:lnSpc>
            </a:pPr>
          </a:p>
          <a:p>
            <a:pPr algn="l">
              <a:lnSpc>
                <a:spcPts val="3906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 DEZE MODULE LEER JE:</a:t>
            </a:r>
          </a:p>
          <a:p>
            <a:pPr algn="l" marL="411480" indent="-137160" lvl="2">
              <a:lnSpc>
                <a:spcPts val="3906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DE FUNCTIE IS VAN DE REMPOMP</a:t>
            </a:r>
          </a:p>
          <a:p>
            <a:pPr algn="l" marL="411480" indent="-137160" lvl="2">
              <a:lnSpc>
                <a:spcPts val="3906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DE REMPOMP STEVIG EN JUIST BEVESTIGT</a:t>
            </a:r>
          </a:p>
          <a:p>
            <a:pPr algn="l" marL="411251" indent="-137084" lvl="2">
              <a:lnSpc>
                <a:spcPts val="3906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WELKE GATEN JE BOORT EN HOE JE DAT PRECIES DOET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44545" y="9376255"/>
            <a:ext cx="3679276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21"/>
              </a:lnSpc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5565189">
            <a:off x="2885837" y="2717733"/>
            <a:ext cx="4395121" cy="6609204"/>
          </a:xfrm>
          <a:custGeom>
            <a:avLst/>
            <a:gdLst/>
            <a:ahLst/>
            <a:cxnLst/>
            <a:rect r="r" b="b" t="t" l="l"/>
            <a:pathLst>
              <a:path h="6609204" w="4395121">
                <a:moveTo>
                  <a:pt x="0" y="0"/>
                </a:moveTo>
                <a:lnTo>
                  <a:pt x="4395121" y="0"/>
                </a:lnTo>
                <a:lnTo>
                  <a:pt x="4395121" y="6609204"/>
                </a:lnTo>
                <a:lnTo>
                  <a:pt x="0" y="660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882929" y="1028700"/>
            <a:ext cx="808839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4200" u="sng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7" tooltip="https://sketchfab.com/3d-models/stuurkolom-explosietekening-greenkart-04f5c5ad491b4de69084e5d7789d80c2"/>
              </a:rPr>
              <a:t>INLEIDING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509493" y="2679001"/>
            <a:ext cx="9693524" cy="5452607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28700" y="1028700"/>
            <a:ext cx="12961585" cy="830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62"/>
              </a:lnSpc>
              <a:spcBef>
                <a:spcPct val="0"/>
              </a:spcBef>
            </a:pPr>
            <a:r>
              <a:rPr lang="en-US" sz="5468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HOE WERKT EEN REMPOMP?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394949"/>
            <a:ext cx="6354827" cy="453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1800" b="tru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REMPOMP IS EEN ONDERDEEL DAT:</a:t>
            </a:r>
          </a:p>
          <a:p>
            <a:pPr algn="l" marL="777240" indent="-259080" lvl="2">
              <a:lnSpc>
                <a:spcPts val="3600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DRUK OPBOUWT IN HET REMVLOEISTOFSYSTEEM</a:t>
            </a:r>
          </a:p>
          <a:p>
            <a:pPr algn="l" marL="777240" indent="-259080" lvl="2">
              <a:lnSpc>
                <a:spcPts val="3600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VERBINDT HET REMPEDAAL MET DE REMKLAUW</a:t>
            </a:r>
          </a:p>
          <a:p>
            <a:pPr algn="l" marL="777240" indent="-259080" lvl="2">
              <a:lnSpc>
                <a:spcPts val="3600"/>
              </a:lnSpc>
              <a:buFont typeface="Arial"/>
              <a:buChar char="⚬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MOET PERFECT RECHT EN STEVIG GEMONTEERD ZIJN</a:t>
            </a:r>
          </a:p>
          <a:p>
            <a:pPr algn="l">
              <a:lnSpc>
                <a:spcPts val="3600"/>
              </a:lnSpc>
            </a:pPr>
          </a:p>
          <a:p>
            <a:pPr algn="l" marL="411251" indent="-411251" lvl="0">
              <a:lnSpc>
                <a:spcPts val="3600"/>
              </a:lnSpc>
              <a:spcBef>
                <a:spcPct val="0"/>
              </a:spcBef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📍 FOUTJE IN DE PLAATSING = GEEN OF SLECHTE REMWERKING!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4 van 9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9296" r="0" b="-929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75574" y="619104"/>
            <a:ext cx="7096125" cy="9525"/>
            <a:chOff x="0" y="0"/>
            <a:chExt cx="9461500" cy="1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" y="0"/>
              <a:ext cx="9448800" cy="12700"/>
            </a:xfrm>
            <a:custGeom>
              <a:avLst/>
              <a:gdLst/>
              <a:ahLst/>
              <a:cxnLst/>
              <a:rect r="r" b="b" t="t" l="l"/>
              <a:pathLst>
                <a:path h="12700" w="9448800">
                  <a:moveTo>
                    <a:pt x="0" y="0"/>
                  </a:moveTo>
                  <a:lnTo>
                    <a:pt x="9448800" y="0"/>
                  </a:lnTo>
                  <a:lnTo>
                    <a:pt x="944880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667391" y="9248775"/>
            <a:ext cx="13245785" cy="9525"/>
            <a:chOff x="0" y="0"/>
            <a:chExt cx="17661047" cy="127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509" y="0"/>
              <a:ext cx="17648302" cy="16891"/>
            </a:xfrm>
            <a:custGeom>
              <a:avLst/>
              <a:gdLst/>
              <a:ahLst/>
              <a:cxnLst/>
              <a:rect r="r" b="b" t="t" l="l"/>
              <a:pathLst>
                <a:path h="16891" w="17648302">
                  <a:moveTo>
                    <a:pt x="0" y="0"/>
                  </a:moveTo>
                  <a:lnTo>
                    <a:pt x="17648302" y="0"/>
                  </a:lnTo>
                  <a:lnTo>
                    <a:pt x="17648302" y="16891"/>
                  </a:lnTo>
                  <a:lnTo>
                    <a:pt x="0" y="16891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9288992"/>
            <a:ext cx="1531845" cy="584872"/>
            <a:chOff x="0" y="0"/>
            <a:chExt cx="2042460" cy="7798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42414" cy="779780"/>
            </a:xfrm>
            <a:custGeom>
              <a:avLst/>
              <a:gdLst/>
              <a:ahLst/>
              <a:cxnLst/>
              <a:rect r="r" b="b" t="t" l="l"/>
              <a:pathLst>
                <a:path h="779780" w="2042414">
                  <a:moveTo>
                    <a:pt x="0" y="0"/>
                  </a:moveTo>
                  <a:lnTo>
                    <a:pt x="2042414" y="0"/>
                  </a:lnTo>
                  <a:lnTo>
                    <a:pt x="2042414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16" r="-2" b="-12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125951" y="9288992"/>
            <a:ext cx="1133349" cy="584872"/>
            <a:chOff x="0" y="0"/>
            <a:chExt cx="1511132" cy="77983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11173" cy="779780"/>
            </a:xfrm>
            <a:custGeom>
              <a:avLst/>
              <a:gdLst/>
              <a:ahLst/>
              <a:cxnLst/>
              <a:rect r="r" b="b" t="t" l="l"/>
              <a:pathLst>
                <a:path h="779780" w="1511173">
                  <a:moveTo>
                    <a:pt x="0" y="0"/>
                  </a:moveTo>
                  <a:lnTo>
                    <a:pt x="1511173" y="0"/>
                  </a:lnTo>
                  <a:lnTo>
                    <a:pt x="1511173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71" r="2" b="-77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333201" y="1347788"/>
            <a:ext cx="6111344" cy="5887538"/>
          </a:xfrm>
          <a:custGeom>
            <a:avLst/>
            <a:gdLst/>
            <a:ahLst/>
            <a:cxnLst/>
            <a:rect r="r" b="b" t="t" l="l"/>
            <a:pathLst>
              <a:path h="5887538" w="6111344">
                <a:moveTo>
                  <a:pt x="0" y="0"/>
                </a:moveTo>
                <a:lnTo>
                  <a:pt x="6111344" y="0"/>
                </a:lnTo>
                <a:lnTo>
                  <a:pt x="6111344" y="5887538"/>
                </a:lnTo>
                <a:lnTo>
                  <a:pt x="0" y="588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82" t="-3346" r="-10312" b="-152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1028700"/>
            <a:ext cx="6853547" cy="7960242"/>
          </a:xfrm>
          <a:custGeom>
            <a:avLst/>
            <a:gdLst/>
            <a:ahLst/>
            <a:cxnLst/>
            <a:rect r="r" b="b" t="t" l="l"/>
            <a:pathLst>
              <a:path h="7960242" w="6853547">
                <a:moveTo>
                  <a:pt x="0" y="0"/>
                </a:moveTo>
                <a:lnTo>
                  <a:pt x="6853547" y="0"/>
                </a:lnTo>
                <a:lnTo>
                  <a:pt x="6853547" y="7960242"/>
                </a:lnTo>
                <a:lnTo>
                  <a:pt x="0" y="7960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444545" y="9413594"/>
            <a:ext cx="3679276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21"/>
              </a:lnSpc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81356" y="1028700"/>
            <a:ext cx="8628232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VERDIEPING</a:t>
            </a: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VIA ELECTUDE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20622" y="2069702"/>
            <a:ext cx="8549700" cy="2772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4"/>
              </a:lnSpc>
            </a:pPr>
            <a:r>
              <a:rPr lang="en-US" sz="1800" b="tru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📚 VOLG DE LES OP ELECTUDE VOOR EXTRA VERDIEPING (ACCOUNT VEREIST):</a:t>
            </a:r>
          </a:p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9" tooltip="https://greenkart.electude.eu/module_1508_bundlelesson_143913091"/>
              </a:rPr>
              <a:t>REMSYSTEEM WERKING</a:t>
            </a:r>
          </a:p>
          <a:p>
            <a:pPr algn="l">
              <a:lnSpc>
                <a:spcPts val="3204"/>
              </a:lnSpc>
            </a:pPr>
          </a:p>
          <a:p>
            <a:pPr algn="l">
              <a:lnSpc>
                <a:spcPts val="3204"/>
              </a:lnSpc>
            </a:pPr>
            <a:r>
              <a:rPr lang="en-US" sz="1800" b="tru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🔗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0" tooltip="https://www.electude.nl/?noredirect"/>
              </a:rPr>
              <a:t>ELECTUDE WEBSITE</a:t>
            </a:r>
          </a:p>
          <a:p>
            <a:pPr algn="l">
              <a:lnSpc>
                <a:spcPts val="3204"/>
              </a:lnSpc>
            </a:pPr>
          </a:p>
          <a:p>
            <a:pPr algn="l">
              <a:lnSpc>
                <a:spcPts val="3204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7737" y="3539100"/>
            <a:ext cx="6814993" cy="4452182"/>
            <a:chOff x="0" y="0"/>
            <a:chExt cx="9086657" cy="5936242"/>
          </a:xfrm>
        </p:grpSpPr>
        <p:sp>
          <p:nvSpPr>
            <p:cNvPr name="Freeform 4" id="4">
              <a:hlinkClick r:id="rId3" tooltip="https://skfb.ly/ptKNO"/>
            </p:cNvPr>
            <p:cNvSpPr/>
            <p:nvPr/>
          </p:nvSpPr>
          <p:spPr>
            <a:xfrm flipH="false" flipV="false" rot="0">
              <a:off x="0" y="0"/>
              <a:ext cx="9086657" cy="5936242"/>
            </a:xfrm>
            <a:custGeom>
              <a:avLst/>
              <a:gdLst/>
              <a:ahLst/>
              <a:cxnLst/>
              <a:rect r="r" b="b" t="t" l="l"/>
              <a:pathLst>
                <a:path h="5936242" w="9086657">
                  <a:moveTo>
                    <a:pt x="0" y="0"/>
                  </a:moveTo>
                  <a:lnTo>
                    <a:pt x="9086657" y="0"/>
                  </a:lnTo>
                  <a:lnTo>
                    <a:pt x="9086657" y="5936242"/>
                  </a:lnTo>
                  <a:lnTo>
                    <a:pt x="0" y="593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1" t="0" r="-154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3938" y="2672132"/>
            <a:ext cx="16240125" cy="9525"/>
            <a:chOff x="0" y="0"/>
            <a:chExt cx="21653500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" y="0"/>
              <a:ext cx="21640800" cy="12700"/>
            </a:xfrm>
            <a:custGeom>
              <a:avLst/>
              <a:gdLst/>
              <a:ahLst/>
              <a:cxnLst/>
              <a:rect r="r" b="b" t="t" l="l"/>
              <a:pathLst>
                <a:path h="12700" w="21640800">
                  <a:moveTo>
                    <a:pt x="0" y="0"/>
                  </a:moveTo>
                  <a:lnTo>
                    <a:pt x="21640800" y="0"/>
                  </a:lnTo>
                  <a:lnTo>
                    <a:pt x="2164080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8A6362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3938" y="2272082"/>
            <a:ext cx="16240125" cy="9525"/>
            <a:chOff x="0" y="0"/>
            <a:chExt cx="21653500" cy="127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0"/>
              <a:ext cx="21640800" cy="12700"/>
            </a:xfrm>
            <a:custGeom>
              <a:avLst/>
              <a:gdLst/>
              <a:ahLst/>
              <a:cxnLst/>
              <a:rect r="r" b="b" t="t" l="l"/>
              <a:pathLst>
                <a:path h="12700" w="21640800">
                  <a:moveTo>
                    <a:pt x="0" y="0"/>
                  </a:moveTo>
                  <a:lnTo>
                    <a:pt x="21640800" y="0"/>
                  </a:lnTo>
                  <a:lnTo>
                    <a:pt x="2164080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667391" y="9248775"/>
            <a:ext cx="13245785" cy="9525"/>
            <a:chOff x="0" y="0"/>
            <a:chExt cx="17661047" cy="127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8509" y="0"/>
              <a:ext cx="17648302" cy="16891"/>
            </a:xfrm>
            <a:custGeom>
              <a:avLst/>
              <a:gdLst/>
              <a:ahLst/>
              <a:cxnLst/>
              <a:rect r="r" b="b" t="t" l="l"/>
              <a:pathLst>
                <a:path h="16891" w="17648302">
                  <a:moveTo>
                    <a:pt x="0" y="0"/>
                  </a:moveTo>
                  <a:lnTo>
                    <a:pt x="17648302" y="0"/>
                  </a:lnTo>
                  <a:lnTo>
                    <a:pt x="17648302" y="16891"/>
                  </a:lnTo>
                  <a:lnTo>
                    <a:pt x="0" y="16891"/>
                  </a:lnTo>
                  <a:close/>
                </a:path>
              </a:pathLst>
            </a:custGeom>
            <a:solidFill>
              <a:srgbClr val="94CB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9288992"/>
            <a:ext cx="1531845" cy="584872"/>
            <a:chOff x="0" y="0"/>
            <a:chExt cx="2042460" cy="7798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42414" cy="779780"/>
            </a:xfrm>
            <a:custGeom>
              <a:avLst/>
              <a:gdLst/>
              <a:ahLst/>
              <a:cxnLst/>
              <a:rect r="r" b="b" t="t" l="l"/>
              <a:pathLst>
                <a:path h="779780" w="2042414">
                  <a:moveTo>
                    <a:pt x="0" y="0"/>
                  </a:moveTo>
                  <a:lnTo>
                    <a:pt x="2042414" y="0"/>
                  </a:lnTo>
                  <a:lnTo>
                    <a:pt x="2042414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16" r="-2" b="-122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6125951" y="9288992"/>
            <a:ext cx="1133349" cy="584872"/>
            <a:chOff x="0" y="0"/>
            <a:chExt cx="1511132" cy="7798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11173" cy="779780"/>
            </a:xfrm>
            <a:custGeom>
              <a:avLst/>
              <a:gdLst/>
              <a:ahLst/>
              <a:cxnLst/>
              <a:rect r="r" b="b" t="t" l="l"/>
              <a:pathLst>
                <a:path h="779780" w="1511173">
                  <a:moveTo>
                    <a:pt x="0" y="0"/>
                  </a:moveTo>
                  <a:lnTo>
                    <a:pt x="1511173" y="0"/>
                  </a:lnTo>
                  <a:lnTo>
                    <a:pt x="1511173" y="779780"/>
                  </a:lnTo>
                  <a:lnTo>
                    <a:pt x="0" y="7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71" r="2" b="-77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444545" y="9413594"/>
            <a:ext cx="3679276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21"/>
              </a:lnSpc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09927" y="2613279"/>
            <a:ext cx="8849373" cy="438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1800" b="tru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🎯 NAUWKEURIG METEN EN BOREN IS BELANGRIJK!</a:t>
            </a:r>
          </a:p>
          <a:p>
            <a:pPr algn="l">
              <a:lnSpc>
                <a:spcPts val="2646"/>
              </a:lnSpc>
            </a:pP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HIER MEER OVER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7" tooltip="https://greenkart.electude.eu/sco2025.16.54.g235718770a/module_5343_bundlelesson_143910381"/>
              </a:rPr>
              <a:t>BOREN</a:t>
            </a: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</a:t>
            </a: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HIER MEER OVER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8" tooltip="https://greenkart.electude.eu/module_5342_bundlelesson_143910371"/>
              </a:rPr>
              <a:t>BOORVOLGORDE</a:t>
            </a: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OEFENING VOOR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9" tooltip="https://greenkart.electude.eu/module_5707_bundlelesson_143910421"/>
              </a:rPr>
              <a:t>BOORVOLGORDE</a:t>
            </a: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HIER MEER OVER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0" tooltip="https://greenkart.electude.eu/module_5397_bundlelesson_143910401"/>
              </a:rPr>
              <a:t>AFBRAMEN</a:t>
            </a: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HIER ‘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1" tooltip="https://greenkart.electude.eu/module_6174_bundlelesson_143910441"/>
              </a:rPr>
              <a:t>HOE EEN GAT TE BOREN</a:t>
            </a: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’</a:t>
            </a:r>
          </a:p>
          <a:p>
            <a:pPr algn="l" marL="388620" indent="-194310" lvl="1">
              <a:lnSpc>
                <a:spcPts val="4050"/>
              </a:lnSpc>
              <a:buFont typeface="Arial"/>
              <a:buChar char="•"/>
            </a:pPr>
            <a:r>
              <a:rPr lang="en-US" b="true" sz="180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LEER HIER MEER OVER </a:t>
            </a:r>
            <a:r>
              <a:rPr lang="en-US" b="true" sz="1800" u="sng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2" tooltip="https://greenkart.electude.eu/module_5729_bundlelesson_143911081"/>
              </a:rPr>
              <a:t>VORM- EN PLAATSTOLERANTIES</a:t>
            </a:r>
          </a:p>
          <a:p>
            <a:pPr algn="l">
              <a:lnSpc>
                <a:spcPts val="405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028700"/>
            <a:ext cx="15870264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tru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GATEN BOREN EN VOORBEREIDEN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641" y="8069291"/>
            <a:ext cx="619318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0000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KLIK OP HET BEELD VOOR 3D VIEWER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015695" cy="6988494"/>
            <a:chOff x="0" y="0"/>
            <a:chExt cx="5466080" cy="6350000"/>
          </a:xfrm>
        </p:grpSpPr>
        <p:sp>
          <p:nvSpPr>
            <p:cNvPr name="Freeform 11" id="11">
              <a:hlinkClick r:id="rId8" tooltip="https://sketchfab.com/3d-models/remsysteem-explosietekening-greenkart-52f8309a12434a36bab517b6919b8498#embed"/>
            </p:cNvPr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>
              <a:hlinkClick r:id="rId9" tooltip="https://sketchfab.com/3d-models/remsysteem-explosietekening-greenkart-52f8309a12434a36bab517b6919b8498#embed"/>
            </p:cNvPr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-14115" b="0"/>
              </a:stretch>
            </a:blipFill>
          </p:spPr>
        </p:sp>
        <p:sp>
          <p:nvSpPr>
            <p:cNvPr name="Freeform 13" id="13">
              <a:hlinkClick r:id="rId11" tooltip="https://sketchfab.com/3d-models/remsysteem-explosietekening-greenkart-52f8309a12434a36bab517b6919b8498#embed"/>
            </p:cNvPr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>
              <a:hlinkClick r:id="rId12" tooltip="https://sketchfab.com/3d-models/remsysteem-explosietekening-greenkart-52f8309a12434a36bab517b6919b8498#embed"/>
            </p:cNvPr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7 van 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04317" y="2290572"/>
            <a:ext cx="9554983" cy="4649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BEPAAL DE EXACTE POSITIE VAN DE REMPOMP OP HET CHASSIS</a:t>
            </a:r>
          </a:p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MEET EN TEKEN DE BOORPUNTEN AF</a:t>
            </a:r>
          </a:p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BOOR EEN GAT VAN 10 MM AAN DE BINNENZIJDE VAN HET FRAME</a:t>
            </a:r>
          </a:p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BOOR EEN GAT VAN 6 MM AAN DE BUITENZIJDE VAN HET FRAME</a:t>
            </a:r>
          </a:p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BRAMEN DE GATEN AF EN CONTROLEER DE PASSING</a:t>
            </a:r>
          </a:p>
          <a:p>
            <a:pPr algn="l" marL="388620" indent="-194310" lvl="1">
              <a:lnSpc>
                <a:spcPts val="4175"/>
              </a:lnSpc>
              <a:buAutoNum type="arabicPeriod" startAt="1"/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 HET 10 MM GAT KOMT EEN BUS (HULSONDERDEEL). DEZE ZORGT ERVOOR DAT JE DE BUIS NIET IN ELKAAR DRUKT.</a:t>
            </a:r>
          </a:p>
          <a:p>
            <a:pPr algn="l">
              <a:lnSpc>
                <a:spcPts val="4175"/>
              </a:lnSpc>
            </a:pPr>
          </a:p>
          <a:p>
            <a:pPr algn="l">
              <a:lnSpc>
                <a:spcPts val="4175"/>
              </a:lnSpc>
            </a:pPr>
            <a:r>
              <a:rPr lang="en-US" b="true" sz="1799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📷 FOTO VAN HET RESULTAAT TOEVOEGEN MET MEETLINT IN BEELD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04317" y="1028700"/>
            <a:ext cx="915288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tru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PRAKTIJKOPDRACHT 1: POSITIE BEPALEN EN GATEN BOREN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7969569"/>
            <a:ext cx="619318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0000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KLIK OP HET BEELD VOOR 3D VIEWER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063195" y="2416432"/>
            <a:ext cx="6196105" cy="6832343"/>
            <a:chOff x="0" y="0"/>
            <a:chExt cx="737111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7111" cy="812800"/>
            </a:xfrm>
            <a:custGeom>
              <a:avLst/>
              <a:gdLst/>
              <a:ahLst/>
              <a:cxnLst/>
              <a:rect r="r" b="b" t="t" l="l"/>
              <a:pathLst>
                <a:path h="812800" w="737111">
                  <a:moveTo>
                    <a:pt x="245836" y="19070"/>
                  </a:moveTo>
                  <a:cubicBezTo>
                    <a:pt x="283504" y="7556"/>
                    <a:pt x="326588" y="0"/>
                    <a:pt x="368754" y="0"/>
                  </a:cubicBezTo>
                  <a:cubicBezTo>
                    <a:pt x="410921" y="0"/>
                    <a:pt x="451496" y="6476"/>
                    <a:pt x="488887" y="17990"/>
                  </a:cubicBezTo>
                  <a:cubicBezTo>
                    <a:pt x="489684" y="18350"/>
                    <a:pt x="490479" y="18350"/>
                    <a:pt x="491274" y="18710"/>
                  </a:cubicBezTo>
                  <a:cubicBezTo>
                    <a:pt x="631696" y="64765"/>
                    <a:pt x="735122" y="186379"/>
                    <a:pt x="737111" y="328502"/>
                  </a:cubicBezTo>
                  <a:lnTo>
                    <a:pt x="73711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989" y="185660"/>
                    <a:pt x="103824" y="64045"/>
                    <a:pt x="245836" y="19070"/>
                  </a:cubicBezTo>
                  <a:close/>
                </a:path>
              </a:pathLst>
            </a:custGeom>
            <a:blipFill>
              <a:blip r:embed="rId5"/>
              <a:stretch>
                <a:fillRect l="0" t="-14661" r="0" b="-14661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8 van 9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28700"/>
            <a:ext cx="15848342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tru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PRAKTIJKOPDRACHT 2: REMPOMP MONTEREN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239618"/>
            <a:ext cx="9440028" cy="3685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1.    PLAATS DE BUS IN HET 10MM GAT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2.    BEVESTIG DE REMPOMP (ZIET ER IETS ANDERS UIT) MET BOUTEN/MOEREN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3.    CONTROLEER OF HET PEDAAL GOED AANSLUIT OP DE POMP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4.    TEST OF DE POMP VRIJ BEWEEGT EN NIET KLEMT</a:t>
            </a:r>
          </a:p>
          <a:p>
            <a:pPr algn="l">
              <a:lnSpc>
                <a:spcPts val="3744"/>
              </a:lnSpc>
            </a:pP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🛡️ CONTROLE DOOR DOCENT VEREIST VÓÓR REMLEIDINGMONTAGE</a:t>
            </a:r>
          </a:p>
          <a:p>
            <a:pPr algn="l">
              <a:lnSpc>
                <a:spcPts val="3744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750466" y="2392018"/>
            <a:ext cx="9029113" cy="5138949"/>
          </a:xfrm>
          <a:custGeom>
            <a:avLst/>
            <a:gdLst/>
            <a:ahLst/>
            <a:cxnLst/>
            <a:rect r="r" b="b" t="t" l="l"/>
            <a:pathLst>
              <a:path h="5138949" w="9029113">
                <a:moveTo>
                  <a:pt x="0" y="0"/>
                </a:moveTo>
                <a:lnTo>
                  <a:pt x="9029113" y="0"/>
                </a:lnTo>
                <a:lnTo>
                  <a:pt x="9029113" y="5138949"/>
                </a:lnTo>
                <a:lnTo>
                  <a:pt x="0" y="51389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13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9 van 9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028700"/>
            <a:ext cx="391218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AFSLUITING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239618"/>
            <a:ext cx="6721766" cy="4151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</a:t>
            </a: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WEET NU: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WAT DE REMPOMP DOET IN HET REMSYSTEEM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HOE JE DE GATEN JUIST BOORT EN VOORBEREIDT</a:t>
            </a: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HOE JE DE REMPOMP VEILIG EN STEVIG MONTEERT</a:t>
            </a:r>
          </a:p>
          <a:p>
            <a:pPr algn="l">
              <a:lnSpc>
                <a:spcPts val="3744"/>
              </a:lnSpc>
            </a:pPr>
          </a:p>
          <a:p>
            <a:pPr algn="l">
              <a:lnSpc>
                <a:spcPts val="3744"/>
              </a:lnSpc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 VOLGENDE STAP: REMLEIDING LEGGEN EN REMVLOEISTOF VULLEN. MAAR DAT KOMT LATER IN HET BOUWPROCES. (LET OP: DAT VEREIST EXTRA BEGELEIDING!)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58956" y="957551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DAGzH8MeFgo</dc:identifier>
  <dcterms:modified xsi:type="dcterms:W3CDTF">2011-08-01T06:04:30Z</dcterms:modified>
  <cp:revision>1</cp:revision>
  <dc:title> Les 17 Rempomp Greenkart V4</dc:title>
</cp:coreProperties>
</file>