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Monument Bold"/>
      <p:regular r:id="rId12"/>
      <p:bold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77" autoAdjust="0"/>
    <p:restoredTop sz="94599" autoAdjust="0"/>
  </p:normalViewPr>
  <p:slideViewPr>
    <p:cSldViewPr>
      <p:cViewPr varScale="1">
        <p:scale>
          <a:sx n="166" d="100"/>
          <a:sy n="166" d="100"/>
        </p:scale>
        <p:origin x="141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sketchfab.com/3d-models/stuurkolom-explosietekening-greenkart-04f5c5ad491b4de69084e5d7789d80c2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hyperlink" Target="https://articulateusercontent.com/rise/courses/Z8jTLnKhG8oW_dan5jgYKkWBzo_0g6r9/FBCnR1AwQtF0CLOs-Vooras%2520middelste%2520deel%2520V1.pdf" TargetMode="External"/><Relationship Id="rId12" Type="http://schemas.openxmlformats.org/officeDocument/2006/relationships/hyperlink" Target="https://greenkart.electude.eu/lesson_2384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11" Type="http://schemas.openxmlformats.org/officeDocument/2006/relationships/hyperlink" Target="https://greenkart.electude.eu/lesson_2385" TargetMode="External"/><Relationship Id="rId5" Type="http://schemas.openxmlformats.org/officeDocument/2006/relationships/image" Target="../media/image8.jpeg"/><Relationship Id="rId10" Type="http://schemas.openxmlformats.org/officeDocument/2006/relationships/hyperlink" Target="https://greenkart.electude.eu/lesson_5873" TargetMode="External"/><Relationship Id="rId4" Type="http://schemas.openxmlformats.org/officeDocument/2006/relationships/hyperlink" Target="https://sketchfab.com/3d-models/auto-zonder-plaatwerk-explosietekening-68cfeca03ad740e08f005756a74e8654" TargetMode="External"/><Relationship Id="rId9" Type="http://schemas.openxmlformats.org/officeDocument/2006/relationships/hyperlink" Target="https://greenkart.electude.eu/lesson_2382" TargetMode="External"/><Relationship Id="rId1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jpeg"/><Relationship Id="rId7" Type="http://schemas.openxmlformats.org/officeDocument/2006/relationships/hyperlink" Target="https://greenkart.electude.eu/bundlelesson_14391049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greenkart.electude.eu/bundlelesson_143910481" TargetMode="External"/><Relationship Id="rId5" Type="http://schemas.openxmlformats.org/officeDocument/2006/relationships/hyperlink" Target="https://greenkart.electude.eu/bundlelesson_143910501" TargetMode="External"/><Relationship Id="rId10" Type="http://schemas.openxmlformats.org/officeDocument/2006/relationships/image" Target="../media/image7.png"/><Relationship Id="rId4" Type="http://schemas.openxmlformats.org/officeDocument/2006/relationships/hyperlink" Target="https://greenkart.electude.eu/bundlelesson_143910461" TargetMode="External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ketchfab.com/3d-models/auto-zonder-plaatwerk-explosietekening-68cfeca03ad740e08f005756a74e865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3458949"/>
            <a:ext cx="16230600" cy="1581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16 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ZELFBOUW-CHASSIS VOORAS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639929"/>
            <a:ext cx="2659534" cy="1372470"/>
            <a:chOff x="0" y="0"/>
            <a:chExt cx="3546045" cy="18299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1 VAN 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243663"/>
            <a:ext cx="129844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VOORAS VAN JE GREENKART MAKEN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4895850"/>
            <a:ext cx="11439153" cy="60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🛞 ZORGT DAT JE KART RECHT RIJDT EN GOED STUURT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2 VAN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2230798"/>
            <a:ext cx="7353859" cy="5825403"/>
          </a:xfrm>
          <a:custGeom>
            <a:avLst/>
            <a:gdLst/>
            <a:ahLst/>
            <a:cxnLst/>
            <a:rect l="l" t="t" r="r" b="b"/>
            <a:pathLst>
              <a:path w="7353859" h="5825403">
                <a:moveTo>
                  <a:pt x="0" y="0"/>
                </a:moveTo>
                <a:lnTo>
                  <a:pt x="7353859" y="0"/>
                </a:lnTo>
                <a:lnTo>
                  <a:pt x="7353859" y="5825404"/>
                </a:lnTo>
                <a:lnTo>
                  <a:pt x="0" y="58254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889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684038" y="2072012"/>
            <a:ext cx="8575262" cy="44074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06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VOORAS IS EEN BELANGRIJK ONDERDEEL VAN JE GREENKART.</a:t>
            </a:r>
          </a:p>
          <a:p>
            <a:pPr algn="l">
              <a:lnSpc>
                <a:spcPts val="3906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HIEROP WORDEN DE VOORWIELEN GEMONTEERD. ALLES MOET SYMMETRISCH EN RECHT ZIJN, ANDERS STUURT JE KART NIET GOED.</a:t>
            </a:r>
          </a:p>
          <a:p>
            <a:pPr algn="l">
              <a:lnSpc>
                <a:spcPts val="3906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906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IN DEZE MODULE:</a:t>
            </a:r>
          </a:p>
          <a:p>
            <a:pPr marL="388620" lvl="1" indent="-194310" algn="l">
              <a:lnSpc>
                <a:spcPts val="3906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DE VOORAS OPBOUWT UIT LOSSE DELEN</a:t>
            </a:r>
          </a:p>
          <a:p>
            <a:pPr marL="388620" lvl="1" indent="-194310" algn="l">
              <a:lnSpc>
                <a:spcPts val="3906"/>
              </a:lnSpc>
              <a:buFont typeface="Arial"/>
              <a:buChar char="•"/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WAAR JE OP MOET LETTEN BIJ DE HOEKEN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82929" y="1028700"/>
            <a:ext cx="37833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u="sng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  <a:hlinkClick r:id="rId4" tooltip="https://sketchfab.com/3d-models/stuurkolom-explosietekening-greenkart-04f5c5ad491b4de69084e5d7789d80c2"/>
              </a:rPr>
              <a:t>INLEIDING</a:t>
            </a:r>
          </a:p>
        </p:txBody>
      </p:sp>
      <p:pic>
        <p:nvPicPr>
          <p:cNvPr id="18" name="Picture 1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44545" y="9376255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3 VAN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>
            <a:off x="7816467" y="2249926"/>
            <a:ext cx="8972323" cy="5787148"/>
          </a:xfrm>
          <a:custGeom>
            <a:avLst/>
            <a:gdLst/>
            <a:ahLst/>
            <a:cxnLst/>
            <a:rect l="l" t="t" r="r" b="b"/>
            <a:pathLst>
              <a:path w="8972323" h="5787148">
                <a:moveTo>
                  <a:pt x="0" y="0"/>
                </a:moveTo>
                <a:lnTo>
                  <a:pt x="8972323" y="0"/>
                </a:lnTo>
                <a:lnTo>
                  <a:pt x="8972323" y="5787148"/>
                </a:lnTo>
                <a:lnTo>
                  <a:pt x="0" y="57871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9036939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6562"/>
              </a:lnSpc>
              <a:spcBef>
                <a:spcPct val="0"/>
              </a:spcBef>
            </a:pPr>
            <a:r>
              <a:rPr lang="en-US" sz="5468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WAT IS DE VOORAS?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394949"/>
            <a:ext cx="6354827" cy="4074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VOORAS BESTAAT UIT 3 DELEN: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EEN VIERKANTE BUIS (MIDDEN)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TWEE GEBOGEN PLAATJES (LINKS EN RECHTS)</a:t>
            </a:r>
          </a:p>
          <a:p>
            <a:pPr algn="l">
              <a:lnSpc>
                <a:spcPts val="3600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SOMS KUN JE OOK BUISMATERIAAL GEBRUIKEN VOOR DE ZIJSTUKKEN</a:t>
            </a:r>
          </a:p>
          <a:p>
            <a:pPr algn="l">
              <a:lnSpc>
                <a:spcPts val="360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⚠️ BELANGRIJK: DE HOEKEN MOETEN PRECIES GOED ZIJN, ANDERS RAAKT ÉÉN WIEL DE GROND NIET!</a:t>
            </a:r>
          </a:p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3992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4 VAN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2" name="Freeform 12">
            <a:hlinkClick r:id="rId4" tooltip="https://sketchfab.com/3d-models/auto-zonder-plaatwerk-explosietekening-68cfeca03ad740e08f005756a74e8654"/>
          </p:cNvPr>
          <p:cNvSpPr/>
          <p:nvPr/>
        </p:nvSpPr>
        <p:spPr>
          <a:xfrm>
            <a:off x="1066800" y="4865780"/>
            <a:ext cx="16230600" cy="3205543"/>
          </a:xfrm>
          <a:custGeom>
            <a:avLst/>
            <a:gdLst/>
            <a:ahLst/>
            <a:cxnLst/>
            <a:rect l="l" t="t" r="r" b="b"/>
            <a:pathLst>
              <a:path w="16230600" h="3205543">
                <a:moveTo>
                  <a:pt x="0" y="0"/>
                </a:moveTo>
                <a:lnTo>
                  <a:pt x="16230601" y="0"/>
                </a:lnTo>
                <a:lnTo>
                  <a:pt x="16230601" y="3205543"/>
                </a:lnTo>
                <a:lnTo>
                  <a:pt x="0" y="32055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4" name="TextBox 14"/>
          <p:cNvSpPr txBox="1"/>
          <p:nvPr/>
        </p:nvSpPr>
        <p:spPr>
          <a:xfrm>
            <a:off x="1028700" y="1028700"/>
            <a:ext cx="938403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TEKENINGEN &amp; AFMETINGEN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91991" y="1690857"/>
            <a:ext cx="8549700" cy="3323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3"/>
              </a:lnSpc>
            </a:pP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DE OFFICIËLE ISO-TEKENINGEN OM MATEN OP TE NEMEN:</a:t>
            </a:r>
          </a:p>
          <a:p>
            <a:pPr algn="l">
              <a:lnSpc>
                <a:spcPts val="2963"/>
              </a:lnSpc>
            </a:pPr>
            <a:endParaRPr lang="en-US" sz="1899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2963"/>
              </a:lnSpc>
            </a:pP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</a:t>
            </a:r>
            <a:r>
              <a:rPr lang="en-US" sz="1899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VOORAS – MIDDENSTUK V1 {ZIE LEERLINGMATERIAAL}</a:t>
            </a:r>
            <a:r>
              <a:rPr lang="en-US" sz="1899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7" tooltip="https://articulateusercontent.com/rise/courses/Z8jTLnKhG8oW_dan5jgYKkWBzo_0g6r9/FBCnR1AwQtF0CLOs-Vooras%2520middelste%2520deel%2520V1.pdf"/>
              </a:rPr>
              <a:t> (PDF)</a:t>
            </a:r>
          </a:p>
          <a:p>
            <a:pPr algn="l">
              <a:lnSpc>
                <a:spcPts val="2963"/>
              </a:lnSpc>
            </a:pP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📎 </a:t>
            </a:r>
            <a:r>
              <a:rPr lang="en-US" sz="1899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VOORAS – LINKS &amp; RECHTS V1 (PDF) {ZIE LEERLINGMATERIAAL}</a:t>
            </a:r>
          </a:p>
          <a:p>
            <a:pPr algn="l">
              <a:lnSpc>
                <a:spcPts val="2963"/>
              </a:lnSpc>
            </a:pPr>
            <a:endParaRPr lang="en-US" sz="1899" b="1" u="sng">
              <a:solidFill>
                <a:srgbClr val="FF3131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2963"/>
              </a:lnSpc>
            </a:pP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ET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OP:</a:t>
            </a:r>
          </a:p>
          <a:p>
            <a:pPr algn="l">
              <a:lnSpc>
                <a:spcPts val="2963"/>
              </a:lnSpc>
            </a:pP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·     D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 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EK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VA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D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P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AATJ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</a:t>
            </a:r>
          </a:p>
          <a:p>
            <a:pPr algn="l">
              <a:lnSpc>
                <a:spcPts val="2963"/>
              </a:lnSpc>
            </a:pP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·     POSI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T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IE VAN 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GAT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E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N VOOR W</a:t>
            </a:r>
            <a:r>
              <a:rPr lang="en-US" sz="1899" b="1" u="non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IE</a:t>
            </a: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LOPHANGING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17158" y="8015443"/>
            <a:ext cx="5729883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TEKENING VOOR EEN 3D BEELD.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23822" y="2101386"/>
            <a:ext cx="2977604" cy="1656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LESSEN: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  <a:hlinkClick r:id="rId9" tooltip="https://greenkart.electude.eu/lesson_2382"/>
              </a:rPr>
              <a:t>B</a:t>
            </a:r>
            <a:r>
              <a:rPr lang="en-US" sz="1899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  <a:hlinkClick r:id="rId9" tooltip="https://greenkart.electude.eu/lesson_2382"/>
              </a:rPr>
              <a:t>OUTEN EN MOEREN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  <a:hlinkClick r:id="rId10" tooltip="https://greenkart.electude.eu/lesson_5873"/>
              </a:rPr>
              <a:t>BORGINGEN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  <a:hlinkClick r:id="rId11" tooltip="https://greenkart.electude.eu/lesson_2385"/>
              </a:rPr>
              <a:t>RATELS</a:t>
            </a:r>
          </a:p>
          <a:p>
            <a:pPr marL="410209" lvl="1" indent="-205105" algn="l">
              <a:lnSpc>
                <a:spcPts val="2659"/>
              </a:lnSpc>
              <a:spcBef>
                <a:spcPct val="0"/>
              </a:spcBef>
              <a:buFont typeface="Arial"/>
              <a:buChar char="•"/>
            </a:pPr>
            <a:r>
              <a:rPr lang="en-US" sz="1899" b="1" u="sng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  <a:hlinkClick r:id="rId12" tooltip="https://greenkart.electude.eu/lesson_2384"/>
              </a:rPr>
              <a:t>SLEUTELS</a:t>
            </a: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5 VAN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9" name="TextBox 9"/>
          <p:cNvSpPr txBox="1"/>
          <p:nvPr/>
        </p:nvSpPr>
        <p:spPr>
          <a:xfrm>
            <a:off x="6393115" y="1326480"/>
            <a:ext cx="8999285" cy="69301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75"/>
              </a:lnSpc>
            </a:pPr>
            <a:r>
              <a:rPr lang="en-US" sz="17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LASSEN MOET HEEL PRECIES GEBEUREN: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17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GEBRUIK EEN MAL OF KLEMHULPMIDDEL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17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‘PIK’ HET ONDERDEEL VAST EN KIJK DAARNA OF HIJ JUIST ZIT.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17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CONTROLEER HOEKEN EN UITLIJNING NOGMAALS VOOR JE LAST</a:t>
            </a:r>
          </a:p>
          <a:p>
            <a:pPr marL="388620" lvl="1" indent="-194310" algn="l">
              <a:lnSpc>
                <a:spcPts val="4175"/>
              </a:lnSpc>
              <a:buAutoNum type="arabicPeriod"/>
            </a:pPr>
            <a:r>
              <a:rPr lang="en-US" sz="17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LAS IN MEERDERE STAPPEN (STEEDS CHECKEN!)</a:t>
            </a:r>
          </a:p>
          <a:p>
            <a:pPr algn="l">
              <a:lnSpc>
                <a:spcPts val="4175"/>
              </a:lnSpc>
            </a:pPr>
            <a:endParaRPr lang="en-US" sz="1799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4175"/>
              </a:lnSpc>
            </a:pPr>
            <a:r>
              <a:rPr lang="en-US" sz="17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💡 LESMATERIAAL:</a:t>
            </a:r>
          </a:p>
          <a:p>
            <a:pPr marL="388620" lvl="1" indent="-194310" algn="l">
              <a:lnSpc>
                <a:spcPts val="4175"/>
              </a:lnSpc>
              <a:buFont typeface="Arial"/>
              <a:buChar char="•"/>
            </a:pPr>
            <a:r>
              <a:rPr lang="en-US" sz="1799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4" tooltip="https://greenkart.electude.eu/bundlelesson_143910461"/>
              </a:rPr>
              <a:t>LASSEN</a:t>
            </a:r>
          </a:p>
          <a:p>
            <a:pPr marL="388620" lvl="1" indent="-194310" algn="l">
              <a:lnSpc>
                <a:spcPts val="4175"/>
              </a:lnSpc>
              <a:buFont typeface="Arial"/>
              <a:buChar char="•"/>
            </a:pPr>
            <a:r>
              <a:rPr lang="en-US" sz="1799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5" tooltip="https://greenkart.electude.eu/bundlelesson_143910501"/>
              </a:rPr>
              <a:t>AUTOGEEN LASSEN</a:t>
            </a:r>
          </a:p>
          <a:p>
            <a:pPr marL="388620" lvl="1" indent="-194310" algn="l">
              <a:lnSpc>
                <a:spcPts val="4175"/>
              </a:lnSpc>
              <a:buFont typeface="Arial"/>
              <a:buChar char="•"/>
            </a:pPr>
            <a:r>
              <a:rPr lang="en-US" sz="1799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6" tooltip="https://greenkart.electude.eu/bundlelesson_143910481"/>
              </a:rPr>
              <a:t>MIG/MAG APPARAAT</a:t>
            </a:r>
          </a:p>
          <a:p>
            <a:pPr marL="388620" lvl="1" indent="-194310" algn="l">
              <a:lnSpc>
                <a:spcPts val="4175"/>
              </a:lnSpc>
              <a:buFont typeface="Arial"/>
              <a:buChar char="•"/>
            </a:pPr>
            <a:r>
              <a:rPr lang="en-US" sz="1799" b="1" u="sng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91"/>
              </a:rPr>
              <a:t>TIG APPARAAT</a:t>
            </a:r>
          </a:p>
          <a:p>
            <a:pPr algn="l">
              <a:lnSpc>
                <a:spcPts val="4175"/>
              </a:lnSpc>
            </a:pPr>
            <a:endParaRPr lang="en-US" sz="1799" b="1" u="sng" dirty="0">
              <a:solidFill>
                <a:srgbClr val="FF3131"/>
              </a:solidFill>
              <a:latin typeface="Arial"/>
              <a:ea typeface="Arial"/>
              <a:cs typeface="Arial"/>
              <a:sym typeface="Comic Sans Bold"/>
              <a:hlinkClick r:id="rId7" tooltip="https://greenkart.electude.eu/bundlelesson_143910491"/>
            </a:endParaRPr>
          </a:p>
          <a:p>
            <a:pPr algn="l">
              <a:lnSpc>
                <a:spcPts val="4175"/>
              </a:lnSpc>
            </a:pPr>
            <a:r>
              <a:rPr lang="en-US" sz="17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📋 WERK VEILIG EN LAAT ALLES CONTROLEREN DOOR DOCENT</a:t>
            </a:r>
          </a:p>
        </p:txBody>
      </p:sp>
      <p:sp>
        <p:nvSpPr>
          <p:cNvPr id="10" name="Freeform 10"/>
          <p:cNvSpPr/>
          <p:nvPr/>
        </p:nvSpPr>
        <p:spPr>
          <a:xfrm>
            <a:off x="3200400" y="800100"/>
            <a:ext cx="2201512" cy="7442458"/>
          </a:xfrm>
          <a:custGeom>
            <a:avLst/>
            <a:gdLst/>
            <a:ahLst/>
            <a:cxnLst/>
            <a:rect l="l" t="t" r="r" b="b"/>
            <a:pathLst>
              <a:path w="1859410" h="6356958">
                <a:moveTo>
                  <a:pt x="0" y="0"/>
                </a:moveTo>
                <a:lnTo>
                  <a:pt x="1859410" y="0"/>
                </a:lnTo>
                <a:lnTo>
                  <a:pt x="1859410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6400800" y="567645"/>
            <a:ext cx="81838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LASSEN VAN DE VOORAS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63992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6 VAN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Freeform 8"/>
          <p:cNvSpPr/>
          <p:nvPr/>
        </p:nvSpPr>
        <p:spPr>
          <a:xfrm rot="5400000">
            <a:off x="11427652" y="1594354"/>
            <a:ext cx="4431607" cy="7386011"/>
          </a:xfrm>
          <a:custGeom>
            <a:avLst/>
            <a:gdLst/>
            <a:ahLst/>
            <a:cxnLst/>
            <a:rect l="l" t="t" r="r" b="b"/>
            <a:pathLst>
              <a:path w="4431607" h="7386011">
                <a:moveTo>
                  <a:pt x="0" y="0"/>
                </a:moveTo>
                <a:lnTo>
                  <a:pt x="4431607" y="0"/>
                </a:lnTo>
                <a:lnTo>
                  <a:pt x="4431607" y="7386011"/>
                </a:lnTo>
                <a:lnTo>
                  <a:pt x="0" y="73860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0" name="TextBox 10"/>
          <p:cNvSpPr txBox="1"/>
          <p:nvPr/>
        </p:nvSpPr>
        <p:spPr>
          <a:xfrm>
            <a:off x="1028700" y="1028700"/>
            <a:ext cx="169468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1: </a:t>
            </a:r>
          </a:p>
          <a:p>
            <a:pPr algn="l">
              <a:lnSpc>
                <a:spcPts val="5040"/>
              </a:lnSpc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MIDDENSTUK OP MAAT MAKEN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14400" y="2698782"/>
            <a:ext cx="9440028" cy="5177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9"/>
              </a:lnSpc>
            </a:pPr>
            <a:r>
              <a:rPr lang="en-US" sz="19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MEET DE LENGTE VAN DE VIERKANTE BUIS VOLGENS DE ISO-TEKENING </a:t>
            </a:r>
            <a:r>
              <a:rPr lang="en-US" sz="1999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VOORAS – TOTAAL V1 {ZIE LEERLINGMATERIAAL}</a:t>
            </a:r>
            <a:r>
              <a:rPr lang="en-US" sz="19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 EN </a:t>
            </a:r>
            <a:r>
              <a:rPr lang="en-US" sz="1999" b="1" u="sng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ISO TEKENING VOORAS – MIDDENSTUK V1 {ZIE LEERLINGMATERIAAL}</a:t>
            </a:r>
          </a:p>
          <a:p>
            <a:pPr algn="l">
              <a:lnSpc>
                <a:spcPts val="4159"/>
              </a:lnSpc>
            </a:pPr>
            <a:r>
              <a:rPr lang="en-US" sz="19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TEKEN AF EN ZAAG OF SLIJP OP MAAT</a:t>
            </a:r>
          </a:p>
          <a:p>
            <a:pPr algn="l">
              <a:lnSpc>
                <a:spcPts val="4159"/>
              </a:lnSpc>
            </a:pPr>
            <a:r>
              <a:rPr lang="en-US" sz="19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BRAMEN DE UITEINDEN AF</a:t>
            </a:r>
          </a:p>
          <a:p>
            <a:pPr algn="l">
              <a:lnSpc>
                <a:spcPts val="4159"/>
              </a:lnSpc>
            </a:pPr>
            <a:r>
              <a:rPr lang="en-US" sz="19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CONTROLEER MET SCHUIFMAAT EN WINKELHAAK</a:t>
            </a:r>
          </a:p>
          <a:p>
            <a:pPr algn="l">
              <a:lnSpc>
                <a:spcPts val="4159"/>
              </a:lnSpc>
            </a:pPr>
            <a:endParaRPr lang="en-US" sz="1999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4159"/>
              </a:lnSpc>
            </a:pPr>
            <a:r>
              <a:rPr lang="en-US" sz="19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📷 LEVER BEWIJS AAN MET FOTO + MEETLINT</a:t>
            </a:r>
          </a:p>
          <a:p>
            <a:pPr algn="l">
              <a:lnSpc>
                <a:spcPts val="4159"/>
              </a:lnSpc>
            </a:pPr>
            <a:endParaRPr lang="en-US" sz="1999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4159"/>
              </a:lnSpc>
            </a:pPr>
            <a:endParaRPr lang="en-US" sz="1999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sp>
        <p:nvSpPr>
          <p:cNvPr id="6" name="Freeform 6"/>
          <p:cNvSpPr/>
          <p:nvPr/>
        </p:nvSpPr>
        <p:spPr>
          <a:xfrm>
            <a:off x="13922459" y="863992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9258300"/>
            <a:ext cx="16230600" cy="625089"/>
            <a:chOff x="0" y="0"/>
            <a:chExt cx="21640800" cy="833452"/>
          </a:xfrm>
        </p:grpSpPr>
        <p:sp>
          <p:nvSpPr>
            <p:cNvPr id="7" name="TextBox 7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7 VAN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657414" y="2475778"/>
            <a:ext cx="10261173" cy="4848468"/>
          </a:xfrm>
          <a:custGeom>
            <a:avLst/>
            <a:gdLst/>
            <a:ahLst/>
            <a:cxnLst/>
            <a:rect l="l" t="t" r="r" b="b"/>
            <a:pathLst>
              <a:path w="10261173" h="4848468">
                <a:moveTo>
                  <a:pt x="0" y="0"/>
                </a:moveTo>
                <a:lnTo>
                  <a:pt x="10261173" y="0"/>
                </a:lnTo>
                <a:lnTo>
                  <a:pt x="10261173" y="4848468"/>
                </a:lnTo>
                <a:lnTo>
                  <a:pt x="0" y="48484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742" r="-6487" b="-63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1432937" y="2628845"/>
            <a:ext cx="5636724" cy="5774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69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1.   MAAK DE ZIJPLAATJES OF BUISSTUKKEN KLAAR. GEBRUIK TEKENING </a:t>
            </a:r>
            <a:r>
              <a:rPr lang="en-US" sz="1800" b="1" u="sng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ISO TEKENING VOORAS – LINKS &amp; RECHTS V1 {ZIE LEERLINGMATERIAAL}</a:t>
            </a:r>
          </a:p>
          <a:p>
            <a:pPr algn="l">
              <a:lnSpc>
                <a:spcPts val="3869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2.   POSITIONEER ZE AAN BEIDE KANTEN VAN HET MIDDENSTUK</a:t>
            </a:r>
          </a:p>
          <a:p>
            <a:pPr algn="l">
              <a:lnSpc>
                <a:spcPts val="3869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3.   CONTROLEER HOEKEN EN UITLIJNING MET MEETGEREEDSCHAP</a:t>
            </a:r>
          </a:p>
          <a:p>
            <a:pPr algn="l">
              <a:lnSpc>
                <a:spcPts val="3869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4.   LAAT PAS DAARNA LASSEN DOOR EEN ERVAREN TEAMLID</a:t>
            </a:r>
          </a:p>
          <a:p>
            <a:pPr algn="l">
              <a:lnSpc>
                <a:spcPts val="3869"/>
              </a:lnSpc>
            </a:pPr>
            <a:endParaRPr lang="en-US" sz="1800" b="1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869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🛡️ GEBRUIK ALTIJD PBM’S BIJ VOORBEREIDING EN LASSEN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15809395" cy="191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PRAKTIJKOPDRACHT 2: ZIJPLAATJES POSITIONEREN EN LASSEN</a:t>
            </a:r>
          </a:p>
          <a:p>
            <a:pPr algn="l">
              <a:lnSpc>
                <a:spcPts val="5040"/>
              </a:lnSpc>
            </a:pPr>
            <a:endParaRPr lang="en-US" sz="4200" b="1">
              <a:solidFill>
                <a:srgbClr val="94CB00"/>
              </a:solidFill>
              <a:latin typeface="Monument Bold"/>
              <a:ea typeface="Monument Bold"/>
              <a:cs typeface="Monument Bold"/>
              <a:sym typeface="Comic Sans Bold"/>
            </a:endParaRPr>
          </a:p>
        </p:txBody>
      </p:sp>
      <p:pic>
        <p:nvPicPr>
          <p:cNvPr id="20" name="Picture 19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8 VAN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4" name="Freeform 14">
            <a:hlinkClick r:id="rId3" tooltip="https://sketchfab.com/3d-models/auto-zonder-plaatwerk-explosietekening-68cfeca03ad740e08f005756a74e8654"/>
          </p:cNvPr>
          <p:cNvSpPr/>
          <p:nvPr/>
        </p:nvSpPr>
        <p:spPr>
          <a:xfrm>
            <a:off x="838200" y="1793233"/>
            <a:ext cx="9608776" cy="5489014"/>
          </a:xfrm>
          <a:custGeom>
            <a:avLst/>
            <a:gdLst/>
            <a:ahLst/>
            <a:cxnLst/>
            <a:rect l="l" t="t" r="r" b="b"/>
            <a:pathLst>
              <a:path w="9608776" h="5489014">
                <a:moveTo>
                  <a:pt x="0" y="0"/>
                </a:moveTo>
                <a:lnTo>
                  <a:pt x="9608777" y="0"/>
                </a:lnTo>
                <a:lnTo>
                  <a:pt x="9608777" y="5489014"/>
                </a:lnTo>
                <a:lnTo>
                  <a:pt x="0" y="54890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10820400" y="2223304"/>
            <a:ext cx="5549081" cy="35726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0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NU:</a:t>
            </a:r>
          </a:p>
          <a:p>
            <a:pPr algn="l">
              <a:lnSpc>
                <a:spcPts val="320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WAT DE FUNCTIE IS VAN DE VOORAS</a:t>
            </a:r>
          </a:p>
          <a:p>
            <a:pPr algn="l">
              <a:lnSpc>
                <a:spcPts val="320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HOE JE DRIE ONDERDELEN MAAKT EN SAMENVOEGT</a:t>
            </a:r>
          </a:p>
          <a:p>
            <a:pPr algn="l">
              <a:lnSpc>
                <a:spcPts val="320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✔️ WAAR JE OP MOET LETTEN BIJ HOEKEN EN LASSEN</a:t>
            </a:r>
          </a:p>
          <a:p>
            <a:pPr algn="l">
              <a:lnSpc>
                <a:spcPts val="3204"/>
              </a:lnSpc>
            </a:pPr>
            <a:endParaRPr lang="en-US" sz="1800" b="1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algn="l">
              <a:lnSpc>
                <a:spcPts val="3204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👉 LAAT JE VOORAS CONTROLEREN DOOR DE DOCENT. KLOPT ALLES? DAN KUN JE VERDER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418338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5040"/>
              </a:lnSpc>
            </a:pPr>
            <a:r>
              <a:rPr lang="en-US" sz="4200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AFSLUITING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276600" y="7346080"/>
            <a:ext cx="5729883" cy="40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KLIK OP DE TEKENING VOOR EEN 3D BEELD.</a:t>
            </a:r>
          </a:p>
        </p:txBody>
      </p:sp>
      <p:pic>
        <p:nvPicPr>
          <p:cNvPr id="21" name="Picture 20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639929"/>
            <a:ext cx="3654653" cy="137247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>
            <a:off x="13922459" y="8639929"/>
            <a:ext cx="2659534" cy="1372470"/>
            <a:chOff x="0" y="0"/>
            <a:chExt cx="1511132" cy="77983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8258956" y="9575519"/>
            <a:ext cx="177008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228934" y="8989821"/>
            <a:ext cx="2221992" cy="1714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"/>
              </a:rPr>
              <a:t>PAGINA 9 VAN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582</Words>
  <Application>Microsoft Macintosh PowerPoint</Application>
  <PresentationFormat>Aangepast</PresentationFormat>
  <Paragraphs>111</Paragraphs>
  <Slides>9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15 Vooras Greenkart V2</dc:title>
  <cp:lastModifiedBy>CW Bak</cp:lastModifiedBy>
  <cp:revision>2</cp:revision>
  <dcterms:created xsi:type="dcterms:W3CDTF">2006-08-16T00:00:00Z</dcterms:created>
  <dcterms:modified xsi:type="dcterms:W3CDTF">2026-08-21T08:42:28Z</dcterms:modified>
  <dc:identifier>DAG0j2y1mro</dc:identifier>
</cp:coreProperties>
</file>