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Monument Bold"/>
      <p:regular r:id="rId11"/>
      <p:bold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577" autoAdjust="0"/>
    <p:restoredTop sz="94599" autoAdjust="0"/>
  </p:normalViewPr>
  <p:slideViewPr>
    <p:cSldViewPr>
      <p:cViewPr varScale="1">
        <p:scale>
          <a:sx n="166" d="100"/>
          <a:sy n="166" d="100"/>
        </p:scale>
        <p:origin x="1416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ketchfab.com/3d-models/greenkart-bovenzijde-v2-a0b03252d574451e9e433699eae2145d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1028700" y="3363699"/>
            <a:ext cx="16230600" cy="2343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b="1" spc="-12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14</a:t>
            </a:r>
          </a:p>
          <a:p>
            <a:pPr algn="ctr">
              <a:lnSpc>
                <a:spcPts val="6000"/>
              </a:lnSpc>
            </a:pPr>
            <a:r>
              <a:rPr lang="en-US" sz="6000" b="1" spc="-12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ZELFBOUW-CHASSIS FRAME BOVENZIJDE</a:t>
            </a:r>
          </a:p>
        </p:txBody>
      </p:sp>
      <p:pic>
        <p:nvPicPr>
          <p:cNvPr id="12" name="Picture 11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2659534" h="1372470">
                <a:moveTo>
                  <a:pt x="0" y="0"/>
                </a:moveTo>
                <a:lnTo>
                  <a:pt x="2659534" y="0"/>
                </a:lnTo>
                <a:lnTo>
                  <a:pt x="2659534" y="1372470"/>
                </a:lnTo>
                <a:lnTo>
                  <a:pt x="0" y="13724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1" name="TextBox 11"/>
          <p:cNvSpPr txBox="1"/>
          <p:nvPr/>
        </p:nvSpPr>
        <p:spPr>
          <a:xfrm>
            <a:off x="8563356" y="9670769"/>
            <a:ext cx="11612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14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440924" y="9413594"/>
            <a:ext cx="368289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2421"/>
              </a:lnSpc>
              <a:spcBef>
                <a:spcPct val="0"/>
              </a:spcBef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1 VAN 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1028700" y="3243663"/>
            <a:ext cx="1378458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DE BOVENKAN</a:t>
            </a: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T VAN HET CHASSIS MAKEN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5019675"/>
            <a:ext cx="10740591" cy="604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Next LT Pro Bold"/>
              </a:rPr>
              <a:t>🔩 WERKEN AAN DE BOVENSTE STRUCTUUR VAN JE KART</a:t>
            </a:r>
          </a:p>
        </p:txBody>
      </p:sp>
      <p:pic>
        <p:nvPicPr>
          <p:cNvPr id="14" name="Picture 13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9" name="Freeform 9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133349" h="584872">
                <a:moveTo>
                  <a:pt x="0" y="0"/>
                </a:moveTo>
                <a:lnTo>
                  <a:pt x="1133349" y="0"/>
                </a:lnTo>
                <a:lnTo>
                  <a:pt x="1133349" y="584872"/>
                </a:lnTo>
                <a:lnTo>
                  <a:pt x="0" y="5848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8563356" y="9670769"/>
            <a:ext cx="11612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14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444545" y="9413594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2421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2 VAN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9" name="Freeform 9"/>
          <p:cNvSpPr/>
          <p:nvPr/>
        </p:nvSpPr>
        <p:spPr>
          <a:xfrm>
            <a:off x="1090670" y="1921383"/>
            <a:ext cx="8756645" cy="5823169"/>
          </a:xfrm>
          <a:custGeom>
            <a:avLst/>
            <a:gdLst/>
            <a:ahLst/>
            <a:cxnLst/>
            <a:rect l="l" t="t" r="r" b="b"/>
            <a:pathLst>
              <a:path w="8756645" h="5823169">
                <a:moveTo>
                  <a:pt x="0" y="0"/>
                </a:moveTo>
                <a:lnTo>
                  <a:pt x="8756645" y="0"/>
                </a:lnTo>
                <a:lnTo>
                  <a:pt x="8756645" y="5823169"/>
                </a:lnTo>
                <a:lnTo>
                  <a:pt x="0" y="58231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0" name="TextBox 10"/>
          <p:cNvSpPr txBox="1"/>
          <p:nvPr/>
        </p:nvSpPr>
        <p:spPr>
          <a:xfrm>
            <a:off x="10280337" y="1740408"/>
            <a:ext cx="6856291" cy="61108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67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HEB</a:t>
            </a: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 HET BODEMFRAME GEBOUWD. NU GA JE VERDER MET DE BOVENZIJDE VAN HET FRAME.</a:t>
            </a:r>
          </a:p>
          <a:p>
            <a:pPr algn="l">
              <a:lnSpc>
                <a:spcPts val="4067"/>
              </a:lnSpc>
            </a:pPr>
            <a:endParaRPr lang="en-US" sz="1800" b="1" u="none" strike="noStrike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algn="l">
              <a:lnSpc>
                <a:spcPts val="4067"/>
              </a:lnSpc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DAT IS BELANGRIJK VOOR DE STEVIGHEID ÉN OM ONDERDELEN ZOALS HET STUUR, DE STOEL EN DE KAP TE KUNNEN MONTEREN.</a:t>
            </a:r>
          </a:p>
          <a:p>
            <a:pPr algn="l">
              <a:lnSpc>
                <a:spcPts val="4067"/>
              </a:lnSpc>
            </a:pPr>
            <a:endParaRPr lang="en-US" sz="1800" b="1" u="none" strike="noStrike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algn="l">
              <a:lnSpc>
                <a:spcPts val="4067"/>
              </a:lnSpc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IN DEZE MODULE LEER JE:</a:t>
            </a:r>
          </a:p>
          <a:p>
            <a:pPr marL="388620" lvl="1" indent="-194310" algn="l">
              <a:lnSpc>
                <a:spcPts val="4067"/>
              </a:lnSpc>
              <a:buFont typeface="Arial"/>
              <a:buChar char="•"/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JE DE BOVENZIJDE VAN HET FRAME OPBOUWT</a:t>
            </a:r>
          </a:p>
          <a:p>
            <a:pPr marL="388620" lvl="1" indent="-194310" algn="l">
              <a:lnSpc>
                <a:spcPts val="4067"/>
              </a:lnSpc>
              <a:buFont typeface="Arial"/>
              <a:buChar char="•"/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WAAR JE OP MOET LETTEN BIJ HET METEN EN BUIGEN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634747" y="1028700"/>
            <a:ext cx="378333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IN</a:t>
            </a: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LEIDING</a:t>
            </a:r>
          </a:p>
        </p:txBody>
      </p:sp>
      <p:pic>
        <p:nvPicPr>
          <p:cNvPr id="14" name="Picture 13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8563356" y="9670769"/>
            <a:ext cx="11612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14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28700" y="9211436"/>
            <a:ext cx="16230600" cy="625089"/>
            <a:chOff x="0" y="0"/>
            <a:chExt cx="21640800" cy="833452"/>
          </a:xfrm>
        </p:grpSpPr>
        <p:sp>
          <p:nvSpPr>
            <p:cNvPr id="8" name="TextBox 8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3 VAN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1" name="Freeform 11">
            <a:hlinkClick r:id="rId3" tooltip="https://sketchfab.com/3d-models/greenkart-bovenzijde-v2-a0b03252d574451e9e433699eae2145d"/>
          </p:cNvPr>
          <p:cNvSpPr/>
          <p:nvPr/>
        </p:nvSpPr>
        <p:spPr>
          <a:xfrm>
            <a:off x="1028700" y="2940237"/>
            <a:ext cx="7796720" cy="5136089"/>
          </a:xfrm>
          <a:custGeom>
            <a:avLst/>
            <a:gdLst/>
            <a:ahLst/>
            <a:cxnLst/>
            <a:rect l="l" t="t" r="r" b="b"/>
            <a:pathLst>
              <a:path w="7796720" h="5136089">
                <a:moveTo>
                  <a:pt x="0" y="0"/>
                </a:moveTo>
                <a:lnTo>
                  <a:pt x="7796720" y="0"/>
                </a:lnTo>
                <a:lnTo>
                  <a:pt x="7796720" y="5136090"/>
                </a:lnTo>
                <a:lnTo>
                  <a:pt x="0" y="513609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9144000" y="3402488"/>
            <a:ext cx="8115300" cy="453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HE</a:t>
            </a: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 BOVENFRAME VORMT DE BOVENSTRUCTUUR VAN HET CHASSIS.</a:t>
            </a:r>
          </a:p>
          <a:p>
            <a:pPr algn="l">
              <a:lnSpc>
                <a:spcPts val="3600"/>
              </a:lnSpc>
              <a:spcBef>
                <a:spcPct val="0"/>
              </a:spcBef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📐 HET BEPAALT:</a:t>
            </a:r>
          </a:p>
          <a:p>
            <a:pPr marL="1165860" lvl="3" indent="-291465" algn="l">
              <a:lnSpc>
                <a:spcPts val="3600"/>
              </a:lnSpc>
              <a:buFont typeface="Arial"/>
              <a:buChar char="￭"/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HOOG DE KART WORDT</a:t>
            </a:r>
          </a:p>
          <a:p>
            <a:pPr marL="1165860" lvl="3" indent="-291465" algn="l">
              <a:lnSpc>
                <a:spcPts val="3600"/>
              </a:lnSpc>
              <a:buFont typeface="Arial"/>
              <a:buChar char="￭"/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WAAR DE STOEL EN HET STUUR KOMEN</a:t>
            </a:r>
          </a:p>
          <a:p>
            <a:pPr marL="1165860" lvl="3" indent="-291465" algn="l">
              <a:lnSpc>
                <a:spcPts val="3600"/>
              </a:lnSpc>
              <a:buFont typeface="Arial"/>
              <a:buChar char="￭"/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STERK DE TOTALE CONSTRUCTIE IS</a:t>
            </a:r>
          </a:p>
          <a:p>
            <a:pPr marL="1165860" lvl="3" indent="-291465" algn="l">
              <a:lnSpc>
                <a:spcPts val="3600"/>
              </a:lnSpc>
              <a:buFont typeface="Arial"/>
              <a:buChar char="￭"/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WAAR HET DASHBOARD KOMT</a:t>
            </a:r>
          </a:p>
          <a:p>
            <a:pPr algn="l">
              <a:lnSpc>
                <a:spcPts val="3600"/>
              </a:lnSpc>
              <a:spcBef>
                <a:spcPct val="0"/>
              </a:spcBef>
            </a:pPr>
            <a:endParaRPr lang="en-US" sz="1800" b="1" u="none" strike="noStrike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marL="0" lvl="1" indent="0" algn="l">
              <a:lnSpc>
                <a:spcPts val="3600"/>
              </a:lnSpc>
              <a:spcBef>
                <a:spcPct val="0"/>
              </a:spcBef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👀 HET MOET GOED AANSLUITEN OP DE BODEM ÉN EXACT VOLGENS DE HOEKEN ZIJN!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060790" y="2114907"/>
            <a:ext cx="819851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WAT IS HET BOVENFRAME?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8700" y="8028702"/>
            <a:ext cx="7796720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 Bold"/>
              </a:rPr>
              <a:t>KLIK OP DE AFBEELDING VOOR EEN 3D BEELD.</a:t>
            </a:r>
          </a:p>
        </p:txBody>
      </p:sp>
      <p:pic>
        <p:nvPicPr>
          <p:cNvPr id="18" name="Picture 17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9" name="Freeform 9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7" name="TextBox 17"/>
          <p:cNvSpPr txBox="1"/>
          <p:nvPr/>
        </p:nvSpPr>
        <p:spPr>
          <a:xfrm>
            <a:off x="8563356" y="9670769"/>
            <a:ext cx="11612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14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10" name="TextBox 10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028700" y="1028700"/>
            <a:ext cx="3718388" cy="2667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2160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4 VAN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9" name="Freeform 9"/>
          <p:cNvSpPr/>
          <p:nvPr/>
        </p:nvSpPr>
        <p:spPr>
          <a:xfrm>
            <a:off x="1073521" y="1370241"/>
            <a:ext cx="9309927" cy="6338616"/>
          </a:xfrm>
          <a:custGeom>
            <a:avLst/>
            <a:gdLst/>
            <a:ahLst/>
            <a:cxnLst/>
            <a:rect l="l" t="t" r="r" b="b"/>
            <a:pathLst>
              <a:path w="9309927" h="6338616">
                <a:moveTo>
                  <a:pt x="0" y="0"/>
                </a:moveTo>
                <a:lnTo>
                  <a:pt x="9309928" y="0"/>
                </a:lnTo>
                <a:lnTo>
                  <a:pt x="9309928" y="6338616"/>
                </a:lnTo>
                <a:lnTo>
                  <a:pt x="0" y="633861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610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0" name="TextBox 10"/>
          <p:cNvSpPr txBox="1"/>
          <p:nvPr/>
        </p:nvSpPr>
        <p:spPr>
          <a:xfrm>
            <a:off x="10613297" y="1028700"/>
            <a:ext cx="6646003" cy="127635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MA</a:t>
            </a: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TEN OVERNEMEN &amp; BUIZEN OP MAAT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668000" y="3177378"/>
            <a:ext cx="6048664" cy="4989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  <a:spcBef>
                <a:spcPct val="0"/>
              </a:spcBef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GEBRUIK DEZE ISO-</a:t>
            </a:r>
            <a:r>
              <a:rPr lang="en-US" sz="18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TEKENINGEN:</a:t>
            </a:r>
          </a:p>
          <a:p>
            <a:pPr algn="l">
              <a:lnSpc>
                <a:spcPts val="3600"/>
              </a:lnSpc>
              <a:spcBef>
                <a:spcPct val="0"/>
              </a:spcBef>
            </a:pPr>
            <a:r>
              <a:rPr lang="en-US" sz="1800" b="1" u="sng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📎  {ZIE LEERLINGMATERIAAL}</a:t>
            </a:r>
            <a:r>
              <a:rPr lang="en-US" sz="1800" b="1" u="sng" strike="noStrike" dirty="0">
                <a:solidFill>
                  <a:srgbClr val="E21C18"/>
                </a:solidFill>
                <a:latin typeface="Arial"/>
                <a:ea typeface="Arial"/>
                <a:cs typeface="Arial"/>
                <a:sym typeface="Comic Sans Bold"/>
              </a:rPr>
              <a:t>GREENKART BOVENZIJDE V1 DRAWING V1</a:t>
            </a:r>
          </a:p>
          <a:p>
            <a:pPr algn="l">
              <a:lnSpc>
                <a:spcPts val="3600"/>
              </a:lnSpc>
              <a:spcBef>
                <a:spcPct val="0"/>
              </a:spcBef>
            </a:pPr>
            <a:r>
              <a:rPr lang="en-US" sz="1800" b="1" u="sng" strike="noStrike" dirty="0">
                <a:solidFill>
                  <a:srgbClr val="E21C18"/>
                </a:solidFill>
                <a:latin typeface="Arial"/>
                <a:ea typeface="Arial"/>
                <a:cs typeface="Arial"/>
                <a:sym typeface="Comic Sans Bold"/>
              </a:rPr>
              <a:t>📎 GREENKART BOVENZIJDE DASHBOARD DRAWING V1 {ZIE LEERLINGMATERIAAL}</a:t>
            </a:r>
          </a:p>
          <a:p>
            <a:pPr algn="l">
              <a:lnSpc>
                <a:spcPts val="3600"/>
              </a:lnSpc>
              <a:spcBef>
                <a:spcPct val="0"/>
              </a:spcBef>
            </a:pPr>
            <a:r>
              <a:rPr lang="en-US" sz="18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LET OP:</a:t>
            </a:r>
          </a:p>
          <a:p>
            <a:pPr marL="1165860" lvl="3" indent="-291465" algn="l">
              <a:lnSpc>
                <a:spcPts val="3600"/>
              </a:lnSpc>
              <a:buFont typeface="Arial"/>
              <a:buChar char="￭"/>
            </a:pPr>
            <a:r>
              <a:rPr lang="en-US" sz="18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LENGTE VAN DE BUIZEN</a:t>
            </a:r>
          </a:p>
          <a:p>
            <a:pPr marL="1165860" lvl="3" indent="-291465" algn="l">
              <a:lnSpc>
                <a:spcPts val="3600"/>
              </a:lnSpc>
              <a:buFont typeface="Arial"/>
              <a:buChar char="￭"/>
            </a:pPr>
            <a:r>
              <a:rPr lang="en-US" sz="18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POSITIES VAN BOCHTEN OF KNIKKEN</a:t>
            </a:r>
          </a:p>
          <a:p>
            <a:pPr marL="1165860" lvl="3" indent="-291465" algn="l">
              <a:lnSpc>
                <a:spcPts val="3600"/>
              </a:lnSpc>
              <a:buFont typeface="Arial"/>
              <a:buChar char="￭"/>
            </a:pPr>
            <a:r>
              <a:rPr lang="en-US" sz="18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LASVOLGORDE</a:t>
            </a:r>
          </a:p>
          <a:p>
            <a:pPr algn="l">
              <a:lnSpc>
                <a:spcPts val="3600"/>
              </a:lnSpc>
              <a:spcBef>
                <a:spcPct val="0"/>
              </a:spcBef>
            </a:pPr>
            <a:endParaRPr lang="en-US" sz="1800" b="1" u="none" strike="noStrike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algn="l">
              <a:lnSpc>
                <a:spcPts val="3600"/>
              </a:lnSpc>
              <a:spcBef>
                <a:spcPct val="0"/>
              </a:spcBef>
            </a:pPr>
            <a:r>
              <a:rPr lang="en-US" sz="18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🎯 MEET TWEE KEER, ZAAG ÉÉN KEER!</a:t>
            </a:r>
          </a:p>
          <a:p>
            <a:pPr marL="0" lvl="1" indent="0" algn="l">
              <a:lnSpc>
                <a:spcPts val="3600"/>
              </a:lnSpc>
              <a:spcBef>
                <a:spcPct val="0"/>
              </a:spcBef>
            </a:pPr>
            <a:endParaRPr lang="en-US" sz="1800" b="1" u="none" strike="noStrike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</p:txBody>
      </p:sp>
      <p:pic>
        <p:nvPicPr>
          <p:cNvPr id="14" name="Picture 13" descr="gk_logo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8563356" y="9670769"/>
            <a:ext cx="11612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14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8" name="TextBox 8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5 VAN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8" name="Freeform 8"/>
          <p:cNvSpPr/>
          <p:nvPr/>
        </p:nvSpPr>
        <p:spPr>
          <a:xfrm>
            <a:off x="6858000" y="2067371"/>
            <a:ext cx="10225378" cy="5278852"/>
          </a:xfrm>
          <a:custGeom>
            <a:avLst/>
            <a:gdLst/>
            <a:ahLst/>
            <a:cxnLst/>
            <a:rect l="l" t="t" r="r" b="b"/>
            <a:pathLst>
              <a:path w="10225378" h="5278852">
                <a:moveTo>
                  <a:pt x="0" y="0"/>
                </a:moveTo>
                <a:lnTo>
                  <a:pt x="10225378" y="0"/>
                </a:lnTo>
                <a:lnTo>
                  <a:pt x="10225378" y="5278852"/>
                </a:lnTo>
                <a:lnTo>
                  <a:pt x="0" y="52788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1028700" y="1849941"/>
            <a:ext cx="5780261" cy="453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VOORDAT JE MON</a:t>
            </a: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TEERT OF LAST:</a:t>
            </a:r>
          </a:p>
          <a:p>
            <a:pPr algn="l">
              <a:lnSpc>
                <a:spcPts val="3600"/>
              </a:lnSpc>
              <a:spcBef>
                <a:spcPct val="0"/>
              </a:spcBef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✅ DRAAG PBM’S</a:t>
            </a:r>
          </a:p>
          <a:p>
            <a:pPr algn="l">
              <a:lnSpc>
                <a:spcPts val="3600"/>
              </a:lnSpc>
              <a:spcBef>
                <a:spcPct val="0"/>
              </a:spcBef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✅ CONTROLEER OF ALLES NOG RECHT IS</a:t>
            </a:r>
          </a:p>
          <a:p>
            <a:pPr algn="l">
              <a:lnSpc>
                <a:spcPts val="3600"/>
              </a:lnSpc>
              <a:spcBef>
                <a:spcPct val="0"/>
              </a:spcBef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✅ WERK OP EEN WATERPAS TAFEL</a:t>
            </a:r>
          </a:p>
          <a:p>
            <a:pPr algn="l">
              <a:lnSpc>
                <a:spcPts val="3600"/>
              </a:lnSpc>
              <a:spcBef>
                <a:spcPct val="0"/>
              </a:spcBef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✅ CHECK OF BOVEN- EN ONDERFRAME GOED AANSLUITEN</a:t>
            </a:r>
          </a:p>
          <a:p>
            <a:pPr algn="l">
              <a:lnSpc>
                <a:spcPts val="3600"/>
              </a:lnSpc>
              <a:spcBef>
                <a:spcPct val="0"/>
              </a:spcBef>
            </a:pPr>
            <a:endParaRPr lang="en-US" sz="1800" b="1" u="none" strike="noStrike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algn="l">
              <a:lnSpc>
                <a:spcPts val="3600"/>
              </a:lnSpc>
              <a:spcBef>
                <a:spcPct val="0"/>
              </a:spcBef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⚠️ VERWISSEL NOOIT ONDER- EN BOVENKANT – DAT LEVERT PROBLEMEN OP BIJ MONTAGE!</a:t>
            </a:r>
          </a:p>
          <a:p>
            <a:pPr marL="0" lvl="1" indent="0" algn="l">
              <a:lnSpc>
                <a:spcPts val="3600"/>
              </a:lnSpc>
              <a:spcBef>
                <a:spcPct val="0"/>
              </a:spcBef>
            </a:pPr>
            <a:endParaRPr lang="en-US" sz="1800" b="1" u="none" strike="noStrike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28700" y="1028700"/>
            <a:ext cx="858393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VE</a:t>
            </a: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ILIGHEID &amp; CONTROLE</a:t>
            </a:r>
          </a:p>
        </p:txBody>
      </p:sp>
      <p:pic>
        <p:nvPicPr>
          <p:cNvPr id="13" name="Picture 12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6" name="Freeform 6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8563356" y="9670769"/>
            <a:ext cx="11612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14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7" name="TextBox 7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6 VAN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8" name="Freeform 8"/>
          <p:cNvSpPr/>
          <p:nvPr/>
        </p:nvSpPr>
        <p:spPr>
          <a:xfrm>
            <a:off x="8482347" y="1990588"/>
            <a:ext cx="8876437" cy="5802971"/>
          </a:xfrm>
          <a:custGeom>
            <a:avLst/>
            <a:gdLst/>
            <a:ahLst/>
            <a:cxnLst/>
            <a:rect l="l" t="t" r="r" b="b"/>
            <a:pathLst>
              <a:path w="8876437" h="5802971">
                <a:moveTo>
                  <a:pt x="0" y="0"/>
                </a:moveTo>
                <a:lnTo>
                  <a:pt x="8876438" y="0"/>
                </a:lnTo>
                <a:lnTo>
                  <a:pt x="8876438" y="5802970"/>
                </a:lnTo>
                <a:lnTo>
                  <a:pt x="0" y="58029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1028700" y="1028700"/>
            <a:ext cx="12984480" cy="639556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VOORBEELDSITUA</a:t>
            </a: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TIE: TEAM SKYFRAME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12051" y="2329899"/>
            <a:ext cx="7230256" cy="4074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TEAM SKYFRAME:</a:t>
            </a:r>
          </a:p>
          <a:p>
            <a:pPr marL="388620" lvl="1" indent="-194310" algn="l">
              <a:lnSpc>
                <a:spcPts val="3600"/>
              </a:lnSpc>
              <a:buFont typeface="Arial"/>
              <a:buChar char="•"/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MEE</a:t>
            </a:r>
            <a:r>
              <a:rPr lang="en-US" sz="18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 ALLE BOVENBALKEN AF</a:t>
            </a:r>
          </a:p>
          <a:p>
            <a:pPr marL="388620" lvl="1" indent="-194310" algn="l">
              <a:lnSpc>
                <a:spcPts val="3600"/>
              </a:lnSpc>
              <a:buFont typeface="Arial"/>
              <a:buChar char="•"/>
            </a:pPr>
            <a:r>
              <a:rPr lang="en-US" sz="18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PLAATST HET BOVENFRAME TIJDELIJK OP HET BODEMFRAME OM TE PASSEN</a:t>
            </a:r>
          </a:p>
          <a:p>
            <a:pPr marL="388620" lvl="1" indent="-194310" algn="l">
              <a:lnSpc>
                <a:spcPts val="3600"/>
              </a:lnSpc>
              <a:buFont typeface="Arial"/>
              <a:buChar char="•"/>
            </a:pPr>
            <a:r>
              <a:rPr lang="en-US" sz="18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LAAT PAS DAARNA DEFINITIEF LASSEN</a:t>
            </a:r>
          </a:p>
          <a:p>
            <a:pPr algn="l">
              <a:lnSpc>
                <a:spcPts val="3600"/>
              </a:lnSpc>
              <a:spcBef>
                <a:spcPct val="0"/>
              </a:spcBef>
            </a:pPr>
            <a:endParaRPr lang="en-US" sz="1800" b="1" u="none" strike="noStrike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algn="l">
              <a:lnSpc>
                <a:spcPts val="3600"/>
              </a:lnSpc>
              <a:spcBef>
                <a:spcPct val="0"/>
              </a:spcBef>
            </a:pPr>
            <a:r>
              <a:rPr lang="en-US" sz="18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RESULTAAT: EEN STRAKKE, RECHTE EN STEVIGE BOVENKANT!</a:t>
            </a:r>
          </a:p>
          <a:p>
            <a:pPr marL="0" lvl="1" indent="0" algn="l">
              <a:lnSpc>
                <a:spcPts val="3600"/>
              </a:lnSpc>
              <a:spcBef>
                <a:spcPct val="0"/>
              </a:spcBef>
            </a:pPr>
            <a:endParaRPr lang="en-US" sz="1800" b="1" u="none" strike="noStrike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</p:txBody>
      </p:sp>
      <p:pic>
        <p:nvPicPr>
          <p:cNvPr id="13" name="Picture 12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6" name="Freeform 6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8563356" y="9670769"/>
            <a:ext cx="11612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14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28700" y="9258300"/>
            <a:ext cx="16230600" cy="625089"/>
            <a:chOff x="0" y="0"/>
            <a:chExt cx="21640800" cy="833452"/>
          </a:xfrm>
        </p:grpSpPr>
        <p:sp>
          <p:nvSpPr>
            <p:cNvPr id="7" name="TextBox 7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7 VAN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8" name="Freeform 8"/>
          <p:cNvSpPr/>
          <p:nvPr/>
        </p:nvSpPr>
        <p:spPr>
          <a:xfrm>
            <a:off x="7315200" y="2171700"/>
            <a:ext cx="8822722" cy="5811968"/>
          </a:xfrm>
          <a:custGeom>
            <a:avLst/>
            <a:gdLst/>
            <a:ahLst/>
            <a:cxnLst/>
            <a:rect l="l" t="t" r="r" b="b"/>
            <a:pathLst>
              <a:path w="8822722" h="5811968">
                <a:moveTo>
                  <a:pt x="0" y="0"/>
                </a:moveTo>
                <a:lnTo>
                  <a:pt x="8822722" y="0"/>
                </a:lnTo>
                <a:lnTo>
                  <a:pt x="8822722" y="5811967"/>
                </a:lnTo>
                <a:lnTo>
                  <a:pt x="0" y="58119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551497" y="1028700"/>
            <a:ext cx="17185005" cy="1275706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35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PRAK</a:t>
            </a:r>
            <a:r>
              <a:rPr lang="en-US" sz="35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TIJKOPDRACHT 2: CONTROLE &amp; VOORBEREIDING LASSEN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2467630"/>
            <a:ext cx="6080770" cy="443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99"/>
              </a:lnSpc>
              <a:spcBef>
                <a:spcPct val="0"/>
              </a:spcBef>
            </a:pPr>
            <a:r>
              <a:rPr lang="en-US" sz="1799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1.    LEG HET BOVENFRAME OP DE JUIS</a:t>
            </a:r>
            <a:r>
              <a:rPr lang="en-US" sz="1799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TE PLEK BOVENOP HET BODEMFRAME</a:t>
            </a:r>
          </a:p>
          <a:p>
            <a:pPr algn="l">
              <a:lnSpc>
                <a:spcPts val="3599"/>
              </a:lnSpc>
              <a:spcBef>
                <a:spcPct val="0"/>
              </a:spcBef>
            </a:pPr>
            <a:r>
              <a:rPr lang="en-US" sz="1799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2.    CONTROLEER MET WATERPAS EN WINKELHAAK OF ALLES HAAKS, RECHT OF VOLGENS DE HOEKEN IS</a:t>
            </a:r>
          </a:p>
          <a:p>
            <a:pPr algn="l">
              <a:lnSpc>
                <a:spcPts val="3599"/>
              </a:lnSpc>
              <a:spcBef>
                <a:spcPct val="0"/>
              </a:spcBef>
            </a:pPr>
            <a:r>
              <a:rPr lang="en-US" sz="1799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3.    LAAT CONTROLEREN DOOR DOCENT</a:t>
            </a:r>
          </a:p>
          <a:p>
            <a:pPr algn="l">
              <a:lnSpc>
                <a:spcPts val="3599"/>
              </a:lnSpc>
              <a:spcBef>
                <a:spcPct val="0"/>
              </a:spcBef>
            </a:pPr>
            <a:r>
              <a:rPr lang="en-US" sz="1799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4.    BEREID DE LASNADEN VOOR (SCHOONMAKEN, KLEMMEN, PBM’S KLAARLEGGEN)</a:t>
            </a:r>
          </a:p>
          <a:p>
            <a:pPr algn="l">
              <a:lnSpc>
                <a:spcPts val="3599"/>
              </a:lnSpc>
              <a:spcBef>
                <a:spcPct val="0"/>
              </a:spcBef>
            </a:pPr>
            <a:endParaRPr lang="en-US" sz="1799" b="1" u="none" strike="noStrike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marL="0" lvl="1" indent="0" algn="l">
              <a:lnSpc>
                <a:spcPts val="3599"/>
              </a:lnSpc>
              <a:spcBef>
                <a:spcPct val="0"/>
              </a:spcBef>
            </a:pPr>
            <a:r>
              <a:rPr lang="en-US" sz="1799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🔒 NIETS LASSEN ZONDER TOESTEMMING!</a:t>
            </a:r>
          </a:p>
        </p:txBody>
      </p:sp>
      <p:pic>
        <p:nvPicPr>
          <p:cNvPr id="13" name="Picture 12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6" name="Freeform 6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8563356" y="9670769"/>
            <a:ext cx="11612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14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28700" y="9258300"/>
            <a:ext cx="16230600" cy="625089"/>
            <a:chOff x="0" y="0"/>
            <a:chExt cx="21640800" cy="833452"/>
          </a:xfrm>
        </p:grpSpPr>
        <p:sp>
          <p:nvSpPr>
            <p:cNvPr id="7" name="TextBox 7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8 VAN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8" name="Freeform 8"/>
          <p:cNvSpPr/>
          <p:nvPr/>
        </p:nvSpPr>
        <p:spPr>
          <a:xfrm>
            <a:off x="8983441" y="3073609"/>
            <a:ext cx="7996255" cy="5489548"/>
          </a:xfrm>
          <a:custGeom>
            <a:avLst/>
            <a:gdLst/>
            <a:ahLst/>
            <a:cxnLst/>
            <a:rect l="l" t="t" r="r" b="b"/>
            <a:pathLst>
              <a:path w="7996255" h="5489548">
                <a:moveTo>
                  <a:pt x="0" y="0"/>
                </a:moveTo>
                <a:lnTo>
                  <a:pt x="7996255" y="0"/>
                </a:lnTo>
                <a:lnTo>
                  <a:pt x="7996255" y="5489548"/>
                </a:lnTo>
                <a:lnTo>
                  <a:pt x="0" y="54895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1028700" y="1028700"/>
            <a:ext cx="418338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AFSLUI</a:t>
            </a: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TING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1932463"/>
            <a:ext cx="9440028" cy="3617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WEE</a:t>
            </a: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 NU:</a:t>
            </a:r>
          </a:p>
          <a:p>
            <a:pPr algn="l">
              <a:lnSpc>
                <a:spcPts val="3600"/>
              </a:lnSpc>
              <a:spcBef>
                <a:spcPct val="0"/>
              </a:spcBef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HOE JE HET BOVENFRAME VAN HET CHASSIS MAAKT</a:t>
            </a:r>
          </a:p>
          <a:p>
            <a:pPr algn="l">
              <a:lnSpc>
                <a:spcPts val="3600"/>
              </a:lnSpc>
              <a:spcBef>
                <a:spcPct val="0"/>
              </a:spcBef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HOE JE OP MAAT MAAKT EN CONTROLEERT</a:t>
            </a:r>
          </a:p>
          <a:p>
            <a:pPr algn="l">
              <a:lnSpc>
                <a:spcPts val="3600"/>
              </a:lnSpc>
              <a:spcBef>
                <a:spcPct val="0"/>
              </a:spcBef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HOE JE VEILIG WERKT EN FOUTEN VOORKOMT</a:t>
            </a:r>
          </a:p>
          <a:p>
            <a:pPr algn="l">
              <a:lnSpc>
                <a:spcPts val="3600"/>
              </a:lnSpc>
              <a:spcBef>
                <a:spcPct val="0"/>
              </a:spcBef>
            </a:pPr>
            <a:endParaRPr lang="en-US" sz="1800" b="1" u="none" strike="noStrike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algn="l">
              <a:lnSpc>
                <a:spcPts val="3600"/>
              </a:lnSpc>
              <a:spcBef>
                <a:spcPct val="0"/>
              </a:spcBef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👉 IS ALLES GECONTROLEERD? DAN MAG JE DE BOVENZIJDE VASTZETTEN EN VERDER MET DE ZIJWANDEN OF VERSTEVIGINGEN VAN HET CHASSIS.</a:t>
            </a:r>
          </a:p>
          <a:p>
            <a:pPr marL="0" lvl="1" indent="0" algn="l">
              <a:lnSpc>
                <a:spcPts val="3600"/>
              </a:lnSpc>
              <a:spcBef>
                <a:spcPct val="0"/>
              </a:spcBef>
            </a:pPr>
            <a:endParaRPr lang="en-US" sz="1800" b="1" u="none" strike="noStrike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</p:txBody>
      </p:sp>
      <p:pic>
        <p:nvPicPr>
          <p:cNvPr id="13" name="Picture 12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6" name="Freeform 6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8563356" y="9670769"/>
            <a:ext cx="11612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14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28700" y="9258300"/>
            <a:ext cx="16230600" cy="625089"/>
            <a:chOff x="0" y="0"/>
            <a:chExt cx="21640800" cy="833452"/>
          </a:xfrm>
        </p:grpSpPr>
        <p:sp>
          <p:nvSpPr>
            <p:cNvPr id="7" name="TextBox 7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9 VAN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497</Words>
  <Application>Microsoft Macintosh PowerPoint</Application>
  <PresentationFormat>Aangepast</PresentationFormat>
  <Paragraphs>90</Paragraphs>
  <Slides>9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3" baseType="lpstr">
      <vt:lpstr>Arial</vt:lpstr>
      <vt:lpstr>Monument Bold</vt:lpstr>
      <vt:lpstr>Calibri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14 zelfbouw-chassis frame bovenzijde V2</dc:title>
  <cp:lastModifiedBy>CW Bak</cp:lastModifiedBy>
  <cp:revision>2</cp:revision>
  <dcterms:created xsi:type="dcterms:W3CDTF">2006-08-16T00:00:00Z</dcterms:created>
  <dcterms:modified xsi:type="dcterms:W3CDTF">2026-08-21T08:35:18Z</dcterms:modified>
  <dc:identifier>DAGvdpCbHfs</dc:identifier>
</cp:coreProperties>
</file>