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omic Sans" charset="1" panose="03000702030302020204"/>
      <p:regular r:id="rId15"/>
    </p:embeddedFont>
    <p:embeddedFont>
      <p:font typeface="Monument Bold" charset="1" panose="00000300000000000000"/>
      <p:regular r:id="rId16"/>
    </p:embeddedFont>
    <p:embeddedFont>
      <p:font typeface="Avenir Bold" charset="1" panose="020B0703020203020204"/>
      <p:regular r:id="rId17"/>
    </p:embeddedFont>
    <p:embeddedFont>
      <p:font typeface="Avenir" charset="1" panose="020B0503020203020204"/>
      <p:regular r:id="rId18"/>
    </p:embeddedFont>
    <p:embeddedFont>
      <p:font typeface="Comic Sans Bold" charset="1" panose="03000902030302020204"/>
      <p:regular r:id="rId19"/>
    </p:embeddedFont>
    <p:embeddedFont>
      <p:font typeface="Avenir Next LT Pro Bold" charset="1" panose="020B08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7.jpeg" Type="http://schemas.openxmlformats.org/officeDocument/2006/relationships/image"/><Relationship Id="rId8" Target="https://sketchfab.com/3d-models/greenkart-bovenzijde-v2-a0b03252d574451e9e433699eae2145d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Relationship Id="rId6" Target="https://drive.google.com/open?id=1cen1oh-jZuk_44_iZtT7bfnoiaftYHmv&amp;usp=drive_fs" TargetMode="External" Type="http://schemas.openxmlformats.org/officeDocument/2006/relationships/hyperlink"/><Relationship Id="rId7" Target="https://drive.google.com/open?id=1cen1oh-jZuk_44_iZtT7bfnoiaftYHmv&amp;usp=drive_fs" TargetMode="External" Type="http://schemas.openxmlformats.org/officeDocument/2006/relationships/hyperlink"/><Relationship Id="rId8" Target="https://drive.google.com/open?id=1EyC9Bogj8ZaCk7vPtjLy4zMVqNh-NHYk&amp;usp=drive_fs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2343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14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ZELFBOUW-CHASSIS FRAME BOVENZIJDE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BOVENKAN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VAN HE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CHASSIS MAK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🔩 Werken aan de bovenste structuur van je kart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90670" y="1921383"/>
            <a:ext cx="8756645" cy="5823169"/>
          </a:xfrm>
          <a:custGeom>
            <a:avLst/>
            <a:gdLst/>
            <a:ahLst/>
            <a:cxnLst/>
            <a:rect r="r" b="b" t="t" l="l"/>
            <a:pathLst>
              <a:path h="5823169" w="8756645">
                <a:moveTo>
                  <a:pt x="0" y="0"/>
                </a:moveTo>
                <a:lnTo>
                  <a:pt x="8756645" y="0"/>
                </a:lnTo>
                <a:lnTo>
                  <a:pt x="8756645" y="5823169"/>
                </a:lnTo>
                <a:lnTo>
                  <a:pt x="0" y="5823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0337" y="1740408"/>
            <a:ext cx="6856291" cy="6110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7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HEB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HET BODEMFRAME GEBOUWD. NU GA JE VERDER MET DE BOVENZIJDE VAN HET FRAME.</a:t>
            </a:r>
          </a:p>
          <a:p>
            <a:pPr algn="l">
              <a:lnSpc>
                <a:spcPts val="4067"/>
              </a:lnSpc>
            </a:pPr>
          </a:p>
          <a:p>
            <a:pPr algn="l">
              <a:lnSpc>
                <a:spcPts val="4067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DAT IS B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LANGRIJ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VOOR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IGHEID ÉN OM ONDERDELEN ZO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LS HET STUUR, DE STOEL EN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AP TE KUNNEN MONTEREN.</a:t>
            </a:r>
          </a:p>
          <a:p>
            <a:pPr algn="l">
              <a:lnSpc>
                <a:spcPts val="4067"/>
              </a:lnSpc>
            </a:pPr>
          </a:p>
          <a:p>
            <a:pPr algn="l">
              <a:lnSpc>
                <a:spcPts val="4067"/>
              </a:lnSpc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 marL="388620" indent="-194310" lvl="1">
              <a:lnSpc>
                <a:spcPts val="4067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DE BOVENZIJDE VAN HET FRAME OPBOUWT</a:t>
            </a:r>
          </a:p>
          <a:p>
            <a:pPr algn="l" marL="388620" indent="-194310" lvl="1">
              <a:lnSpc>
                <a:spcPts val="4067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JE OP MOET LETTEN BIJ HET METEN EN BUIGEN</a:t>
            </a:r>
          </a:p>
          <a:p>
            <a:pPr algn="l" marL="388620" indent="-194310" lvl="1">
              <a:lnSpc>
                <a:spcPts val="4067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TECHNOSKILLS JE NODIG HEBT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34747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>
            <a:hlinkClick r:id="rId8" tooltip="https://sketchfab.com/3d-models/greenkart-bovenzijde-v2-a0b03252d574451e9e433699eae2145d"/>
          </p:cNvPr>
          <p:cNvSpPr/>
          <p:nvPr/>
        </p:nvSpPr>
        <p:spPr>
          <a:xfrm flipH="false" flipV="false" rot="0">
            <a:off x="1028700" y="2940237"/>
            <a:ext cx="7796720" cy="5136089"/>
          </a:xfrm>
          <a:custGeom>
            <a:avLst/>
            <a:gdLst/>
            <a:ahLst/>
            <a:cxnLst/>
            <a:rect r="r" b="b" t="t" l="l"/>
            <a:pathLst>
              <a:path h="5136089" w="7796720">
                <a:moveTo>
                  <a:pt x="0" y="0"/>
                </a:moveTo>
                <a:lnTo>
                  <a:pt x="7796720" y="0"/>
                </a:lnTo>
                <a:lnTo>
                  <a:pt x="7796720" y="5136090"/>
                </a:lnTo>
                <a:lnTo>
                  <a:pt x="0" y="51360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44000" y="3402488"/>
            <a:ext cx="8115300" cy="453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BOV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NFRAME VORMT DE BOVEN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RUCTUUR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HET CHASSIS.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📐 HET BEPAALT: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HOOG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 WORDT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DE STOEL EN HET STUUR KOMEN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STERK DE TOTALE CONSTRUCTIE IS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HET DASHBOARD KOMT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 marL="0" indent="0" lvl="1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👀 HET MOET GOED AANSLUITEN OP DE BODEM ÉN EXACT VOLGENS DE HOEKEN ZIJN!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3718388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</a:t>
            </a: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060790" y="2786737"/>
            <a:ext cx="819851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HET BOV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ENFRAME?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8028702"/>
            <a:ext cx="779672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afbeelding voor een 3D beeld.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50610" y="1470495"/>
            <a:ext cx="9309927" cy="6338616"/>
          </a:xfrm>
          <a:custGeom>
            <a:avLst/>
            <a:gdLst/>
            <a:ahLst/>
            <a:cxnLst/>
            <a:rect r="r" b="b" t="t" l="l"/>
            <a:pathLst>
              <a:path h="6338616" w="9309927">
                <a:moveTo>
                  <a:pt x="0" y="0"/>
                </a:moveTo>
                <a:lnTo>
                  <a:pt x="9309928" y="0"/>
                </a:lnTo>
                <a:lnTo>
                  <a:pt x="9309928" y="6338616"/>
                </a:lnTo>
                <a:lnTo>
                  <a:pt x="0" y="633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61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613297" y="1028700"/>
            <a:ext cx="6646003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OVERNEMEN &amp; BU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ZEN OP MAA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13297" y="2290999"/>
            <a:ext cx="6048664" cy="498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DEZE ISO-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ENINGEN: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drive.google.com/open?id=1cen1oh-jZuk_44_iZtT7bfnoiaftYHmv&amp;usp=drive_fs"/>
              </a:rPr>
              <a:t>📎 </a:t>
            </a: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7" tooltip="https://drive.google.com/open?id=1cen1oh-jZuk_44_iZtT7bfnoiaftYHmv&amp;usp=drive_fs"/>
              </a:rPr>
              <a:t>GREENKART BOVENZIJDE V1 DRAWING V1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drive.google.com/open?id=1EyC9Bogj8ZaCk7vPtjLy4zMVqNh-NHYk&amp;usp=drive_fs"/>
              </a:rPr>
              <a:t>📎 GREENKART BOVENZIJDE DASHBOARD DRAWING V1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LET OP: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LENGTE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DE BUIZEN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POSITIES VAN BOCHTEN OF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NIKKEN</a:t>
            </a:r>
          </a:p>
          <a:p>
            <a:pPr algn="l" marL="1165860" indent="-291465" lvl="3">
              <a:lnSpc>
                <a:spcPts val="3600"/>
              </a:lnSpc>
              <a:buFont typeface="Arial"/>
              <a:buChar char="￭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LASVOLGORDE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MEET TWEE KEER, ZAAG ÉÉN KEER!</a:t>
            </a:r>
          </a:p>
          <a:p>
            <a:pPr algn="l" marL="0" indent="0" lvl="1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808961" y="3714998"/>
            <a:ext cx="10225378" cy="5278852"/>
          </a:xfrm>
          <a:custGeom>
            <a:avLst/>
            <a:gdLst/>
            <a:ahLst/>
            <a:cxnLst/>
            <a:rect r="r" b="b" t="t" l="l"/>
            <a:pathLst>
              <a:path h="5278852" w="10225378">
                <a:moveTo>
                  <a:pt x="0" y="0"/>
                </a:moveTo>
                <a:lnTo>
                  <a:pt x="10225378" y="0"/>
                </a:lnTo>
                <a:lnTo>
                  <a:pt x="10225378" y="5278852"/>
                </a:lnTo>
                <a:lnTo>
                  <a:pt x="0" y="52788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849941"/>
            <a:ext cx="5780261" cy="453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VOORDAT JE MON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ERT OF LAST: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DRAAG PBM’S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CONTROLEER OF ALLES NOG RECHT IS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WER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OP EEN WATERPA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AFEL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CHECK OF BO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EN- EN ONDERFR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 GOED AANSLUITEN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⚠️ VERWISSEL NOOIT ONDER- EN BOVEN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ANT – DAT LEVERT PROBLEMEN OP BIJ MONTAGE!</a:t>
            </a:r>
          </a:p>
          <a:p>
            <a:pPr algn="l" marL="0" indent="0" lvl="1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028700"/>
            <a:ext cx="711785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LIGH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ID &amp; CONTRO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482347" y="1990588"/>
            <a:ext cx="8876437" cy="5802971"/>
          </a:xfrm>
          <a:custGeom>
            <a:avLst/>
            <a:gdLst/>
            <a:ahLst/>
            <a:cxnLst/>
            <a:rect r="r" b="b" t="t" l="l"/>
            <a:pathLst>
              <a:path h="5802971" w="8876437">
                <a:moveTo>
                  <a:pt x="0" y="0"/>
                </a:moveTo>
                <a:lnTo>
                  <a:pt x="8876438" y="0"/>
                </a:lnTo>
                <a:lnTo>
                  <a:pt x="8876438" y="5802970"/>
                </a:lnTo>
                <a:lnTo>
                  <a:pt x="0" y="58029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2961585" cy="639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VOORBEELDSITUA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E: TEAM SKYFRAM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019875"/>
            <a:ext cx="7230256" cy="4074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SKYFRAME: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 ALLE BOVENBALKEN AF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PLAAT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HET BO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ENFR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ME TIJDELIJ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OP HET BODEMFRAME OM TE PASSEN</a:t>
            </a:r>
          </a:p>
          <a:p>
            <a:pPr algn="l" marL="388620" indent="-194310" lvl="1">
              <a:lnSpc>
                <a:spcPts val="3600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LAAT PAS DAARNA DEFINITIEF LASSEN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RESULTAAT: EEN STRAKKE, RECHTE EN STEVIGE BOVENKANT!</a:t>
            </a:r>
          </a:p>
          <a:p>
            <a:pPr algn="l" marL="0" indent="0" lvl="1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363171" y="2600980"/>
            <a:ext cx="8822722" cy="5811968"/>
          </a:xfrm>
          <a:custGeom>
            <a:avLst/>
            <a:gdLst/>
            <a:ahLst/>
            <a:cxnLst/>
            <a:rect r="r" b="b" t="t" l="l"/>
            <a:pathLst>
              <a:path h="5811968" w="8822722">
                <a:moveTo>
                  <a:pt x="0" y="0"/>
                </a:moveTo>
                <a:lnTo>
                  <a:pt x="8822722" y="0"/>
                </a:lnTo>
                <a:lnTo>
                  <a:pt x="8822722" y="5811967"/>
                </a:lnTo>
                <a:lnTo>
                  <a:pt x="0" y="58119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5706597" cy="127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JKOPDRACH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2: CONTROLE &amp; VOORBER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IDING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ASSEN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467630"/>
            <a:ext cx="6080770" cy="4430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b="true" sz="1799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LEG HET BOVENFRAME OP DE JUIS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PLE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BOVENOP HET BODEMFRAME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CONTROLEER MET WATERPA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EN WINKELHAAK OF ALLES HAAKS, RECH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OF VOLGENS DE HOEKEN IS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LAAT CONTROLEREN DOOR DOCENT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   BEREID DE LASNADEN 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OOR (SCHOONM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AK</a:t>
            </a: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EN, KLEMMEN, PBM’S KLAARLEGGEN)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</a:p>
          <a:p>
            <a:pPr algn="l" marL="0" indent="0" lvl="1">
              <a:lnSpc>
                <a:spcPts val="3599"/>
              </a:lnSpc>
              <a:spcBef>
                <a:spcPct val="0"/>
              </a:spcBef>
            </a:pPr>
            <a:r>
              <a:rPr lang="en-US" b="true" sz="1799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🔒 NIETS LASSEN ZONDER TOESTEMMING!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983441" y="3073609"/>
            <a:ext cx="7996255" cy="5489548"/>
          </a:xfrm>
          <a:custGeom>
            <a:avLst/>
            <a:gdLst/>
            <a:ahLst/>
            <a:cxnLst/>
            <a:rect r="r" b="b" t="t" l="l"/>
            <a:pathLst>
              <a:path h="5489548" w="7996255">
                <a:moveTo>
                  <a:pt x="0" y="0"/>
                </a:moveTo>
                <a:lnTo>
                  <a:pt x="7996255" y="0"/>
                </a:lnTo>
                <a:lnTo>
                  <a:pt x="7996255" y="5489548"/>
                </a:lnTo>
                <a:lnTo>
                  <a:pt x="0" y="5489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836135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932463"/>
            <a:ext cx="9440028" cy="3617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NU: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HET BOVENFRAME VAN HET CHASSIS MAA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OP MAAT MAAKT EN CONTROLEERT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VEILIG WERKT EN FOUTEN VOORKOMT</a:t>
            </a:r>
          </a:p>
          <a:p>
            <a:pPr algn="l">
              <a:lnSpc>
                <a:spcPts val="3600"/>
              </a:lnSpc>
              <a:spcBef>
                <a:spcPct val="0"/>
              </a:spcBef>
            </a:pPr>
          </a:p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ALLES GECON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ROLEERD? DAN MAG JE DE BOVENZIJDE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STZETTEN EN VERDER MET DE ZIJWANDEN OF VERSTEVIGINGEN VAN HET CHASSIS.</a:t>
            </a:r>
          </a:p>
          <a:p>
            <a:pPr algn="l" marL="0" indent="0" lvl="1">
              <a:lnSpc>
                <a:spcPts val="360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24565" y="9670769"/>
            <a:ext cx="838870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DAGvdpCbHfs</dc:identifier>
  <dcterms:modified xsi:type="dcterms:W3CDTF">2011-08-01T06:04:30Z</dcterms:modified>
  <cp:revision>1</cp:revision>
  <dc:title>Les 14 zelfbouw-chassis frame bovenzijde V2</dc:title>
</cp:coreProperties>
</file>