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Monument Bold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77" autoAdjust="0"/>
    <p:restoredTop sz="94599" autoAdjust="0"/>
  </p:normalViewPr>
  <p:slideViewPr>
    <p:cSldViewPr>
      <p:cViewPr varScale="1">
        <p:scale>
          <a:sx n="166" d="100"/>
          <a:sy n="166" d="100"/>
        </p:scale>
        <p:origin x="141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articulateusercontent.com/rise/courses/Z8jTLnKhG8oW_dan5jgYKkWBzo_0g6r9/pKfQPoZ4-Q6m6OHX-CHASSIS_ASSY-GREENKART%2520achterwand%2520detail%2520V1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articulateusercontent.com/rise/courses/Z8jTLnKhG8oW_dan5jgYKkWBzo_0g6r9/VADTSaSOnymISM16-Achterwand%2520V1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3458949"/>
            <a:ext cx="16230600" cy="234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13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ZELFBOUW-CHASSIS ACHTERKANT FRAME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704064"/>
            <a:ext cx="2659534" cy="1372470"/>
            <a:chOff x="0" y="0"/>
            <a:chExt cx="3546045" cy="18299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3243663"/>
            <a:ext cx="149847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ACHTERKANT VAN JE GREENKART BOUWEN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4895850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🛞 EEN BELANGRIJK ONDERDEEL EEN COMPLEET CHASSIS!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1135347"/>
            <a:ext cx="8448664" cy="7931183"/>
          </a:xfrm>
          <a:custGeom>
            <a:avLst/>
            <a:gdLst/>
            <a:ahLst/>
            <a:cxnLst/>
            <a:rect l="l" t="t" r="r" b="b"/>
            <a:pathLst>
              <a:path w="8448664" h="7931183">
                <a:moveTo>
                  <a:pt x="0" y="0"/>
                </a:moveTo>
                <a:lnTo>
                  <a:pt x="8448664" y="0"/>
                </a:lnTo>
                <a:lnTo>
                  <a:pt x="8448664" y="7931183"/>
                </a:lnTo>
                <a:lnTo>
                  <a:pt x="0" y="7931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9666921" y="1720094"/>
            <a:ext cx="7404888" cy="4074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BENT AL EEN STUK OP WEG MET HET BOUWEN VAN HET FRAME. DE ACHTERKANT IS EEN BELANGRIJKE FASE!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HIER KOMEN STRAKS DE ACHTERAS, MOTOR EN VAAK OOK DE ELEKTRONICA.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ACHTERKANT BOUWT EN MONTEERT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VOORKOMT DAT DE AS SCHEEF STAAT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ACHTERWAND GOED UITLIJNT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66921" y="1072394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INLEIDING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3 VAN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023938" y="2387870"/>
            <a:ext cx="11301259" cy="5565870"/>
          </a:xfrm>
          <a:custGeom>
            <a:avLst/>
            <a:gdLst/>
            <a:ahLst/>
            <a:cxnLst/>
            <a:rect l="l" t="t" r="r" b="b"/>
            <a:pathLst>
              <a:path w="11301259" h="5565870">
                <a:moveTo>
                  <a:pt x="0" y="0"/>
                </a:moveTo>
                <a:lnTo>
                  <a:pt x="11301258" y="0"/>
                </a:lnTo>
                <a:lnTo>
                  <a:pt x="11301258" y="5565870"/>
                </a:lnTo>
                <a:lnTo>
                  <a:pt x="0" y="55658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12554614" y="2515973"/>
            <a:ext cx="4544097" cy="4989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ACHTERKANT: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VERBINDT HET FRAME TOT ÉÉN STEVIG GEHEEL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HOUDT DE ACHTERAS OP DE JUISTE PLEK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BEPAALT MEDE OF DE KART RECHT EN STABIEL RIJDT</a:t>
            </a:r>
          </a:p>
          <a:p>
            <a:pPr marL="411480" lvl="2" indent="-137160"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11480" lvl="2" indent="-137160"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👀 EEN FOUT HIER = DE KART TREKT SCHEEF OF RAAKT DE GROND NIET GOED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02657" y="983276"/>
            <a:ext cx="14249605" cy="63817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IS DE FUNCTIE VAN DE ACHTERKANT?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4 VAN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81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685800" y="1932872"/>
            <a:ext cx="9469907" cy="4913981"/>
          </a:xfrm>
          <a:custGeom>
            <a:avLst/>
            <a:gdLst/>
            <a:ahLst/>
            <a:cxnLst/>
            <a:rect l="l" t="t" r="r" b="b"/>
            <a:pathLst>
              <a:path w="9469907" h="4913981">
                <a:moveTo>
                  <a:pt x="0" y="0"/>
                </a:moveTo>
                <a:lnTo>
                  <a:pt x="9469907" y="0"/>
                </a:lnTo>
                <a:lnTo>
                  <a:pt x="9469907" y="4913980"/>
                </a:lnTo>
                <a:lnTo>
                  <a:pt x="0" y="49139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1371600" y="1088390"/>
            <a:ext cx="74218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ACHTERWAND MAKEN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39400" y="1894276"/>
            <a:ext cx="6602473" cy="590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ISO-TEKENING:</a:t>
            </a:r>
          </a:p>
          <a:p>
            <a:pPr algn="l">
              <a:lnSpc>
                <a:spcPts val="3600"/>
              </a:lnSpc>
            </a:pPr>
            <a:endParaRPr lang="en-US" sz="18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📎 </a:t>
            </a:r>
            <a:r>
              <a:rPr lang="en-US" sz="18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4" tooltip="https://articulateusercontent.com/rise/courses/Z8jTLnKhG8oW_dan5jgYKkWBzo_0g6r9/pKfQPoZ4-Q6m6OHX-CHASSIS_ASSY-GREENKART%2520achterwand%2520detail%2520V1.pdf"/>
              </a:rPr>
              <a:t> ACHTERWAND GREENKART V1 (PDF)</a:t>
            </a:r>
          </a:p>
          <a:p>
            <a:pPr algn="l">
              <a:lnSpc>
                <a:spcPts val="3600"/>
              </a:lnSpc>
            </a:pPr>
            <a:endParaRPr lang="en-US" sz="1800" b="1" u="sng" dirty="0">
              <a:solidFill>
                <a:srgbClr val="0000FF"/>
              </a:solidFill>
              <a:latin typeface="Arial"/>
              <a:ea typeface="Arial"/>
              <a:cs typeface="Arial"/>
              <a:sym typeface="Comic Sans Bold"/>
              <a:hlinkClick r:id="rId4" tooltip="https://articulateusercontent.com/rise/courses/Z8jTLnKhG8oW_dan5jgYKkWBzo_0g6r9/pKfQPoZ4-Q6m6OHX-CHASSIS_ASSY-GREENKART%2520achterwand%2520detail%2520V1.pdf"/>
            </a:endParaRP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OP: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HOEKEN EN AFSTANDEN LINKS/RECHTS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POSITIE VAN DE BEVESTIGING VOOR DE ACHTERAS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EN LATER OF DE ACHTERZIJDE PARALLEL LOOPT AAN DE VOORAS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KIJK VOORAL GOED NAAR DE GATEN VAN DE PROFIELEN ZODAT JE NIETS VERWISSELD OF IN SPIEGELBEELD VASTLAST.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5 VAN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1666875"/>
            <a:ext cx="5829300" cy="6600825"/>
          </a:xfrm>
          <a:custGeom>
            <a:avLst/>
            <a:gdLst/>
            <a:ahLst/>
            <a:cxnLst/>
            <a:rect l="l" t="t" r="r" b="b"/>
            <a:pathLst>
              <a:path w="6383802" h="7455535">
                <a:moveTo>
                  <a:pt x="0" y="0"/>
                </a:moveTo>
                <a:lnTo>
                  <a:pt x="6383802" y="0"/>
                </a:lnTo>
                <a:lnTo>
                  <a:pt x="6383802" y="7455535"/>
                </a:lnTo>
                <a:lnTo>
                  <a:pt x="0" y="74555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07569" y="393663"/>
            <a:ext cx="168325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3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WE GAAN NA HET LASSEN VERDER </a:t>
            </a:r>
          </a:p>
          <a:p>
            <a:pPr algn="l">
              <a:lnSpc>
                <a:spcPts val="5040"/>
              </a:lnSpc>
            </a:pPr>
            <a:r>
              <a:rPr lang="en-US" sz="3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MET DE ACHTERBRUG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29600" y="2355047"/>
            <a:ext cx="7725755" cy="544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ISO-TEKENING:</a:t>
            </a:r>
          </a:p>
          <a:p>
            <a:pPr algn="l">
              <a:lnSpc>
                <a:spcPts val="3600"/>
              </a:lnSpc>
            </a:pPr>
            <a:endParaRPr lang="en-US" sz="18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📎 VOLLEDIGE ACHTERBRUG GREENKART</a:t>
            </a:r>
            <a:r>
              <a:rPr lang="en-US" sz="1800" b="1" u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V1 </a:t>
            </a:r>
            <a:r>
              <a:rPr lang="en-US" sz="18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4" tooltip="https://articulateusercontent.com/rise/courses/Z8jTLnKhG8oW_dan5jgYKkWBzo_0g6r9/VADTSaSOnymISM16-Achterwand%2520V1.pdf"/>
              </a:rPr>
              <a:t>(PDF)</a:t>
            </a:r>
          </a:p>
          <a:p>
            <a:pPr algn="l">
              <a:lnSpc>
                <a:spcPts val="3600"/>
              </a:lnSpc>
            </a:pPr>
            <a:endParaRPr lang="en-US" sz="1800" b="1" u="sng" dirty="0">
              <a:solidFill>
                <a:srgbClr val="0000FF"/>
              </a:solidFill>
              <a:latin typeface="Arial"/>
              <a:ea typeface="Arial"/>
              <a:cs typeface="Arial"/>
              <a:sym typeface="Comic Sans Bold"/>
              <a:hlinkClick r:id="rId4" tooltip="https://articulateusercontent.com/rise/courses/Z8jTLnKhG8oW_dan5jgYKkWBzo_0g6r9/VADTSaSOnymISM16-Achterwand%2520V1.pdf"/>
            </a:endParaRP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OP: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HOEKEN EN AFSTANDEN LINKS/RECHTS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POSITIE VAN DE BEVESTIGING VOOR DE ACHTERAS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OF DE ACHTERZIJDE PARALLEL LOOPT AAN DE VOORAS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KIJK VOORAL GOED NAAR DE GATEN VAN DE PROFIELEN ZODAT JE NIETS VERWISSELD OF IN SPIEGELBEELD VASTLAST.</a:t>
            </a:r>
          </a:p>
          <a:p>
            <a:pPr algn="l">
              <a:lnSpc>
                <a:spcPts val="3600"/>
              </a:lnSpc>
            </a:pPr>
            <a:endParaRPr lang="en-US" sz="18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6 VAN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762000" y="2339273"/>
            <a:ext cx="11163757" cy="5127946"/>
          </a:xfrm>
          <a:custGeom>
            <a:avLst/>
            <a:gdLst/>
            <a:ahLst/>
            <a:cxnLst/>
            <a:rect l="l" t="t" r="r" b="b"/>
            <a:pathLst>
              <a:path w="11163757" h="5127946">
                <a:moveTo>
                  <a:pt x="0" y="0"/>
                </a:moveTo>
                <a:lnTo>
                  <a:pt x="11163757" y="0"/>
                </a:lnTo>
                <a:lnTo>
                  <a:pt x="11163757" y="5127946"/>
                </a:lnTo>
                <a:lnTo>
                  <a:pt x="0" y="51279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25" t="-342" b="-342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12192457" y="2101188"/>
            <a:ext cx="4707915" cy="590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ACHTERAS MOET:</a:t>
            </a: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WATERPAS LIGGEN</a:t>
            </a: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MIDDEN IN HET CHASSIS ZITTEN</a:t>
            </a: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EVENWIJDIG AAN DE VOORAS LOPEN</a:t>
            </a:r>
          </a:p>
          <a:p>
            <a:pPr algn="l">
              <a:lnSpc>
                <a:spcPts val="3600"/>
              </a:lnSpc>
            </a:pPr>
            <a:endParaRPr lang="en-US" sz="18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MAAR EERST VERDER MET HET FRAME LASSEN.</a:t>
            </a:r>
          </a:p>
          <a:p>
            <a:pPr algn="l">
              <a:lnSpc>
                <a:spcPts val="3600"/>
              </a:lnSpc>
            </a:pPr>
            <a:endParaRPr lang="en-US" sz="18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TIP: GEBRUIK EEN TOUWLIJN OF LASERLIJN TUSSEN VOOR- EN ACHTERAS VOOR CONTROLE</a:t>
            </a:r>
          </a:p>
          <a:p>
            <a:pPr algn="l">
              <a:lnSpc>
                <a:spcPts val="3600"/>
              </a:lnSpc>
            </a:pPr>
            <a:endParaRPr lang="en-US" sz="18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28700" y="933132"/>
            <a:ext cx="13047425" cy="63817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OPHANGING ACHTERAS VOORBEREIDEN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7 VAN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458200" y="1943100"/>
            <a:ext cx="8730540" cy="5827635"/>
          </a:xfrm>
          <a:custGeom>
            <a:avLst/>
            <a:gdLst/>
            <a:ahLst/>
            <a:cxnLst/>
            <a:rect l="l" t="t" r="r" b="b"/>
            <a:pathLst>
              <a:path w="8730540" h="5827635">
                <a:moveTo>
                  <a:pt x="0" y="0"/>
                </a:moveTo>
                <a:lnTo>
                  <a:pt x="8730540" y="0"/>
                </a:lnTo>
                <a:lnTo>
                  <a:pt x="8730540" y="5827636"/>
                </a:lnTo>
                <a:lnTo>
                  <a:pt x="0" y="5827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4183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715687"/>
            <a:ext cx="9440028" cy="2245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DE FUNCTIE IS VAN DE ACHTERKANT VAN HET CHASSIS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ALLES NETJES EN RECHT UITLIJNT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OPHANGING VOORBEREIDT OP DE ACHTERAS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8 VAN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415</Words>
  <Application>Microsoft Macintosh PowerPoint</Application>
  <PresentationFormat>Aangepast</PresentationFormat>
  <Paragraphs>78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13 achterkant frame V2</dc:title>
  <cp:lastModifiedBy>CW Bak</cp:lastModifiedBy>
  <cp:revision>2</cp:revision>
  <dcterms:created xsi:type="dcterms:W3CDTF">2006-08-16T00:00:00Z</dcterms:created>
  <dcterms:modified xsi:type="dcterms:W3CDTF">2026-08-21T08:30:42Z</dcterms:modified>
  <dc:identifier>DAG0dSx2KjQ</dc:identifier>
</cp:coreProperties>
</file>