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Comic Sans Bold" charset="1" panose="03000902030302020204"/>
      <p:regular r:id="rId16"/>
    </p:embeddedFont>
    <p:embeddedFont>
      <p:font typeface="Avenir Bold" charset="1" panose="020B0703020203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https://articulateusercontent.com/rise/courses/Z8jTLnKhG8oW_dan5jgYKkWBzo_0g6r9/pKfQPoZ4-Q6m6OHX-CHASSIS_ASSY-GREENKART%2520achterwand%2520detail%2520V1.pdf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jpeg" Type="http://schemas.openxmlformats.org/officeDocument/2006/relationships/image"/><Relationship Id="rId6" Target="https://articulateusercontent.com/rise/courses/Z8jTLnKhG8oW_dan5jgYKkWBzo_0g6r9/VADTSaSOnymISM16-Achterwand%2520V1.pdf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13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ZELFBOUW-CHASSIS ACHTERKANT FRAME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8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ACHTERKANT VAN JE GREENKART BOUWEN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🛞 Een belangrijk onderdeel een compleet chassis!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135347"/>
            <a:ext cx="8448664" cy="7931183"/>
          </a:xfrm>
          <a:custGeom>
            <a:avLst/>
            <a:gdLst/>
            <a:ahLst/>
            <a:cxnLst/>
            <a:rect r="r" b="b" t="t" l="l"/>
            <a:pathLst>
              <a:path h="7931183" w="8448664">
                <a:moveTo>
                  <a:pt x="0" y="0"/>
                </a:moveTo>
                <a:lnTo>
                  <a:pt x="8448664" y="0"/>
                </a:lnTo>
                <a:lnTo>
                  <a:pt x="8448664" y="7931183"/>
                </a:lnTo>
                <a:lnTo>
                  <a:pt x="0" y="7931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666921" y="1720094"/>
            <a:ext cx="7404888" cy="407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BENT AL EEN STUK OP WEG MET HET BOUWEN VAN HET FRAME. DE ACHTERKANT IS EEN BELANGRIJKE FASE!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HIER KOMEN STRAKS DE ACHTERAS, MOTOR EN VAAK OOK DE ELEKTRONICA.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ACHTERKANT BOUWT EN MONTEERT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VOORKOMT DAT DE AS SCHEEF STAAT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ACHTERWAND GOED UITLIJNT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66921" y="1072394"/>
            <a:ext cx="3593193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3938" y="2387870"/>
            <a:ext cx="11301259" cy="5565870"/>
          </a:xfrm>
          <a:custGeom>
            <a:avLst/>
            <a:gdLst/>
            <a:ahLst/>
            <a:cxnLst/>
            <a:rect r="r" b="b" t="t" l="l"/>
            <a:pathLst>
              <a:path h="5565870" w="11301259">
                <a:moveTo>
                  <a:pt x="0" y="0"/>
                </a:moveTo>
                <a:lnTo>
                  <a:pt x="11301258" y="0"/>
                </a:lnTo>
                <a:lnTo>
                  <a:pt x="11301258" y="5565870"/>
                </a:lnTo>
                <a:lnTo>
                  <a:pt x="0" y="55658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54614" y="2515973"/>
            <a:ext cx="4544097" cy="498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ACHTERKANT: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VERBINDT HET FRAME TOT ÉÉN STEVIG GEHEEL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HOUDT DE ACHTERAS OP DE JUISTE PLEK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BEPAALT MEDE OF DE KART RECHT EN STABIEL RIJDT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 marL="411480" indent="-137160" lvl="2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👀 EEN FOUT HIER = DE KART TREKT SCHEEF OF RAAKT DE GROND NIET GOED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688531"/>
            <a:ext cx="1424960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DE FUNCTIE VAN DE ACHTERKANT?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3979830"/>
            <a:ext cx="9469907" cy="4913981"/>
          </a:xfrm>
          <a:custGeom>
            <a:avLst/>
            <a:gdLst/>
            <a:ahLst/>
            <a:cxnLst/>
            <a:rect r="r" b="b" t="t" l="l"/>
            <a:pathLst>
              <a:path h="4913981" w="9469907">
                <a:moveTo>
                  <a:pt x="0" y="0"/>
                </a:moveTo>
                <a:lnTo>
                  <a:pt x="9469907" y="0"/>
                </a:lnTo>
                <a:lnTo>
                  <a:pt x="9469907" y="4913980"/>
                </a:lnTo>
                <a:lnTo>
                  <a:pt x="0" y="49139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225466" y="2267814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ACHTERWAND MAKEN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56827" y="2810739"/>
            <a:ext cx="6602473" cy="590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ISO-TEKENING: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</a:t>
            </a:r>
            <a:r>
              <a:rPr lang="en-US" b="true" sz="18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articulateusercontent.com/rise/courses/Z8jTLnKhG8oW_dan5jgYKkWBzo_0g6r9/pKfQPoZ4-Q6m6OHX-CHASSIS_ASSY-GREENKART%2520achterwand%2520detail%2520V1.pdf"/>
              </a:rPr>
              <a:t> ACHTERWAND GREENKART V1 (PDF)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HOEKEN EN AFSTANDEN LINKS/RECHTS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 VAN DE BEVESTIGING VOOR DE ACHTERAS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LATER OF DE ACHTERZIJDE PARALLEL LOOPT AAN DE VOORAS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VOORAL GOED NAAR DE GATEN VAN DE PROFIELEN ZODAT JE NIETS VERWISSELD OF IN SPIEGELBEELD VASTLAST.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666875"/>
            <a:ext cx="6383802" cy="7455535"/>
          </a:xfrm>
          <a:custGeom>
            <a:avLst/>
            <a:gdLst/>
            <a:ahLst/>
            <a:cxnLst/>
            <a:rect r="r" b="b" t="t" l="l"/>
            <a:pathLst>
              <a:path h="7455535" w="6383802">
                <a:moveTo>
                  <a:pt x="0" y="0"/>
                </a:moveTo>
                <a:lnTo>
                  <a:pt x="6383802" y="0"/>
                </a:lnTo>
                <a:lnTo>
                  <a:pt x="6383802" y="7455535"/>
                </a:lnTo>
                <a:lnTo>
                  <a:pt x="0" y="7455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 GAAN NA HET LASSEN VERDER MET DE ACHTERBRUG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22000" y="1724884"/>
            <a:ext cx="7725755" cy="544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ISO-TEKENING: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VOLLEDIGE ACHTERBRUG GREENKART</a:t>
            </a:r>
            <a:r>
              <a:rPr lang="en-US" b="true" sz="1800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V1 </a:t>
            </a:r>
            <a:r>
              <a:rPr lang="en-US" b="true" sz="18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articulateusercontent.com/rise/courses/Z8jTLnKhG8oW_dan5jgYKkWBzo_0g6r9/VADTSaSOnymISM16-Achterwand%2520V1.pdf"/>
              </a:rPr>
              <a:t>(PDF)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HOEKEN EN AFSTANDEN LINKS/RECHTS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 VAN DE BEVESTIGING VOOR DE ACHTERAS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OF DE ACHTERZIJDE PARALLEL LOOPT AAN DE VOORAS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VOORAL GOED NAAR DE GATEN VAN DE PROFIELEN ZODAT JE NIETS VERWISSELD OF IN SPIEGELBEELD VASTLAST.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3889689"/>
            <a:ext cx="11163757" cy="5127946"/>
          </a:xfrm>
          <a:custGeom>
            <a:avLst/>
            <a:gdLst/>
            <a:ahLst/>
            <a:cxnLst/>
            <a:rect r="r" b="b" t="t" l="l"/>
            <a:pathLst>
              <a:path h="5127946" w="11163757">
                <a:moveTo>
                  <a:pt x="0" y="0"/>
                </a:moveTo>
                <a:lnTo>
                  <a:pt x="11163757" y="0"/>
                </a:lnTo>
                <a:lnTo>
                  <a:pt x="11163757" y="5127946"/>
                </a:lnTo>
                <a:lnTo>
                  <a:pt x="0" y="51279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25" t="-342" r="0" b="-342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07399" y="3142615"/>
            <a:ext cx="4707915" cy="5903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ACHTERAS MOET: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WATERPAS LIGGEN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MIDDEN IN HET CHASSIS ZITTEN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EVENWIJDIG AAN DE VOORAS LOPEN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MAAR EERST VERDER MET HET FRAME LASSEN.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TIP: GEBRUIK EEN TOUWLIJN OF LASERLIJN TUSSEN VOOR- EN ACHTERAS VOOR CONTROLE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688531"/>
            <a:ext cx="1304742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OPHANGING ACHTERAS VOORBEREIDEN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386064" y="2631179"/>
            <a:ext cx="8730540" cy="5827635"/>
          </a:xfrm>
          <a:custGeom>
            <a:avLst/>
            <a:gdLst/>
            <a:ahLst/>
            <a:cxnLst/>
            <a:rect r="r" b="b" t="t" l="l"/>
            <a:pathLst>
              <a:path h="5827635" w="8730540">
                <a:moveTo>
                  <a:pt x="0" y="0"/>
                </a:moveTo>
                <a:lnTo>
                  <a:pt x="8730540" y="0"/>
                </a:lnTo>
                <a:lnTo>
                  <a:pt x="8730540" y="5827636"/>
                </a:lnTo>
                <a:lnTo>
                  <a:pt x="0" y="582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836135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715687"/>
            <a:ext cx="9440028" cy="224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DE FUNCTIE IS VAN DE ACHTERKANT VAN HET CHASSIS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ALLES NETJES EN RECHT UITLIJNT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OPHANGING VOORBEREIDT OP DE ACHTERAS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682132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48551" y="9670769"/>
            <a:ext cx="99089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 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DAG0dSx2KjQ</dc:identifier>
  <dcterms:modified xsi:type="dcterms:W3CDTF">2011-08-01T06:04:30Z</dcterms:modified>
  <cp:revision>1</cp:revision>
  <dc:title>Les 13 achterkant frame V2</dc:title>
</cp:coreProperties>
</file>