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omic Sans" charset="1" panose="03000702030302020204"/>
      <p:regular r:id="rId17"/>
    </p:embeddedFont>
    <p:embeddedFont>
      <p:font typeface="Monument Bold" charset="1" panose="00000300000000000000"/>
      <p:regular r:id="rId18"/>
    </p:embeddedFont>
    <p:embeddedFont>
      <p:font typeface="Avenir Bold" charset="1" panose="020B0703020203020204"/>
      <p:regular r:id="rId19"/>
    </p:embeddedFont>
    <p:embeddedFont>
      <p:font typeface="Avenir" charset="1" panose="020B0503020203020204"/>
      <p:regular r:id="rId20"/>
    </p:embeddedFont>
    <p:embeddedFont>
      <p:font typeface="Avenir Next LT Pro Bold" charset="1" panose="020B0804020202020204"/>
      <p:regular r:id="rId21"/>
    </p:embeddedFont>
    <p:embeddedFont>
      <p:font typeface="Comic Sans Bold" charset="1" panose="030009020303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https://www.canva.com/design/DAGzCSEKQyg/4K10R8YWXPo_ynBydIbwZA/edit" TargetMode="External" Type="http://schemas.openxmlformats.org/officeDocument/2006/relationships/hyperlink"/><Relationship Id="rId6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https://sketchfab.com/3d-models/greenkart-bodemframe-v1-v2-45f5715cf3a1441997571a538e604c3b" TargetMode="External" Type="http://schemas.openxmlformats.org/officeDocument/2006/relationships/hyperlink"/><Relationship Id="rId9" Target="https://drive.google.com/open?id=1vaDuCDdQijg2dc7SwnJhGKV_g2jR8sSE&amp;usp=drive_fs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https://sketchfab.com/3d-models/greenkart-bodemframe-v1-v2-45f5715cf3a1441997571a538e604c3b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12 ZELFBOUW-CHASSIS FRAMEBODEM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274923"/>
            <a:ext cx="9964895" cy="5166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7" indent="-248284" lvl="1">
              <a:lnSpc>
                <a:spcPts val="4599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EEN LEERLING MET ERVARING DE EERSTE LAS ZETTEN</a:t>
            </a:r>
          </a:p>
          <a:p>
            <a:pPr algn="l" marL="496567" indent="-248284" lvl="1">
              <a:lnSpc>
                <a:spcPts val="4599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DAARNA OF DE VORM NOG RECHT IS</a:t>
            </a:r>
          </a:p>
          <a:p>
            <a:pPr algn="l" marL="496567" indent="-248284" lvl="1">
              <a:lnSpc>
                <a:spcPts val="4599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 DAARNA PAS DE REST (IN VOLGORDE!)</a:t>
            </a:r>
          </a:p>
          <a:p>
            <a:pPr algn="l" marL="496567" indent="-248284" lvl="1">
              <a:lnSpc>
                <a:spcPts val="4599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VUL HET </a:t>
            </a:r>
            <a:r>
              <a:rPr lang="en-US" b="true" sz="2299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5" tooltip="https://www.canva.com/design/DAGzCSEKQyg/4K10R8YWXPo_ynBydIbwZA/edit"/>
              </a:rPr>
              <a:t>LASVERSLAG</a:t>
            </a: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 (TYPE LAS, LOCATIE, EVENTUELE AFWIJKING)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🧠 OPTIONEEL: VERGELIJK JE WERK MET EEN ONLINE 3D-MODEL ZOALS VIA SKETCHFAB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1708021" y="2416432"/>
            <a:ext cx="5551279" cy="6832343"/>
            <a:chOff x="0" y="0"/>
            <a:chExt cx="6604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6"/>
              <a:stretch>
                <a:fillRect l="0" t="-1100" r="0" b="-110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1028700"/>
            <a:ext cx="12961585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LASS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VAN DE FRAMEBODEM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84219" y="-1620225"/>
            <a:ext cx="9778235" cy="10848680"/>
            <a:chOff x="0" y="0"/>
            <a:chExt cx="5510530" cy="61137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5720" y="49530"/>
              <a:ext cx="5420360" cy="6014720"/>
            </a:xfrm>
            <a:custGeom>
              <a:avLst/>
              <a:gdLst/>
              <a:ahLst/>
              <a:cxnLst/>
              <a:rect r="r" b="b" t="t" l="l"/>
              <a:pathLst>
                <a:path h="6014720" w="542036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1562" t="0" r="-156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303705"/>
            <a:ext cx="7606047" cy="574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DE FRAMEBODEM DOET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RECHT, HAAKS, ONDER EEN HOEK EN WATERPAS BOUWT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EN NAUWKEURIG LAST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LAAT JE BODEMFRAME KEUREN DOOR DE DOCENT. ALLES IN ORDE? DAN KUN JE VERDER MET DE BOVENBOUW VAN HET CHASSIS!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028700"/>
            <a:ext cx="352082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59"/>
              </a:lnSpc>
              <a:spcBef>
                <a:spcPct val="0"/>
              </a:spcBef>
            </a:pPr>
            <a:r>
              <a:rPr lang="en-US" sz="4799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BODEMFRAME VAN HE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T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 CHASS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I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S MAK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E</a:t>
            </a:r>
            <a:r>
              <a:rPr lang="en-US" sz="4799" strike="noStrike" u="none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N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📐 De fundering van jouw Greenkart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984118" y="5013597"/>
            <a:ext cx="11301259" cy="3489264"/>
          </a:xfrm>
          <a:custGeom>
            <a:avLst/>
            <a:gdLst/>
            <a:ahLst/>
            <a:cxnLst/>
            <a:rect r="r" b="b" t="t" l="l"/>
            <a:pathLst>
              <a:path h="3489264" w="11301259">
                <a:moveTo>
                  <a:pt x="0" y="0"/>
                </a:moveTo>
                <a:lnTo>
                  <a:pt x="11301259" y="0"/>
                </a:lnTo>
                <a:lnTo>
                  <a:pt x="11301259" y="3489264"/>
                </a:lnTo>
                <a:lnTo>
                  <a:pt x="0" y="348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59915" y="1531046"/>
            <a:ext cx="1569938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BOUW VAN DE GREENKAR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GINT BIJ DE BODEM VAN HET CHASSI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algn="l" marL="0" indent="0" lvl="0">
              <a:lnSpc>
                <a:spcPts val="3600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DEZE MOE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PERFECT RECHT EN STE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 ZIJN.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DE FUNCTIE IS VAN HET BODEMFRAME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JUISTE MATEN BEPAALT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MET LASSEN EN UITLIJNEN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07284" y="1028700"/>
            <a:ext cx="525021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244982"/>
            <a:ext cx="9440028" cy="632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FRAMEBODEM IS DE ONDERKANT VAN HET CHASSIS.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VERBINDT ALLE BELANGRIJKE ONDERDELEN ZOALS: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WIELEN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STUURINRICHTING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STOEL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ELEKTRONICA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🔩 ALLES RUST OP DIT FUNDAMENT. 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FOUT HIER = PROBLEMEN LATER!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874129" y="1246828"/>
            <a:ext cx="4636197" cy="7908225"/>
          </a:xfrm>
          <a:custGeom>
            <a:avLst/>
            <a:gdLst/>
            <a:ahLst/>
            <a:cxnLst/>
            <a:rect r="r" b="b" t="t" l="l"/>
            <a:pathLst>
              <a:path h="7908225" w="4636197">
                <a:moveTo>
                  <a:pt x="0" y="0"/>
                </a:moveTo>
                <a:lnTo>
                  <a:pt x="4636197" y="0"/>
                </a:lnTo>
                <a:lnTo>
                  <a:pt x="4636197" y="7908225"/>
                </a:lnTo>
                <a:lnTo>
                  <a:pt x="0" y="7908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836135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HET BODEMFRAME?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39659" y="3024558"/>
            <a:ext cx="8976982" cy="5727501"/>
          </a:xfrm>
          <a:custGeom>
            <a:avLst/>
            <a:gdLst/>
            <a:ahLst/>
            <a:cxnLst/>
            <a:rect r="r" b="b" t="t" l="l"/>
            <a:pathLst>
              <a:path h="5727501" w="8976982">
                <a:moveTo>
                  <a:pt x="0" y="0"/>
                </a:moveTo>
                <a:lnTo>
                  <a:pt x="8976982" y="0"/>
                </a:lnTo>
                <a:lnTo>
                  <a:pt x="8976982" y="5727501"/>
                </a:lnTo>
                <a:lnTo>
                  <a:pt x="0" y="57275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307803" y="2438770"/>
            <a:ext cx="5549081" cy="652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20"/>
              </a:lnSpc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DE BASISREGELS:</a:t>
            </a:r>
          </a:p>
          <a:p>
            <a:pPr algn="l" marL="388620" indent="-194310" lvl="1">
              <a:lnSpc>
                <a:spcPts val="408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OP EEN VLAKKE ONDERGROND</a:t>
            </a:r>
          </a:p>
          <a:p>
            <a:pPr algn="l" marL="388620" indent="-194310" lvl="1">
              <a:lnSpc>
                <a:spcPts val="408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EEN WATERPAS EN MEET DE HOEKEN</a:t>
            </a:r>
          </a:p>
          <a:p>
            <a:pPr algn="l" marL="388620" indent="-194310" lvl="1">
              <a:lnSpc>
                <a:spcPts val="408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VOORTDUREND OF JE WERK RECHT EN SYMMETRISCH BLIJFT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SLEUVEN ZIJN ERVOOR DAT JE EXACT DE LOKATIE VAN DE VOLGENDE BUISAANSLUITING KUNT VINDEN.</a:t>
            </a:r>
          </a:p>
          <a:p>
            <a:pPr algn="l" marL="0" indent="0" lvl="0">
              <a:lnSpc>
                <a:spcPts val="5220"/>
              </a:lnSpc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</a:t>
            </a: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TIP: MEET ELKE BUIS DUBBEL VOORDAT JE BOORT OF LAST!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</a:t>
            </a: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688531"/>
            <a:ext cx="1134758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ERPAS &amp; HAAKS BOUWEN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>
            <a:hlinkClick r:id="rId8" tooltip="https://sketchfab.com/3d-models/greenkart-bodemframe-v1-v2-45f5715cf3a1441997571a538e604c3b"/>
          </p:cNvPr>
          <p:cNvSpPr/>
          <p:nvPr/>
        </p:nvSpPr>
        <p:spPr>
          <a:xfrm flipH="false" flipV="false" rot="0">
            <a:off x="1148243" y="2182233"/>
            <a:ext cx="7334105" cy="6105642"/>
          </a:xfrm>
          <a:custGeom>
            <a:avLst/>
            <a:gdLst/>
            <a:ahLst/>
            <a:cxnLst/>
            <a:rect r="r" b="b" t="t" l="l"/>
            <a:pathLst>
              <a:path h="6105642" w="7334105">
                <a:moveTo>
                  <a:pt x="0" y="0"/>
                </a:moveTo>
                <a:lnTo>
                  <a:pt x="7334104" y="0"/>
                </a:lnTo>
                <a:lnTo>
                  <a:pt x="7334104" y="6105643"/>
                </a:lnTo>
                <a:lnTo>
                  <a:pt x="0" y="61056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281356" y="1028700"/>
            <a:ext cx="8689972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20"/>
              </a:lnSpc>
              <a:spcBef>
                <a:spcPct val="0"/>
              </a:spcBef>
            </a:pPr>
            <a:r>
              <a:rPr lang="en-US" b="true" sz="41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ISO-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EKEN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 &amp; AFME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ING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1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1876425"/>
            <a:ext cx="8073211" cy="691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OFFICIËLE ISO-TEKENING VAN HET BODEMFRAME: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drive.google.com/open?id=1vaDuCDdQijg2dc7SwnJhGKV_g2jR8sSE&amp;usp=drive_fs"/>
              </a:rPr>
              <a:t>📎 BODEMFRAME V2 DRAWING.PDF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496567" indent="-248284" lvl="1">
              <a:lnSpc>
                <a:spcPts val="4599"/>
              </a:lnSpc>
              <a:buFont typeface="Arial"/>
              <a:buChar char="•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LENGTES VAN DE BUIZEN</a:t>
            </a:r>
          </a:p>
          <a:p>
            <a:pPr algn="l" marL="496567" indent="-248284" lvl="1">
              <a:lnSpc>
                <a:spcPts val="4599"/>
              </a:lnSpc>
              <a:buFont typeface="Arial"/>
              <a:buChar char="•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HOEKVERBINDINGEN</a:t>
            </a: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(DETAIL A)</a:t>
            </a:r>
          </a:p>
          <a:p>
            <a:pPr algn="l" marL="496567" indent="-248284" lvl="1">
              <a:lnSpc>
                <a:spcPts val="4599"/>
              </a:lnSpc>
              <a:buFont typeface="Arial"/>
              <a:buChar char="•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POSITIES VAN BEVESTIGINGSPUNTEN</a:t>
            </a: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(DETAIL B)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OEFEN OOK MET TECHNOSKILLS ZOALS TV004 (AFTEKENEN) EN TV005 (SCHUIFMAAT GEBRUIKEN)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46025" y="8380731"/>
            <a:ext cx="593854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een 3D beeld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55972" y="-1620225"/>
            <a:ext cx="11306481" cy="12544227"/>
            <a:chOff x="0" y="0"/>
            <a:chExt cx="5510530" cy="61137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5720" y="49530"/>
              <a:ext cx="5420360" cy="6014720"/>
            </a:xfrm>
            <a:custGeom>
              <a:avLst/>
              <a:gdLst/>
              <a:ahLst/>
              <a:cxnLst/>
              <a:rect r="r" b="b" t="t" l="l"/>
              <a:pathLst>
                <a:path h="6014720" w="542036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5482" t="0" r="-548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784984"/>
            <a:ext cx="8236137" cy="691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LASWERK VEREIST: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GOED AFTEKENEN EN KLEMMEN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VEILIGHEIDSBRIL, LASSCHERM EN HANDSCHOENEN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DE JUISTE LASMETHODE (BIJV. MIG/MAG)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GEBRUIK: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TV037 – AUTOGEEN LASSEN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TV040 – MIG/MAG LASSEN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 TV042 – TIG LASSEN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ZIE OOK DE ELECTUDE-MODULES OVER LASSEN</a:t>
            </a:r>
          </a:p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028700"/>
            <a:ext cx="899234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LASSEN VAN HE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BODEMFRAM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497971" y="5461990"/>
            <a:ext cx="10001146" cy="3766465"/>
          </a:xfrm>
          <a:custGeom>
            <a:avLst/>
            <a:gdLst/>
            <a:ahLst/>
            <a:cxnLst/>
            <a:rect r="r" b="b" t="t" l="l"/>
            <a:pathLst>
              <a:path h="3766465" w="10001146">
                <a:moveTo>
                  <a:pt x="0" y="0"/>
                </a:moveTo>
                <a:lnTo>
                  <a:pt x="10001146" y="0"/>
                </a:lnTo>
                <a:lnTo>
                  <a:pt x="10001146" y="3766465"/>
                </a:lnTo>
                <a:lnTo>
                  <a:pt x="0" y="3766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760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276149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VOORBEELDSITUA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 TEAM F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562472"/>
            <a:ext cx="10143941" cy="535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8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FLATLINE START MET HUN BODEMFRAME:</a:t>
            </a:r>
          </a:p>
          <a:p>
            <a:pPr algn="l" marL="388620" indent="-194310" lvl="1">
              <a:lnSpc>
                <a:spcPts val="428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MAKEN EEN BOUWMAL VAN STAAL.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MAAK DE MAL HEEL STEVIG WANT ER KOMEN GROTE KRACHTEN OP TE STAAN.</a:t>
            </a:r>
          </a:p>
          <a:p>
            <a:pPr algn="l" marL="388620" indent="-194310" lvl="1">
              <a:lnSpc>
                <a:spcPts val="428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METEN EN TEKENEN ELKE BUIS ZORGVULDIG AF</a:t>
            </a:r>
          </a:p>
          <a:p>
            <a:pPr algn="l" marL="388620" indent="-194310" lvl="1">
              <a:lnSpc>
                <a:spcPts val="428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KLEMMEN ALLES VAST EN CONTROLEREN MET WATERPAS</a:t>
            </a:r>
          </a:p>
          <a:p>
            <a:pPr algn="l" marL="388620" indent="-194310" lvl="1">
              <a:lnSpc>
                <a:spcPts val="428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LATEN HET LASSEN DOOR ÉÉN LEERLING MET LASCERTIFICAAT UITVOEREN</a:t>
            </a:r>
          </a:p>
          <a:p>
            <a:pPr algn="l" marL="388620" indent="-194310" lvl="1">
              <a:lnSpc>
                <a:spcPts val="428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RESULTAAT: EEN SUPERSTRAK FRAME!</a:t>
            </a:r>
          </a:p>
          <a:p>
            <a:pPr algn="l" marL="0" indent="0" lvl="0">
              <a:lnSpc>
                <a:spcPts val="4284"/>
              </a:lnSpc>
            </a:pPr>
          </a:p>
          <a:p>
            <a:pPr algn="l" marL="0" indent="0" lvl="0">
              <a:lnSpc>
                <a:spcPts val="428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💬 “METEN = WETEN. </a:t>
            </a:r>
          </a:p>
          <a:p>
            <a:pPr algn="l" marL="0" indent="0" lvl="0">
              <a:lnSpc>
                <a:spcPts val="428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LASSEN IS PAS STAP 4!”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254974" y="2720375"/>
            <a:ext cx="8004326" cy="5007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7" indent="-248284" lvl="1">
              <a:lnSpc>
                <a:spcPts val="3978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JE WERKTAFEL 100% WATERPAS</a:t>
            </a:r>
          </a:p>
          <a:p>
            <a:pPr algn="l" marL="496567" indent="-248284" lvl="1">
              <a:lnSpc>
                <a:spcPts val="3978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ZET DE BUIZEN IN DE JUISTE VOLGORDE UIT (ZORG DAT ALLES VASTSTAAT ZODAT HET NIET KAN TREKKEN. MOGELIJK VASTPIKKEN OP EEN STALEN PLAAT?</a:t>
            </a: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)</a:t>
            </a:r>
          </a:p>
          <a:p>
            <a:pPr algn="l" marL="496567" indent="-248284" lvl="1">
              <a:lnSpc>
                <a:spcPts val="3978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MET EEN HAAKSE HOEK EN MEETLINT</a:t>
            </a:r>
          </a:p>
          <a:p>
            <a:pPr algn="l" marL="496567" indent="-248284" lvl="1">
              <a:lnSpc>
                <a:spcPts val="3978"/>
              </a:lnSpc>
              <a:buAutoNum type="arabicPeriod" startAt="1"/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CONTROLEREN DOOR JE DOCENT</a:t>
            </a:r>
          </a:p>
          <a:p>
            <a:pPr algn="l" marL="0" indent="0" lvl="0">
              <a:lnSpc>
                <a:spcPts val="3978"/>
              </a:lnSpc>
            </a:pPr>
            <a:r>
              <a:rPr lang="en-US" b="true" sz="22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EEN FOTO VAN JE OPSTELLING VÓÓR HET LASSEN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</a:t>
            </a: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688531"/>
            <a:ext cx="1562680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1: 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RKV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 EN CONTROLE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11</a:t>
            </a:r>
          </a:p>
        </p:txBody>
      </p:sp>
      <p:sp>
        <p:nvSpPr>
          <p:cNvPr name="Freeform 15" id="15">
            <a:hlinkClick r:id="rId8" tooltip="https://sketchfab.com/3d-models/greenkart-bodemframe-v1-v2-45f5715cf3a1441997571a538e604c3b"/>
          </p:cNvPr>
          <p:cNvSpPr/>
          <p:nvPr/>
        </p:nvSpPr>
        <p:spPr>
          <a:xfrm flipH="false" flipV="false" rot="0">
            <a:off x="1507998" y="2686659"/>
            <a:ext cx="7334105" cy="6105642"/>
          </a:xfrm>
          <a:custGeom>
            <a:avLst/>
            <a:gdLst/>
            <a:ahLst/>
            <a:cxnLst/>
            <a:rect r="r" b="b" t="t" l="l"/>
            <a:pathLst>
              <a:path h="6105642" w="7334105">
                <a:moveTo>
                  <a:pt x="0" y="0"/>
                </a:moveTo>
                <a:lnTo>
                  <a:pt x="7334105" y="0"/>
                </a:lnTo>
                <a:lnTo>
                  <a:pt x="7334105" y="6105643"/>
                </a:lnTo>
                <a:lnTo>
                  <a:pt x="0" y="61056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DAGvZgQCrRc</dc:identifier>
  <dcterms:modified xsi:type="dcterms:W3CDTF">2011-08-01T06:04:30Z</dcterms:modified>
  <cp:revision>1</cp:revision>
  <dc:title>Les 12 zelfbouw-chassis framebodem V4</dc:title>
</cp:coreProperties>
</file>