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Comic Sans" charset="1" panose="03000702030302020204"/>
      <p:regular r:id="rId14"/>
    </p:embeddedFont>
    <p:embeddedFont>
      <p:font typeface="Monument Bold" charset="1" panose="00000300000000000000"/>
      <p:regular r:id="rId15"/>
    </p:embeddedFont>
    <p:embeddedFont>
      <p:font typeface="Comic Sans Bold" charset="1" panose="03000902030302020204"/>
      <p:regular r:id="rId16"/>
    </p:embeddedFont>
    <p:embeddedFont>
      <p:font typeface="Avenir Bold" charset="1" panose="020B0703020203020204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6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7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8.jpeg" Type="http://schemas.openxmlformats.org/officeDocument/2006/relationships/image"/><Relationship Id="rId8" Target="https://articulateusercontent.com/rise/courses/Z8jTLnKhG8oW_dan5jgYKkWBzo_0g6r9/pKfQPoZ4-Q6m6OHX-CHASSIS_ASSY-GREENKART%2520achterwand%2520detail%2520V1.pdf" TargetMode="External" Type="http://schemas.openxmlformats.org/officeDocument/2006/relationships/hyperlink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9.jpeg" Type="http://schemas.openxmlformats.org/officeDocument/2006/relationships/image"/><Relationship Id="rId6" Target="https://articulateusercontent.com/rise/courses/Z8jTLnKhG8oW_dan5jgYKkWBzo_0g6r9/VADTSaSOnymISM16-Achterwand%2520V1.pdf" TargetMode="External" Type="http://schemas.openxmlformats.org/officeDocument/2006/relationships/hyperlink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10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11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2521158" y="2576914"/>
            <a:ext cx="13245717" cy="9525"/>
            <a:chOff x="0" y="0"/>
            <a:chExt cx="17660956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6350" y="0"/>
              <a:ext cx="17648301" cy="12700"/>
            </a:xfrm>
            <a:custGeom>
              <a:avLst/>
              <a:gdLst/>
              <a:ahLst/>
              <a:cxnLst/>
              <a:rect r="r" b="b" t="t" l="l"/>
              <a:pathLst>
                <a:path h="12700" w="17648301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2521090" y="8038940"/>
            <a:ext cx="13245785" cy="9525"/>
            <a:chOff x="0" y="0"/>
            <a:chExt cx="17661047" cy="127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6350" y="0"/>
              <a:ext cx="17648301" cy="12700"/>
            </a:xfrm>
            <a:custGeom>
              <a:avLst/>
              <a:gdLst/>
              <a:ahLst/>
              <a:cxnLst/>
              <a:rect r="r" b="b" t="t" l="l"/>
              <a:pathLst>
                <a:path h="12700" w="17648301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true" rot="0">
            <a:off x="14984952" y="6487891"/>
            <a:ext cx="479409" cy="479409"/>
          </a:xfrm>
          <a:custGeom>
            <a:avLst/>
            <a:gdLst/>
            <a:ahLst/>
            <a:cxnLst/>
            <a:rect r="r" b="b" t="t" l="l"/>
            <a:pathLst>
              <a:path h="479409" w="479409">
                <a:moveTo>
                  <a:pt x="0" y="479409"/>
                </a:moveTo>
                <a:lnTo>
                  <a:pt x="479409" y="479409"/>
                </a:lnTo>
                <a:lnTo>
                  <a:pt x="479409" y="0"/>
                </a:lnTo>
                <a:lnTo>
                  <a:pt x="0" y="0"/>
                </a:lnTo>
                <a:lnTo>
                  <a:pt x="0" y="47940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028700" y="8041124"/>
            <a:ext cx="3594651" cy="1372470"/>
            <a:chOff x="0" y="0"/>
            <a:chExt cx="4792868" cy="182996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792853" cy="1829943"/>
            </a:xfrm>
            <a:custGeom>
              <a:avLst/>
              <a:gdLst/>
              <a:ahLst/>
              <a:cxnLst/>
              <a:rect r="r" b="b" t="t" l="l"/>
              <a:pathLst>
                <a:path h="1829943" w="4792853">
                  <a:moveTo>
                    <a:pt x="0" y="0"/>
                  </a:moveTo>
                  <a:lnTo>
                    <a:pt x="4792853" y="0"/>
                  </a:lnTo>
                  <a:lnTo>
                    <a:pt x="4792853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116" r="0" b="-117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3922459" y="8041124"/>
            <a:ext cx="2659534" cy="1372470"/>
            <a:chOff x="0" y="0"/>
            <a:chExt cx="3546045" cy="182996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546094" cy="1829943"/>
            </a:xfrm>
            <a:custGeom>
              <a:avLst/>
              <a:gdLst/>
              <a:ahLst/>
              <a:cxnLst/>
              <a:rect r="r" b="b" t="t" l="l"/>
              <a:pathLst>
                <a:path h="1829943" w="3546094">
                  <a:moveTo>
                    <a:pt x="0" y="0"/>
                  </a:moveTo>
                  <a:lnTo>
                    <a:pt x="3546094" y="0"/>
                  </a:lnTo>
                  <a:lnTo>
                    <a:pt x="3546094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71" r="1" b="-72"/>
              </a:stretch>
            </a:blip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7440924" y="9413594"/>
            <a:ext cx="3682897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28700" y="3458949"/>
            <a:ext cx="16230600" cy="2343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000" spc="-120">
                <a:solidFill>
                  <a:srgbClr val="94CB00"/>
                </a:solidFill>
                <a:latin typeface="Monument Bold"/>
                <a:ea typeface="Monument Bold"/>
                <a:cs typeface="Monument Bold"/>
                <a:sym typeface="Monument Bold"/>
              </a:rPr>
              <a:t>11</a:t>
            </a:r>
          </a:p>
          <a:p>
            <a:pPr algn="ctr">
              <a:lnSpc>
                <a:spcPts val="6000"/>
              </a:lnSpc>
            </a:pPr>
            <a:r>
              <a:rPr lang="en-US" sz="6000" spc="-120">
                <a:solidFill>
                  <a:srgbClr val="94CB00"/>
                </a:solidFill>
                <a:latin typeface="Monument Bold"/>
                <a:ea typeface="Monument Bold"/>
                <a:cs typeface="Monument Bold"/>
                <a:sym typeface="Monument Bold"/>
              </a:rPr>
              <a:t>ZELFBOUW-CHASSIS ACHTERKANT FRAME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682132" y="9027160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Pagina 1 van 8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648551" y="9670769"/>
            <a:ext cx="990898" cy="40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true">
                <a:solidFill>
                  <a:srgbClr val="0000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Les 11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2521158" y="2576914"/>
            <a:ext cx="13245717" cy="9525"/>
            <a:chOff x="0" y="0"/>
            <a:chExt cx="17660956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6350" y="0"/>
              <a:ext cx="17648301" cy="12700"/>
            </a:xfrm>
            <a:custGeom>
              <a:avLst/>
              <a:gdLst/>
              <a:ahLst/>
              <a:cxnLst/>
              <a:rect r="r" b="b" t="t" l="l"/>
              <a:pathLst>
                <a:path h="12700" w="17648301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2521158" y="1647986"/>
            <a:ext cx="13245717" cy="9525"/>
            <a:chOff x="0" y="0"/>
            <a:chExt cx="17660956" cy="127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6350" y="0"/>
              <a:ext cx="17648301" cy="12700"/>
            </a:xfrm>
            <a:custGeom>
              <a:avLst/>
              <a:gdLst/>
              <a:ahLst/>
              <a:cxnLst/>
              <a:rect r="r" b="b" t="t" l="l"/>
              <a:pathLst>
                <a:path h="12700" w="17648301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true" rot="0">
            <a:off x="14984952" y="6487891"/>
            <a:ext cx="479409" cy="479409"/>
          </a:xfrm>
          <a:custGeom>
            <a:avLst/>
            <a:gdLst/>
            <a:ahLst/>
            <a:cxnLst/>
            <a:rect r="r" b="b" t="t" l="l"/>
            <a:pathLst>
              <a:path h="479409" w="479409">
                <a:moveTo>
                  <a:pt x="0" y="479409"/>
                </a:moveTo>
                <a:lnTo>
                  <a:pt x="479409" y="479409"/>
                </a:lnTo>
                <a:lnTo>
                  <a:pt x="479409" y="0"/>
                </a:lnTo>
                <a:lnTo>
                  <a:pt x="0" y="0"/>
                </a:lnTo>
                <a:lnTo>
                  <a:pt x="0" y="47940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28700" y="3243663"/>
            <a:ext cx="16230600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tru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DE ACHTERKANT VAN JE GREENKART BOUWEN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2667391" y="9248774"/>
            <a:ext cx="13245785" cy="9525"/>
            <a:chOff x="0" y="0"/>
            <a:chExt cx="17661047" cy="127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6350" y="0"/>
              <a:ext cx="17648301" cy="12700"/>
            </a:xfrm>
            <a:custGeom>
              <a:avLst/>
              <a:gdLst/>
              <a:ahLst/>
              <a:cxnLst/>
              <a:rect r="r" b="b" t="t" l="l"/>
              <a:pathLst>
                <a:path h="12700" w="17648301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028700" y="9288992"/>
            <a:ext cx="1531845" cy="584872"/>
            <a:chOff x="0" y="0"/>
            <a:chExt cx="2042460" cy="779829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042414" cy="779780"/>
            </a:xfrm>
            <a:custGeom>
              <a:avLst/>
              <a:gdLst/>
              <a:ahLst/>
              <a:cxnLst/>
              <a:rect r="r" b="b" t="t" l="l"/>
              <a:pathLst>
                <a:path h="779780" w="2042414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116" r="-2" b="-122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6125951" y="9288992"/>
            <a:ext cx="1133349" cy="584872"/>
            <a:chOff x="0" y="0"/>
            <a:chExt cx="1511132" cy="779829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511173" cy="779780"/>
            </a:xfrm>
            <a:custGeom>
              <a:avLst/>
              <a:gdLst/>
              <a:ahLst/>
              <a:cxnLst/>
              <a:rect r="r" b="b" t="t" l="l"/>
              <a:pathLst>
                <a:path h="779780" w="1511173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71" r="2" b="-77"/>
              </a:stretch>
            </a:blip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7444545" y="9413594"/>
            <a:ext cx="3679277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28700" y="4895850"/>
            <a:ext cx="10740591" cy="604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true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🛞 Een belangrijk onderdeel een compleet chassis!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682132" y="9027160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Pagina 2 van 8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648551" y="9670769"/>
            <a:ext cx="990898" cy="40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true">
                <a:solidFill>
                  <a:srgbClr val="0000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Les 11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75574" y="581764"/>
            <a:ext cx="7096125" cy="9525"/>
            <a:chOff x="0" y="0"/>
            <a:chExt cx="9461500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6350" y="0"/>
              <a:ext cx="9448800" cy="12700"/>
            </a:xfrm>
            <a:custGeom>
              <a:avLst/>
              <a:gdLst/>
              <a:ahLst/>
              <a:cxnLst/>
              <a:rect r="r" b="b" t="t" l="l"/>
              <a:pathLst>
                <a:path h="12700" w="9448800">
                  <a:moveTo>
                    <a:pt x="0" y="0"/>
                  </a:moveTo>
                  <a:lnTo>
                    <a:pt x="9448800" y="0"/>
                  </a:lnTo>
                  <a:lnTo>
                    <a:pt x="9448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2667391" y="9211436"/>
            <a:ext cx="13245785" cy="9525"/>
            <a:chOff x="0" y="0"/>
            <a:chExt cx="17661047" cy="127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8509" y="0"/>
              <a:ext cx="17648302" cy="16891"/>
            </a:xfrm>
            <a:custGeom>
              <a:avLst/>
              <a:gdLst/>
              <a:ahLst/>
              <a:cxnLst/>
              <a:rect r="r" b="b" t="t" l="l"/>
              <a:pathLst>
                <a:path h="16891" w="17648302">
                  <a:moveTo>
                    <a:pt x="0" y="0"/>
                  </a:moveTo>
                  <a:lnTo>
                    <a:pt x="17648302" y="0"/>
                  </a:lnTo>
                  <a:lnTo>
                    <a:pt x="17648302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28700" y="9251652"/>
            <a:ext cx="1531845" cy="584872"/>
            <a:chOff x="0" y="0"/>
            <a:chExt cx="2042460" cy="7798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042414" cy="779780"/>
            </a:xfrm>
            <a:custGeom>
              <a:avLst/>
              <a:gdLst/>
              <a:ahLst/>
              <a:cxnLst/>
              <a:rect r="r" b="b" t="t" l="l"/>
              <a:pathLst>
                <a:path h="779780" w="2042414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116" r="-2" b="-122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6125951" y="9251652"/>
            <a:ext cx="1133349" cy="584872"/>
            <a:chOff x="0" y="0"/>
            <a:chExt cx="1511132" cy="77983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511173" cy="779780"/>
            </a:xfrm>
            <a:custGeom>
              <a:avLst/>
              <a:gdLst/>
              <a:ahLst/>
              <a:cxnLst/>
              <a:rect r="r" b="b" t="t" l="l"/>
              <a:pathLst>
                <a:path h="779780" w="1511173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71" r="2" b="-77"/>
              </a:stretch>
            </a:blip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1028700" y="1135347"/>
            <a:ext cx="8448664" cy="7931183"/>
          </a:xfrm>
          <a:custGeom>
            <a:avLst/>
            <a:gdLst/>
            <a:ahLst/>
            <a:cxnLst/>
            <a:rect r="r" b="b" t="t" l="l"/>
            <a:pathLst>
              <a:path h="7931183" w="8448664">
                <a:moveTo>
                  <a:pt x="0" y="0"/>
                </a:moveTo>
                <a:lnTo>
                  <a:pt x="8448664" y="0"/>
                </a:lnTo>
                <a:lnTo>
                  <a:pt x="8448664" y="7931183"/>
                </a:lnTo>
                <a:lnTo>
                  <a:pt x="0" y="79311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9666921" y="1720094"/>
            <a:ext cx="7404888" cy="4074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JE BENT AL EEN STUK OP WEG MET HET BOUWEN VAN HET FRAME. DE ACHTERKANT IS EEN BELANGRIJKE FASE!</a:t>
            </a:r>
          </a:p>
          <a:p>
            <a:pPr algn="l">
              <a:lnSpc>
                <a:spcPts val="360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HIER KOMEN STRAKS DE ACHTERAS, MOTOR EN VAAK OOK DE ELEKTRONICA.</a:t>
            </a:r>
          </a:p>
          <a:p>
            <a:pPr algn="l">
              <a:lnSpc>
                <a:spcPts val="3600"/>
              </a:lnSpc>
            </a:pPr>
          </a:p>
          <a:p>
            <a:pPr algn="l">
              <a:lnSpc>
                <a:spcPts val="360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IN DEZE MODULE LEER JE:</a:t>
            </a:r>
          </a:p>
          <a:p>
            <a:pPr algn="l" marL="411480" indent="-137160" lvl="2">
              <a:lnSpc>
                <a:spcPts val="3600"/>
              </a:lnSpc>
              <a:buFont typeface="Arial"/>
              <a:buChar char="⚬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HOE JE DE ACHTERKANT BOUWT EN MONTEERT</a:t>
            </a:r>
          </a:p>
          <a:p>
            <a:pPr algn="l" marL="411480" indent="-137160" lvl="2">
              <a:lnSpc>
                <a:spcPts val="3600"/>
              </a:lnSpc>
              <a:buFont typeface="Arial"/>
              <a:buChar char="⚬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HOE JE VOORKOMT DAT DE AS SCHEEF STAAT</a:t>
            </a:r>
          </a:p>
          <a:p>
            <a:pPr algn="l" marL="411480" indent="-137160" lvl="2">
              <a:lnSpc>
                <a:spcPts val="3600"/>
              </a:lnSpc>
              <a:buFont typeface="Arial"/>
              <a:buChar char="⚬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HOE JE DE ACHTERWAND GOED UITLIJNT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444545" y="9376255"/>
            <a:ext cx="3679276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666921" y="1072394"/>
            <a:ext cx="3593193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tru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INLEIDING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682132" y="9027160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Pagina 3 van 8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648551" y="9670769"/>
            <a:ext cx="990898" cy="40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true">
                <a:solidFill>
                  <a:srgbClr val="0000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Les 11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3938" y="2672132"/>
            <a:ext cx="16240125" cy="9525"/>
            <a:chOff x="0" y="0"/>
            <a:chExt cx="21653500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6350" y="0"/>
              <a:ext cx="21640800" cy="12700"/>
            </a:xfrm>
            <a:custGeom>
              <a:avLst/>
              <a:gdLst/>
              <a:ahLst/>
              <a:cxnLst/>
              <a:rect r="r" b="b" t="t" l="l"/>
              <a:pathLst>
                <a:path h="12700" w="21640800">
                  <a:moveTo>
                    <a:pt x="0" y="0"/>
                  </a:moveTo>
                  <a:lnTo>
                    <a:pt x="21640800" y="0"/>
                  </a:lnTo>
                  <a:lnTo>
                    <a:pt x="21640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8A6362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true" rot="0">
            <a:off x="16971328" y="1028700"/>
            <a:ext cx="287972" cy="287972"/>
          </a:xfrm>
          <a:custGeom>
            <a:avLst/>
            <a:gdLst/>
            <a:ahLst/>
            <a:cxnLst/>
            <a:rect r="r" b="b" t="t" l="l"/>
            <a:pathLst>
              <a:path h="287972" w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23938" y="2272082"/>
            <a:ext cx="16240125" cy="9525"/>
            <a:chOff x="0" y="0"/>
            <a:chExt cx="21653500" cy="127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6350" y="0"/>
              <a:ext cx="21640800" cy="12700"/>
            </a:xfrm>
            <a:custGeom>
              <a:avLst/>
              <a:gdLst/>
              <a:ahLst/>
              <a:cxnLst/>
              <a:rect r="r" b="b" t="t" l="l"/>
              <a:pathLst>
                <a:path h="12700" w="21640800">
                  <a:moveTo>
                    <a:pt x="0" y="0"/>
                  </a:moveTo>
                  <a:lnTo>
                    <a:pt x="21640800" y="0"/>
                  </a:lnTo>
                  <a:lnTo>
                    <a:pt x="21640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2667391" y="9248775"/>
            <a:ext cx="13245785" cy="9525"/>
            <a:chOff x="0" y="0"/>
            <a:chExt cx="17661047" cy="127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8509" y="0"/>
              <a:ext cx="17648302" cy="16891"/>
            </a:xfrm>
            <a:custGeom>
              <a:avLst/>
              <a:gdLst/>
              <a:ahLst/>
              <a:cxnLst/>
              <a:rect r="r" b="b" t="t" l="l"/>
              <a:pathLst>
                <a:path h="16891" w="17648302">
                  <a:moveTo>
                    <a:pt x="0" y="0"/>
                  </a:moveTo>
                  <a:lnTo>
                    <a:pt x="17648302" y="0"/>
                  </a:lnTo>
                  <a:lnTo>
                    <a:pt x="17648302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028700" y="9288992"/>
            <a:ext cx="1531845" cy="584872"/>
            <a:chOff x="0" y="0"/>
            <a:chExt cx="2042460" cy="77983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042414" cy="779780"/>
            </a:xfrm>
            <a:custGeom>
              <a:avLst/>
              <a:gdLst/>
              <a:ahLst/>
              <a:cxnLst/>
              <a:rect r="r" b="b" t="t" l="l"/>
              <a:pathLst>
                <a:path h="779780" w="2042414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116" r="-2" b="-122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6125951" y="9288992"/>
            <a:ext cx="1133349" cy="584872"/>
            <a:chOff x="0" y="0"/>
            <a:chExt cx="1511132" cy="77983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511173" cy="779780"/>
            </a:xfrm>
            <a:custGeom>
              <a:avLst/>
              <a:gdLst/>
              <a:ahLst/>
              <a:cxnLst/>
              <a:rect r="r" b="b" t="t" l="l"/>
              <a:pathLst>
                <a:path h="779780" w="1511173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71" r="2" b="-77"/>
              </a:stretch>
            </a:blipFill>
          </p:spPr>
        </p:sp>
      </p:grpSp>
      <p:sp>
        <p:nvSpPr>
          <p:cNvPr name="Freeform 15" id="15"/>
          <p:cNvSpPr/>
          <p:nvPr/>
        </p:nvSpPr>
        <p:spPr>
          <a:xfrm flipH="false" flipV="false" rot="0">
            <a:off x="1023938" y="2387870"/>
            <a:ext cx="11301259" cy="5565870"/>
          </a:xfrm>
          <a:custGeom>
            <a:avLst/>
            <a:gdLst/>
            <a:ahLst/>
            <a:cxnLst/>
            <a:rect r="r" b="b" t="t" l="l"/>
            <a:pathLst>
              <a:path h="5565870" w="11301259">
                <a:moveTo>
                  <a:pt x="0" y="0"/>
                </a:moveTo>
                <a:lnTo>
                  <a:pt x="11301258" y="0"/>
                </a:lnTo>
                <a:lnTo>
                  <a:pt x="11301258" y="5565870"/>
                </a:lnTo>
                <a:lnTo>
                  <a:pt x="0" y="556587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7444545" y="9413594"/>
            <a:ext cx="3679276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554614" y="2515973"/>
            <a:ext cx="4544097" cy="4989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1800" b="tru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DE ACHTERKANT:</a:t>
            </a:r>
          </a:p>
          <a:p>
            <a:pPr algn="l" marL="411480" indent="-137160" lvl="2">
              <a:lnSpc>
                <a:spcPts val="3600"/>
              </a:lnSpc>
              <a:buFont typeface="Arial"/>
              <a:buChar char="⚬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VERBINDT HET FRAME TOT ÉÉN STEVIG GEHEEL</a:t>
            </a:r>
          </a:p>
          <a:p>
            <a:pPr algn="l" marL="411480" indent="-137160" lvl="2">
              <a:lnSpc>
                <a:spcPts val="3600"/>
              </a:lnSpc>
              <a:buFont typeface="Arial"/>
              <a:buChar char="⚬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HOUDT DE ACHTERAS OP DE JUISTE PLEK</a:t>
            </a:r>
          </a:p>
          <a:p>
            <a:pPr algn="l" marL="411480" indent="-137160" lvl="2">
              <a:lnSpc>
                <a:spcPts val="3600"/>
              </a:lnSpc>
              <a:buFont typeface="Arial"/>
              <a:buChar char="⚬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BEPAALT MEDE OF DE KART RECHT EN STABIEL RIJDT</a:t>
            </a:r>
          </a:p>
          <a:p>
            <a:pPr algn="l" marL="411480" indent="-137160" lvl="2">
              <a:lnSpc>
                <a:spcPts val="3600"/>
              </a:lnSpc>
            </a:pPr>
          </a:p>
          <a:p>
            <a:pPr algn="l" marL="411480" indent="-137160" lvl="2">
              <a:lnSpc>
                <a:spcPts val="360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👀 EEN FOUT HIER = DE KART TREKT SCHEEF OF RAAKT DE GROND NIET GOED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28700" y="1028700"/>
            <a:ext cx="3718388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28700" y="1688531"/>
            <a:ext cx="14249605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tru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WAT IS DE FUNCTIE VAN DE ACHTERKANT?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8682132" y="9027160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Pagina 4 van 8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8648551" y="9670769"/>
            <a:ext cx="990898" cy="40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true">
                <a:solidFill>
                  <a:srgbClr val="0000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Les 11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75574" y="619104"/>
            <a:ext cx="7096125" cy="9525"/>
            <a:chOff x="0" y="0"/>
            <a:chExt cx="9461500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6350" y="0"/>
              <a:ext cx="9448800" cy="12700"/>
            </a:xfrm>
            <a:custGeom>
              <a:avLst/>
              <a:gdLst/>
              <a:ahLst/>
              <a:cxnLst/>
              <a:rect r="r" b="b" t="t" l="l"/>
              <a:pathLst>
                <a:path h="12700" w="9448800">
                  <a:moveTo>
                    <a:pt x="0" y="0"/>
                  </a:moveTo>
                  <a:lnTo>
                    <a:pt x="9448800" y="0"/>
                  </a:lnTo>
                  <a:lnTo>
                    <a:pt x="9448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true" rot="0">
            <a:off x="16971328" y="1028700"/>
            <a:ext cx="287972" cy="287972"/>
          </a:xfrm>
          <a:custGeom>
            <a:avLst/>
            <a:gdLst/>
            <a:ahLst/>
            <a:cxnLst/>
            <a:rect r="r" b="b" t="t" l="l"/>
            <a:pathLst>
              <a:path h="287972" w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2667391" y="9248775"/>
            <a:ext cx="13245785" cy="9525"/>
            <a:chOff x="0" y="0"/>
            <a:chExt cx="17661047" cy="127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8509" y="0"/>
              <a:ext cx="17648302" cy="16891"/>
            </a:xfrm>
            <a:custGeom>
              <a:avLst/>
              <a:gdLst/>
              <a:ahLst/>
              <a:cxnLst/>
              <a:rect r="r" b="b" t="t" l="l"/>
              <a:pathLst>
                <a:path h="16891" w="17648302">
                  <a:moveTo>
                    <a:pt x="0" y="0"/>
                  </a:moveTo>
                  <a:lnTo>
                    <a:pt x="17648302" y="0"/>
                  </a:lnTo>
                  <a:lnTo>
                    <a:pt x="17648302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1028700" y="9288992"/>
            <a:ext cx="1531845" cy="584872"/>
            <a:chOff x="0" y="0"/>
            <a:chExt cx="2042460" cy="77983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042414" cy="779780"/>
            </a:xfrm>
            <a:custGeom>
              <a:avLst/>
              <a:gdLst/>
              <a:ahLst/>
              <a:cxnLst/>
              <a:rect r="r" b="b" t="t" l="l"/>
              <a:pathLst>
                <a:path h="779780" w="2042414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116" r="-2" b="-122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6125951" y="9288992"/>
            <a:ext cx="1133349" cy="584872"/>
            <a:chOff x="0" y="0"/>
            <a:chExt cx="1511132" cy="77983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511173" cy="779780"/>
            </a:xfrm>
            <a:custGeom>
              <a:avLst/>
              <a:gdLst/>
              <a:ahLst/>
              <a:cxnLst/>
              <a:rect r="r" b="b" t="t" l="l"/>
              <a:pathLst>
                <a:path h="779780" w="1511173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71" r="2" b="-77"/>
              </a:stretch>
            </a:blip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1028700" y="3979830"/>
            <a:ext cx="9469907" cy="4913981"/>
          </a:xfrm>
          <a:custGeom>
            <a:avLst/>
            <a:gdLst/>
            <a:ahLst/>
            <a:cxnLst/>
            <a:rect r="r" b="b" t="t" l="l"/>
            <a:pathLst>
              <a:path h="4913981" w="9469907">
                <a:moveTo>
                  <a:pt x="0" y="0"/>
                </a:moveTo>
                <a:lnTo>
                  <a:pt x="9469907" y="0"/>
                </a:lnTo>
                <a:lnTo>
                  <a:pt x="9469907" y="4913980"/>
                </a:lnTo>
                <a:lnTo>
                  <a:pt x="0" y="491398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7444545" y="9413594"/>
            <a:ext cx="3679276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225466" y="2267814"/>
            <a:ext cx="8088399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DE ACHTERWAND MAKEN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656827" y="2810739"/>
            <a:ext cx="6602473" cy="59035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GEBRUIK DE ISO-TEKENING:</a:t>
            </a:r>
          </a:p>
          <a:p>
            <a:pPr algn="l">
              <a:lnSpc>
                <a:spcPts val="3600"/>
              </a:lnSpc>
            </a:pPr>
          </a:p>
          <a:p>
            <a:pPr algn="l">
              <a:lnSpc>
                <a:spcPts val="360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📎 </a:t>
            </a:r>
            <a:r>
              <a:rPr lang="en-US" b="true" sz="1800" u="sng">
                <a:solidFill>
                  <a:srgbClr val="0000FF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8" tooltip="https://articulateusercontent.com/rise/courses/Z8jTLnKhG8oW_dan5jgYKkWBzo_0g6r9/pKfQPoZ4-Q6m6OHX-CHASSIS_ASSY-GREENKART%2520achterwand%2520detail%2520V1.pdf"/>
              </a:rPr>
              <a:t> ACHTERWAND GREENKART V1 (PDF)</a:t>
            </a:r>
          </a:p>
          <a:p>
            <a:pPr algn="l">
              <a:lnSpc>
                <a:spcPts val="3600"/>
              </a:lnSpc>
            </a:pPr>
          </a:p>
          <a:p>
            <a:pPr algn="l">
              <a:lnSpc>
                <a:spcPts val="360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LET OP:</a:t>
            </a:r>
          </a:p>
          <a:p>
            <a:pPr algn="l" marL="388620" indent="-194310" lvl="1">
              <a:lnSpc>
                <a:spcPts val="3600"/>
              </a:lnSpc>
              <a:buFont typeface="Arial"/>
              <a:buChar char="•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HOEKEN EN AFSTANDEN LINKS/RECHTS</a:t>
            </a:r>
          </a:p>
          <a:p>
            <a:pPr algn="l" marL="388620" indent="-194310" lvl="1">
              <a:lnSpc>
                <a:spcPts val="3600"/>
              </a:lnSpc>
              <a:buFont typeface="Arial"/>
              <a:buChar char="•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POSITIE VAN DE BEVESTIGING VOOR DE ACHTERAS</a:t>
            </a:r>
          </a:p>
          <a:p>
            <a:pPr algn="l" marL="388620" indent="-194310" lvl="1">
              <a:lnSpc>
                <a:spcPts val="3600"/>
              </a:lnSpc>
              <a:buFont typeface="Arial"/>
              <a:buChar char="•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EN LATER OF DE ACHTERZIJDE PARALLEL LOOPT AAN DE VOORAS</a:t>
            </a:r>
          </a:p>
          <a:p>
            <a:pPr algn="l" marL="388620" indent="-194310" lvl="1">
              <a:lnSpc>
                <a:spcPts val="3600"/>
              </a:lnSpc>
              <a:buFont typeface="Arial"/>
              <a:buChar char="•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KIJK VOORAL GOED NAAR DE GATEN VAN DE PROFIELEN ZODAT JE NIETS VERWISSELD OF IN SPIEGELBEELD VASTLAST.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682132" y="9027160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Pagina 5 van 8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648551" y="9670769"/>
            <a:ext cx="990898" cy="40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true">
                <a:solidFill>
                  <a:srgbClr val="0000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Les 11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75574" y="619104"/>
            <a:ext cx="7096125" cy="9525"/>
            <a:chOff x="0" y="0"/>
            <a:chExt cx="9461500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6350" y="0"/>
              <a:ext cx="9448800" cy="12700"/>
            </a:xfrm>
            <a:custGeom>
              <a:avLst/>
              <a:gdLst/>
              <a:ahLst/>
              <a:cxnLst/>
              <a:rect r="r" b="b" t="t" l="l"/>
              <a:pathLst>
                <a:path h="12700" w="9448800">
                  <a:moveTo>
                    <a:pt x="0" y="0"/>
                  </a:moveTo>
                  <a:lnTo>
                    <a:pt x="9448800" y="0"/>
                  </a:lnTo>
                  <a:lnTo>
                    <a:pt x="9448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2667391" y="9248775"/>
            <a:ext cx="13245785" cy="9525"/>
            <a:chOff x="0" y="0"/>
            <a:chExt cx="17661047" cy="127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8509" y="0"/>
              <a:ext cx="17648302" cy="16891"/>
            </a:xfrm>
            <a:custGeom>
              <a:avLst/>
              <a:gdLst/>
              <a:ahLst/>
              <a:cxnLst/>
              <a:rect r="r" b="b" t="t" l="l"/>
              <a:pathLst>
                <a:path h="16891" w="17648302">
                  <a:moveTo>
                    <a:pt x="0" y="0"/>
                  </a:moveTo>
                  <a:lnTo>
                    <a:pt x="17648302" y="0"/>
                  </a:lnTo>
                  <a:lnTo>
                    <a:pt x="17648302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28700" y="9288992"/>
            <a:ext cx="1531845" cy="584872"/>
            <a:chOff x="0" y="0"/>
            <a:chExt cx="2042460" cy="7798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042414" cy="779780"/>
            </a:xfrm>
            <a:custGeom>
              <a:avLst/>
              <a:gdLst/>
              <a:ahLst/>
              <a:cxnLst/>
              <a:rect r="r" b="b" t="t" l="l"/>
              <a:pathLst>
                <a:path h="779780" w="2042414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116" r="-2" b="-122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6125951" y="9288992"/>
            <a:ext cx="1133349" cy="584872"/>
            <a:chOff x="0" y="0"/>
            <a:chExt cx="1511132" cy="77983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511173" cy="779780"/>
            </a:xfrm>
            <a:custGeom>
              <a:avLst/>
              <a:gdLst/>
              <a:ahLst/>
              <a:cxnLst/>
              <a:rect r="r" b="b" t="t" l="l"/>
              <a:pathLst>
                <a:path h="779780" w="1511173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71" r="2" b="-77"/>
              </a:stretch>
            </a:blip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1028700" y="1666875"/>
            <a:ext cx="6383802" cy="7455535"/>
          </a:xfrm>
          <a:custGeom>
            <a:avLst/>
            <a:gdLst/>
            <a:ahLst/>
            <a:cxnLst/>
            <a:rect r="r" b="b" t="t" l="l"/>
            <a:pathLst>
              <a:path h="7455535" w="6383802">
                <a:moveTo>
                  <a:pt x="0" y="0"/>
                </a:moveTo>
                <a:lnTo>
                  <a:pt x="6383802" y="0"/>
                </a:lnTo>
                <a:lnTo>
                  <a:pt x="6383802" y="7455535"/>
                </a:lnTo>
                <a:lnTo>
                  <a:pt x="0" y="7455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7444545" y="9413594"/>
            <a:ext cx="3679276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28700" y="1028700"/>
            <a:ext cx="16230600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WE GAAN NA HET LASSEN VERDER MET DE ACHTERBRUG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822000" y="1724884"/>
            <a:ext cx="7725755" cy="5446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GEBRUIK DE ISO-TEKENING:</a:t>
            </a:r>
          </a:p>
          <a:p>
            <a:pPr algn="l">
              <a:lnSpc>
                <a:spcPts val="3600"/>
              </a:lnSpc>
            </a:pPr>
          </a:p>
          <a:p>
            <a:pPr algn="l">
              <a:lnSpc>
                <a:spcPts val="360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📎 VOLLEDIGE ACHTERBRUG GREENKART</a:t>
            </a:r>
            <a:r>
              <a:rPr lang="en-US" b="true" sz="1800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V1 </a:t>
            </a:r>
            <a:r>
              <a:rPr lang="en-US" b="true" sz="1800" u="sng">
                <a:solidFill>
                  <a:srgbClr val="0000FF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6" tooltip="https://articulateusercontent.com/rise/courses/Z8jTLnKhG8oW_dan5jgYKkWBzo_0g6r9/VADTSaSOnymISM16-Achterwand%2520V1.pdf"/>
              </a:rPr>
              <a:t>(PDF)</a:t>
            </a:r>
          </a:p>
          <a:p>
            <a:pPr algn="l">
              <a:lnSpc>
                <a:spcPts val="3600"/>
              </a:lnSpc>
            </a:pPr>
          </a:p>
          <a:p>
            <a:pPr algn="l">
              <a:lnSpc>
                <a:spcPts val="360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LET OP:</a:t>
            </a:r>
          </a:p>
          <a:p>
            <a:pPr algn="l" marL="388620" indent="-194310" lvl="1">
              <a:lnSpc>
                <a:spcPts val="3600"/>
              </a:lnSpc>
              <a:buFont typeface="Arial"/>
              <a:buChar char="•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HOEKEN EN AFSTANDEN LINKS/RECHTS</a:t>
            </a:r>
          </a:p>
          <a:p>
            <a:pPr algn="l" marL="388620" indent="-194310" lvl="1">
              <a:lnSpc>
                <a:spcPts val="3600"/>
              </a:lnSpc>
              <a:buFont typeface="Arial"/>
              <a:buChar char="•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POSITIE VAN DE BEVESTIGING VOOR DE ACHTERAS</a:t>
            </a:r>
          </a:p>
          <a:p>
            <a:pPr algn="l" marL="388620" indent="-194310" lvl="1">
              <a:lnSpc>
                <a:spcPts val="3600"/>
              </a:lnSpc>
              <a:buFont typeface="Arial"/>
              <a:buChar char="•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OF DE ACHTERZIJDE PARALLEL LOOPT AAN DE VOORAS</a:t>
            </a:r>
          </a:p>
          <a:p>
            <a:pPr algn="l" marL="388620" indent="-194310" lvl="1">
              <a:lnSpc>
                <a:spcPts val="3600"/>
              </a:lnSpc>
              <a:buFont typeface="Arial"/>
              <a:buChar char="•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KIJK VOORAL GOED NAAR DE GATEN VAN DE PROFIELEN ZODAT JE NIETS VERWISSELD OF IN SPIEGELBEELD VASTLAST.</a:t>
            </a:r>
          </a:p>
          <a:p>
            <a:pPr algn="l">
              <a:lnSpc>
                <a:spcPts val="3600"/>
              </a:lnSpc>
            </a:pPr>
          </a:p>
        </p:txBody>
      </p:sp>
      <p:sp>
        <p:nvSpPr>
          <p:cNvPr name="TextBox 16" id="16"/>
          <p:cNvSpPr txBox="true"/>
          <p:nvPr/>
        </p:nvSpPr>
        <p:spPr>
          <a:xfrm rot="0">
            <a:off x="8682132" y="9027160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Pagina 6 van 8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648551" y="9670769"/>
            <a:ext cx="990898" cy="40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true">
                <a:solidFill>
                  <a:srgbClr val="0000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Les 11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3938" y="2672132"/>
            <a:ext cx="16240125" cy="9525"/>
            <a:chOff x="0" y="0"/>
            <a:chExt cx="21653500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6350" y="0"/>
              <a:ext cx="21640800" cy="12700"/>
            </a:xfrm>
            <a:custGeom>
              <a:avLst/>
              <a:gdLst/>
              <a:ahLst/>
              <a:cxnLst/>
              <a:rect r="r" b="b" t="t" l="l"/>
              <a:pathLst>
                <a:path h="12700" w="21640800">
                  <a:moveTo>
                    <a:pt x="0" y="0"/>
                  </a:moveTo>
                  <a:lnTo>
                    <a:pt x="21640800" y="0"/>
                  </a:lnTo>
                  <a:lnTo>
                    <a:pt x="21640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8A6362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true" rot="0">
            <a:off x="16971328" y="1028700"/>
            <a:ext cx="287972" cy="287972"/>
          </a:xfrm>
          <a:custGeom>
            <a:avLst/>
            <a:gdLst/>
            <a:ahLst/>
            <a:cxnLst/>
            <a:rect r="r" b="b" t="t" l="l"/>
            <a:pathLst>
              <a:path h="287972" w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23938" y="2272082"/>
            <a:ext cx="16240125" cy="9525"/>
            <a:chOff x="0" y="0"/>
            <a:chExt cx="21653500" cy="127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6350" y="0"/>
              <a:ext cx="21640800" cy="12700"/>
            </a:xfrm>
            <a:custGeom>
              <a:avLst/>
              <a:gdLst/>
              <a:ahLst/>
              <a:cxnLst/>
              <a:rect r="r" b="b" t="t" l="l"/>
              <a:pathLst>
                <a:path h="12700" w="21640800">
                  <a:moveTo>
                    <a:pt x="0" y="0"/>
                  </a:moveTo>
                  <a:lnTo>
                    <a:pt x="21640800" y="0"/>
                  </a:lnTo>
                  <a:lnTo>
                    <a:pt x="21640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2667391" y="9248775"/>
            <a:ext cx="13245785" cy="9525"/>
            <a:chOff x="0" y="0"/>
            <a:chExt cx="17661047" cy="127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8509" y="0"/>
              <a:ext cx="17648302" cy="16891"/>
            </a:xfrm>
            <a:custGeom>
              <a:avLst/>
              <a:gdLst/>
              <a:ahLst/>
              <a:cxnLst/>
              <a:rect r="r" b="b" t="t" l="l"/>
              <a:pathLst>
                <a:path h="16891" w="17648302">
                  <a:moveTo>
                    <a:pt x="0" y="0"/>
                  </a:moveTo>
                  <a:lnTo>
                    <a:pt x="17648302" y="0"/>
                  </a:lnTo>
                  <a:lnTo>
                    <a:pt x="17648302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028700" y="9288992"/>
            <a:ext cx="1531845" cy="584872"/>
            <a:chOff x="0" y="0"/>
            <a:chExt cx="2042460" cy="77983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042414" cy="779780"/>
            </a:xfrm>
            <a:custGeom>
              <a:avLst/>
              <a:gdLst/>
              <a:ahLst/>
              <a:cxnLst/>
              <a:rect r="r" b="b" t="t" l="l"/>
              <a:pathLst>
                <a:path h="779780" w="2042414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116" r="-2" b="-122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6125951" y="9288992"/>
            <a:ext cx="1133349" cy="584872"/>
            <a:chOff x="0" y="0"/>
            <a:chExt cx="1511132" cy="77983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511173" cy="779780"/>
            </a:xfrm>
            <a:custGeom>
              <a:avLst/>
              <a:gdLst/>
              <a:ahLst/>
              <a:cxnLst/>
              <a:rect r="r" b="b" t="t" l="l"/>
              <a:pathLst>
                <a:path h="779780" w="1511173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71" r="2" b="-77"/>
              </a:stretch>
            </a:blipFill>
          </p:spPr>
        </p:sp>
      </p:grpSp>
      <p:sp>
        <p:nvSpPr>
          <p:cNvPr name="Freeform 15" id="15"/>
          <p:cNvSpPr/>
          <p:nvPr/>
        </p:nvSpPr>
        <p:spPr>
          <a:xfrm flipH="false" flipV="false" rot="0">
            <a:off x="1028700" y="3889689"/>
            <a:ext cx="11163757" cy="5127946"/>
          </a:xfrm>
          <a:custGeom>
            <a:avLst/>
            <a:gdLst/>
            <a:ahLst/>
            <a:cxnLst/>
            <a:rect r="r" b="b" t="t" l="l"/>
            <a:pathLst>
              <a:path h="5127946" w="11163757">
                <a:moveTo>
                  <a:pt x="0" y="0"/>
                </a:moveTo>
                <a:lnTo>
                  <a:pt x="11163757" y="0"/>
                </a:lnTo>
                <a:lnTo>
                  <a:pt x="11163757" y="5127946"/>
                </a:lnTo>
                <a:lnTo>
                  <a:pt x="0" y="51279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925" t="-342" r="0" b="-342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7444545" y="9413594"/>
            <a:ext cx="3679276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407399" y="3142615"/>
            <a:ext cx="4707915" cy="59035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DE ACHTERAS MOET:</a:t>
            </a:r>
          </a:p>
          <a:p>
            <a:pPr algn="l">
              <a:lnSpc>
                <a:spcPts val="360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✅ WATERPAS LIGGEN</a:t>
            </a:r>
          </a:p>
          <a:p>
            <a:pPr algn="l">
              <a:lnSpc>
                <a:spcPts val="360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✅ MIDDEN IN HET CHASSIS ZITTEN</a:t>
            </a:r>
          </a:p>
          <a:p>
            <a:pPr algn="l">
              <a:lnSpc>
                <a:spcPts val="360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✅ EVENWIJDIG AAN DE VOORAS LOPEN</a:t>
            </a:r>
          </a:p>
          <a:p>
            <a:pPr algn="l">
              <a:lnSpc>
                <a:spcPts val="3600"/>
              </a:lnSpc>
            </a:pPr>
          </a:p>
          <a:p>
            <a:pPr algn="l">
              <a:lnSpc>
                <a:spcPts val="360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MAAR EERST VERDER MET HET FRAME LASSEN.</a:t>
            </a:r>
          </a:p>
          <a:p>
            <a:pPr algn="l">
              <a:lnSpc>
                <a:spcPts val="3600"/>
              </a:lnSpc>
            </a:pPr>
          </a:p>
          <a:p>
            <a:pPr algn="l">
              <a:lnSpc>
                <a:spcPts val="360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💡 TIP: GEBRUIK EEN TOUWLIJN OF LASERLIJN TUSSEN VOOR- EN ACHTERAS VOOR CONTROLE</a:t>
            </a:r>
          </a:p>
          <a:p>
            <a:pPr algn="l">
              <a:lnSpc>
                <a:spcPts val="3600"/>
              </a:lnSpc>
            </a:pPr>
          </a:p>
        </p:txBody>
      </p:sp>
      <p:sp>
        <p:nvSpPr>
          <p:cNvPr name="TextBox 18" id="18"/>
          <p:cNvSpPr txBox="true"/>
          <p:nvPr/>
        </p:nvSpPr>
        <p:spPr>
          <a:xfrm rot="0">
            <a:off x="1028700" y="1028700"/>
            <a:ext cx="3718388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28700" y="1688531"/>
            <a:ext cx="13047425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>
                <a:solidFill>
                  <a:srgbClr val="94CB00"/>
                </a:solidFill>
                <a:latin typeface="Comic Sans"/>
                <a:ea typeface="Comic Sans"/>
                <a:cs typeface="Comic Sans"/>
                <a:sym typeface="Comic Sans"/>
              </a:rPr>
              <a:t>OPHANGING ACHTERAS VOORBEREIDEN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8682132" y="9027160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Pagina 7 van 8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8648551" y="9670769"/>
            <a:ext cx="990898" cy="40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true">
                <a:solidFill>
                  <a:srgbClr val="0000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Les 11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2667391" y="9258300"/>
            <a:ext cx="13245785" cy="9525"/>
            <a:chOff x="0" y="0"/>
            <a:chExt cx="17661047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8509" y="0"/>
              <a:ext cx="17648302" cy="16891"/>
            </a:xfrm>
            <a:custGeom>
              <a:avLst/>
              <a:gdLst/>
              <a:ahLst/>
              <a:cxnLst/>
              <a:rect r="r" b="b" t="t" l="l"/>
              <a:pathLst>
                <a:path h="16891" w="17648302">
                  <a:moveTo>
                    <a:pt x="0" y="0"/>
                  </a:moveTo>
                  <a:lnTo>
                    <a:pt x="17648302" y="0"/>
                  </a:lnTo>
                  <a:lnTo>
                    <a:pt x="17648302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028700" y="9298516"/>
            <a:ext cx="1531845" cy="584872"/>
            <a:chOff x="0" y="0"/>
            <a:chExt cx="2042460" cy="77983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042414" cy="779780"/>
            </a:xfrm>
            <a:custGeom>
              <a:avLst/>
              <a:gdLst/>
              <a:ahLst/>
              <a:cxnLst/>
              <a:rect r="r" b="b" t="t" l="l"/>
              <a:pathLst>
                <a:path h="779780" w="2042414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116" r="-2" b="-122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6125951" y="9298516"/>
            <a:ext cx="1133349" cy="584872"/>
            <a:chOff x="0" y="0"/>
            <a:chExt cx="1511132" cy="7798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11173" cy="779780"/>
            </a:xfrm>
            <a:custGeom>
              <a:avLst/>
              <a:gdLst/>
              <a:ahLst/>
              <a:cxnLst/>
              <a:rect r="r" b="b" t="t" l="l"/>
              <a:pathLst>
                <a:path h="779780" w="1511173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71" r="2" b="-77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8386064" y="2631179"/>
            <a:ext cx="8730540" cy="5827635"/>
          </a:xfrm>
          <a:custGeom>
            <a:avLst/>
            <a:gdLst/>
            <a:ahLst/>
            <a:cxnLst/>
            <a:rect r="r" b="b" t="t" l="l"/>
            <a:pathLst>
              <a:path h="5827635" w="8730540">
                <a:moveTo>
                  <a:pt x="0" y="0"/>
                </a:moveTo>
                <a:lnTo>
                  <a:pt x="8730540" y="0"/>
                </a:lnTo>
                <a:lnTo>
                  <a:pt x="8730540" y="5827636"/>
                </a:lnTo>
                <a:lnTo>
                  <a:pt x="0" y="58276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7444545" y="9423119"/>
            <a:ext cx="3679276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1028700"/>
            <a:ext cx="8361352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tru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AFSLUITING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1715687"/>
            <a:ext cx="9440028" cy="2245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JE WEET NU:</a:t>
            </a:r>
          </a:p>
          <a:p>
            <a:pPr algn="l">
              <a:lnSpc>
                <a:spcPts val="360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✔️ WAT DE FUNCTIE IS VAN DE ACHTERKANT VAN HET CHASSIS</a:t>
            </a:r>
          </a:p>
          <a:p>
            <a:pPr algn="l">
              <a:lnSpc>
                <a:spcPts val="360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✔️ HOE JE ALLES NETJES EN RECHT UITLIJNT</a:t>
            </a:r>
          </a:p>
          <a:p>
            <a:pPr algn="l">
              <a:lnSpc>
                <a:spcPts val="360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✔️ HOE JE DE OPHANGING VOORBEREIDT OP DE ACHTERAS</a:t>
            </a:r>
          </a:p>
          <a:p>
            <a:pPr algn="l">
              <a:lnSpc>
                <a:spcPts val="3600"/>
              </a:lnSpc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8682132" y="9027160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Pagina 8 van 8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648551" y="9670769"/>
            <a:ext cx="990898" cy="40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true">
                <a:solidFill>
                  <a:srgbClr val="0000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Les 11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DAG0dSx2KjQ</dc:identifier>
  <dcterms:modified xsi:type="dcterms:W3CDTF">2011-08-01T06:04:30Z</dcterms:modified>
  <cp:revision>1</cp:revision>
  <dc:title>Les 13 achterkant frame V2</dc:title>
</cp:coreProperties>
</file>