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Comic Sans Bold" panose="03000902030302020204"/>
      <p:regular r:id="rId22"/>
      <p:bold r:id="rId23"/>
    </p:embeddedFont>
    <p:embeddedFont>
      <p:font typeface="Monument Bold"/>
      <p:regular r:id="rId24"/>
      <p:bold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582" autoAdjust="0"/>
  </p:normalViewPr>
  <p:slideViewPr>
    <p:cSldViewPr>
      <p:cViewPr varScale="1">
        <p:scale>
          <a:sx n="70" d="100"/>
          <a:sy n="70" d="100"/>
        </p:scale>
        <p:origin x="93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hyperlink" Target="file:////Users/ceesbak/!%20Download%20map%20docent%20Greenkart/Cowork%20Greenkarting/Deel%201%20-%20Inleiding/1%20Inleiding/Leerlingmateriaal/Werkboek%20teamindeling%20&#8211;%20invulpdf%20V2.pdf" TargetMode="External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dirty="0"/>
          </a:p>
        </p:txBody>
      </p:sp>
      <p:sp>
        <p:nvSpPr>
          <p:cNvPr id="9" name="TextBox 9"/>
          <p:cNvSpPr txBox="1"/>
          <p:nvPr/>
        </p:nvSpPr>
        <p:spPr>
          <a:xfrm>
            <a:off x="1028700" y="3386538"/>
            <a:ext cx="16230600" cy="2163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00"/>
              </a:lnSpc>
            </a:pPr>
            <a:r>
              <a:rPr lang="en-US" sz="8300" b="1" spc="-166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1</a:t>
            </a:r>
          </a:p>
          <a:p>
            <a:pPr algn="ctr">
              <a:lnSpc>
                <a:spcPts val="8300"/>
              </a:lnSpc>
            </a:pPr>
            <a:r>
              <a:rPr lang="en-US" sz="8300" b="1" spc="-166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INLEIDING GREENKART </a:t>
            </a:r>
          </a:p>
        </p:txBody>
      </p:sp>
      <p:pic>
        <p:nvPicPr>
          <p:cNvPr id="12" name="Picture 11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2659534" h="1372470">
                <a:moveTo>
                  <a:pt x="0" y="0"/>
                </a:moveTo>
                <a:lnTo>
                  <a:pt x="2659534" y="0"/>
                </a:lnTo>
                <a:lnTo>
                  <a:pt x="2659534" y="1372470"/>
                </a:lnTo>
                <a:lnTo>
                  <a:pt x="0" y="137247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TextBox 10"/>
          <p:cNvSpPr txBox="1"/>
          <p:nvPr/>
        </p:nvSpPr>
        <p:spPr>
          <a:xfrm>
            <a:off x="8461851" y="9670769"/>
            <a:ext cx="136429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897902" y="9061083"/>
            <a:ext cx="2354580" cy="323504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09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1 VAN 20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5" name="TextBox 5"/>
          <p:cNvSpPr txBox="1"/>
          <p:nvPr/>
        </p:nvSpPr>
        <p:spPr>
          <a:xfrm>
            <a:off x="1028700" y="3148413"/>
            <a:ext cx="12277344" cy="82105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1" indent="0" algn="l">
              <a:lnSpc>
                <a:spcPts val="6719"/>
              </a:lnSpc>
              <a:spcBef>
                <a:spcPct val="0"/>
              </a:spcBef>
            </a:pPr>
            <a:r>
              <a:rPr lang="en-US" sz="4800" b="1" u="none" strike="noStrike" spc="-96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JULLIE GAAN EEN GREENKART BOUWEN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5019675"/>
            <a:ext cx="10740591" cy="1728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Next LT Pro Bold"/>
              </a:rPr>
              <a:t>DIT IS HET BEGIN VAN DE BOUW VAN DE GREENKART.</a:t>
            </a:r>
          </a:p>
          <a:p>
            <a:pPr algn="l">
              <a:lnSpc>
                <a:spcPts val="4480"/>
              </a:lnSpc>
            </a:pPr>
            <a:r>
              <a:rPr lang="en-US" sz="3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Next LT Pro Bold"/>
              </a:rPr>
              <a:t>IN DEZE LES VERTELLEN WE WAT JE GAAT DOEN. DIT WORDT LATER VERDER UITGELEGD.</a:t>
            </a:r>
          </a:p>
        </p:txBody>
      </p:sp>
      <p:pic>
        <p:nvPicPr>
          <p:cNvPr id="13" name="Picture 12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133349" h="584872">
                <a:moveTo>
                  <a:pt x="0" y="0"/>
                </a:moveTo>
                <a:lnTo>
                  <a:pt x="1133349" y="0"/>
                </a:lnTo>
                <a:lnTo>
                  <a:pt x="1133349" y="584872"/>
                </a:lnTo>
                <a:lnTo>
                  <a:pt x="0" y="58487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8629650" y="9670769"/>
            <a:ext cx="1028700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2421"/>
              </a:lnSpc>
              <a:spcBef>
                <a:spcPct val="0"/>
              </a:spcBef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198459" y="9061083"/>
            <a:ext cx="2354580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09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2 VAN 20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28701" y="1133807"/>
            <a:ext cx="6819900" cy="7319141"/>
            <a:chOff x="0" y="0"/>
            <a:chExt cx="9880004" cy="11395433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880004" cy="11395433"/>
            </a:xfrm>
            <a:prstGeom prst="rect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 flipV="1">
            <a:off x="16971328" y="1028700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8692960" y="2391619"/>
            <a:ext cx="8549700" cy="6061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328"/>
              </a:lnSpc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STEL JE EENS VOOR: </a:t>
            </a:r>
          </a:p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STAAT MET JE TEAM IN DE WERKPLAATS. </a:t>
            </a:r>
          </a:p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VOOR JULLIE HEEN LIGGEN ONDERDELEN. </a:t>
            </a:r>
          </a:p>
          <a:p>
            <a:pPr algn="l">
              <a:lnSpc>
                <a:spcPts val="5328"/>
              </a:lnSpc>
            </a:pPr>
            <a:endParaRPr lang="en-US" sz="24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l">
              <a:lnSpc>
                <a:spcPts val="5771"/>
              </a:lnSpc>
            </a:pPr>
            <a:r>
              <a:rPr lang="en-US" sz="2599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GA JE HIERMEE DOEN?</a:t>
            </a:r>
          </a:p>
          <a:p>
            <a:pPr marL="0" lvl="0" indent="0" algn="l">
              <a:lnSpc>
                <a:spcPts val="5328"/>
              </a:lnSpc>
            </a:pPr>
            <a:endParaRPr lang="en-US" sz="2599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GAAT EEN ELEKTRISCHE RACEKART BOUWEN!</a:t>
            </a:r>
          </a:p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HET GREENKART PROJECT IS EEN SUPERGAVE UITDAGING TUSSEN SCHOLEN.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676320" y="1028700"/>
            <a:ext cx="6944680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27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WELKOM BIJ HET GREENKART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27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 PROJECT! (1)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10" name="Freeform 10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5" name="TextBox 15"/>
          <p:cNvSpPr txBox="1"/>
          <p:nvPr/>
        </p:nvSpPr>
        <p:spPr>
          <a:xfrm>
            <a:off x="8461851" y="9670769"/>
            <a:ext cx="136429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 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1" name="TextBox 11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198459" y="9061083"/>
            <a:ext cx="2354580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09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3 VAN 20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28700" y="623866"/>
            <a:ext cx="7433151" cy="7542707"/>
            <a:chOff x="0" y="0"/>
            <a:chExt cx="9880004" cy="11395433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880004" cy="11395433"/>
            </a:xfrm>
            <a:prstGeom prst="rect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 flipV="1">
            <a:off x="16971328" y="1028700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8882929" y="2616644"/>
            <a:ext cx="8549700" cy="6013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HET IS MEER DAN ALLEEN IN EEN ZELFGEBOUWDE KART RIJDEN. </a:t>
            </a:r>
          </a:p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GREENKART IS HET BEGINPUNT WAAR JE MEE AAN DE SLAG GAAT.</a:t>
            </a:r>
          </a:p>
          <a:p>
            <a:pPr marL="0" lvl="0" indent="0" algn="l">
              <a:lnSpc>
                <a:spcPts val="5328"/>
              </a:lnSpc>
              <a:spcBef>
                <a:spcPct val="0"/>
              </a:spcBef>
            </a:pPr>
            <a:endParaRPr lang="en-US" sz="24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GAAT LEREN, DINGEN UITZOEKEN EN SAMENWERKEN OM DE KART TE BOUWEN, TE TESTEN EN ERMEE TE RIJDEN.</a:t>
            </a:r>
          </a:p>
          <a:p>
            <a:pPr marL="0" lvl="0" indent="0" algn="l">
              <a:lnSpc>
                <a:spcPts val="5328"/>
              </a:lnSpc>
              <a:spcBef>
                <a:spcPct val="0"/>
              </a:spcBef>
            </a:pPr>
            <a:endParaRPr lang="en-US" sz="2400" b="1" u="none" strike="noStrike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882929" y="779531"/>
            <a:ext cx="8049006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27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WELKOM BIJ HET GREENKART PROJECT! (2)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10" name="Freeform 10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5" name="TextBox 15"/>
          <p:cNvSpPr txBox="1"/>
          <p:nvPr/>
        </p:nvSpPr>
        <p:spPr>
          <a:xfrm>
            <a:off x="8461851" y="9670769"/>
            <a:ext cx="1364297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 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1" name="TextBox 11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198459" y="9061083"/>
            <a:ext cx="2354580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09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4 VAN 20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9515698" y="-615693"/>
            <a:ext cx="8738631" cy="10504902"/>
            <a:chOff x="0" y="0"/>
            <a:chExt cx="5510530" cy="6113780"/>
          </a:xfrm>
        </p:grpSpPr>
        <p:sp>
          <p:nvSpPr>
            <p:cNvPr id="4" name="Freeform 4"/>
            <p:cNvSpPr/>
            <p:nvPr/>
          </p:nvSpPr>
          <p:spPr>
            <a:xfrm>
              <a:off x="45720" y="49530"/>
              <a:ext cx="5420360" cy="6014720"/>
            </a:xfrm>
            <a:custGeom>
              <a:avLst/>
              <a:gdLst/>
              <a:ahLst/>
              <a:cxnLst/>
              <a:rect l="l" t="t" r="r" b="b"/>
              <a:pathLst>
                <a:path w="5420360" h="6014720">
                  <a:moveTo>
                    <a:pt x="5148580" y="3408680"/>
                  </a:moveTo>
                  <a:lnTo>
                    <a:pt x="5149850" y="3406140"/>
                  </a:lnTo>
                  <a:cubicBezTo>
                    <a:pt x="5322570" y="3082290"/>
                    <a:pt x="5420360" y="2711450"/>
                    <a:pt x="5420360" y="2319020"/>
                  </a:cubicBezTo>
                  <a:cubicBezTo>
                    <a:pt x="5420360" y="1038860"/>
                    <a:pt x="4381500" y="0"/>
                    <a:pt x="3101340" y="0"/>
                  </a:cubicBezTo>
                  <a:cubicBezTo>
                    <a:pt x="2259330" y="0"/>
                    <a:pt x="1521460" y="449580"/>
                    <a:pt x="1115060" y="1121410"/>
                  </a:cubicBezTo>
                  <a:cubicBezTo>
                    <a:pt x="1094740" y="1155700"/>
                    <a:pt x="1075690" y="1188720"/>
                    <a:pt x="1056640" y="1224280"/>
                  </a:cubicBezTo>
                  <a:lnTo>
                    <a:pt x="328930" y="2503170"/>
                  </a:lnTo>
                  <a:cubicBezTo>
                    <a:pt x="308610" y="2536190"/>
                    <a:pt x="290830" y="2569210"/>
                    <a:pt x="271780" y="2603500"/>
                  </a:cubicBezTo>
                  <a:lnTo>
                    <a:pt x="271780" y="2604770"/>
                  </a:lnTo>
                  <a:cubicBezTo>
                    <a:pt x="97790" y="2929890"/>
                    <a:pt x="0" y="3300730"/>
                    <a:pt x="0" y="3695700"/>
                  </a:cubicBezTo>
                  <a:cubicBezTo>
                    <a:pt x="0" y="4975860"/>
                    <a:pt x="1038860" y="6014720"/>
                    <a:pt x="2319020" y="6014720"/>
                  </a:cubicBezTo>
                  <a:cubicBezTo>
                    <a:pt x="3243580" y="6014720"/>
                    <a:pt x="4042410" y="5472430"/>
                    <a:pt x="4414520" y="4688840"/>
                  </a:cubicBezTo>
                  <a:lnTo>
                    <a:pt x="5077460" y="3533140"/>
                  </a:lnTo>
                  <a:cubicBezTo>
                    <a:pt x="5101590" y="3492500"/>
                    <a:pt x="5125720" y="3450590"/>
                    <a:pt x="5148580" y="3408680"/>
                  </a:cubicBezTo>
                  <a:close/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934063" y="706934"/>
            <a:ext cx="6797039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WAT IS DE GREENKART?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1674413"/>
            <a:ext cx="8046393" cy="6591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588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KRIJGT EEN BOUWPAKKET MET ONDERDELEN.</a:t>
            </a:r>
          </a:p>
          <a:p>
            <a:pPr marL="518160" lvl="1" indent="-259080" algn="l">
              <a:lnSpc>
                <a:spcPts val="588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BIJ SOMMIGE ONDERDELEN MOET JE ZELF UITZOEKEN HOE JE ZE MONTEERT OF AANPAST.</a:t>
            </a:r>
          </a:p>
          <a:p>
            <a:pPr marL="518160" lvl="1" indent="-259080" algn="l">
              <a:lnSpc>
                <a:spcPts val="588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VEILIGHEID EN DE BASIS VAN HET VOERTUIG STAAN VAST. DIE ZIJN AL BEPAALD.</a:t>
            </a:r>
          </a:p>
          <a:p>
            <a:pPr marL="518160" lvl="1" indent="-259080" algn="l">
              <a:lnSpc>
                <a:spcPts val="588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JIJ EN JE TEAM MAKEN DE REST!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8629650" y="9670769"/>
            <a:ext cx="1028700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198459" y="9061083"/>
            <a:ext cx="2354580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09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5 VAN 20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4" name="Freeform 4"/>
          <p:cNvSpPr/>
          <p:nvPr/>
        </p:nvSpPr>
        <p:spPr>
          <a:xfrm flipV="1">
            <a:off x="16971328" y="1028700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028700" y="1028700"/>
            <a:ext cx="6853547" cy="7961834"/>
            <a:chOff x="0" y="0"/>
            <a:chExt cx="546608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095952" y="2466975"/>
            <a:ext cx="9107339" cy="6013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8"/>
              </a:lnSpc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MET DIT PROJECT LEER JE VEEL BELANGRIJKE DINGEN:</a:t>
            </a:r>
          </a:p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GOED SAMENWERKEN IN EEN TEAM.</a:t>
            </a:r>
          </a:p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ONDERNEMEN: ZELF DINGEN AANPAKKEN EN OPLOSSEN.</a:t>
            </a:r>
          </a:p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KENNISMAKEN MET DUURZAME TECHNIEK EN HOE JE SLIM REIST (DUURZAME MOBILITEIT).</a:t>
            </a:r>
          </a:p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HET DOEL IS DAT JE SAMEN EEN ELEKTRISCHE AUTO LEERT BOUWEN, ONDERHOUDEN EN TESTEN.</a:t>
            </a:r>
          </a:p>
          <a:p>
            <a:pPr algn="l">
              <a:lnSpc>
                <a:spcPts val="5328"/>
              </a:lnSpc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ZO KUN JE ER VEILIG EN DUURZAAM MEE RIJDEN.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151961" y="1028700"/>
            <a:ext cx="8819367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WAAROM DOEN WE DIT? 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(HET DOEL)</a:t>
            </a:r>
          </a:p>
        </p:txBody>
      </p:sp>
      <p:pic>
        <p:nvPicPr>
          <p:cNvPr id="19" name="Picture 18" descr="gk_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7" name="TextBox 17"/>
          <p:cNvSpPr txBox="1"/>
          <p:nvPr/>
        </p:nvSpPr>
        <p:spPr>
          <a:xfrm>
            <a:off x="8629650" y="9670769"/>
            <a:ext cx="1028700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7198459" y="9061083"/>
            <a:ext cx="2354580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09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6 VAN 20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28700" y="700789"/>
            <a:ext cx="7410003" cy="8546575"/>
            <a:chOff x="0" y="0"/>
            <a:chExt cx="9880004" cy="11395433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880004" cy="11395433"/>
            </a:xfrm>
            <a:prstGeom prst="rect">
              <a:avLst/>
            </a:prstGeom>
          </p:spPr>
        </p:pic>
      </p:grpSp>
      <p:sp>
        <p:nvSpPr>
          <p:cNvPr id="6" name="Freeform 6"/>
          <p:cNvSpPr/>
          <p:nvPr/>
        </p:nvSpPr>
        <p:spPr>
          <a:xfrm flipV="1">
            <a:off x="16971328" y="1028700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8842445" y="2456846"/>
            <a:ext cx="9041813" cy="66968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DIT PROJECT IS </a:t>
            </a:r>
            <a:r>
              <a:rPr lang="en-US" sz="2400" b="1" strike="noStrike" dirty="0">
                <a:latin typeface="Arial"/>
                <a:ea typeface="Arial"/>
                <a:cs typeface="Arial"/>
                <a:sym typeface="Comic Sans Bold"/>
              </a:rPr>
              <a:t>TEAMWORK</a:t>
            </a: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. JE KUNT HET NIET ALLEEN.</a:t>
            </a:r>
          </a:p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HET IS BELANGRIJK DAT JE DE TALENTEN VAN JEZELF EN JE TEAMGENOTEN LEERT KENNEN. GEBRUIK HIERVOOR JE </a:t>
            </a: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  <a:hlinkClick r:id="rId5"/>
              </a:rPr>
              <a:t>WERKBOEK</a:t>
            </a:r>
            <a:endParaRPr lang="en-US" sz="2400" b="1" u="none" strike="noStrike" dirty="0">
              <a:solidFill>
                <a:srgbClr val="0A30E7"/>
              </a:solidFill>
              <a:latin typeface="Arial"/>
              <a:ea typeface="Arial"/>
              <a:cs typeface="Arial"/>
              <a:sym typeface="Comic Sans Bold"/>
            </a:endParaRPr>
          </a:p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ZO KUN JE DE TAKEN IN JE TEAM GOED VERDELEN.</a:t>
            </a:r>
          </a:p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DOCENT IS JULLIE </a:t>
            </a:r>
            <a:r>
              <a:rPr lang="en-US" sz="2400" b="1" strike="noStrike" dirty="0">
                <a:latin typeface="Arial"/>
                <a:ea typeface="Arial"/>
                <a:cs typeface="Arial"/>
                <a:sym typeface="Comic Sans Bold"/>
              </a:rPr>
              <a:t>'TEAMBAAS</a:t>
            </a: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'. HIJ OF ZIJ HELPT MET DE </a:t>
            </a:r>
            <a:r>
              <a:rPr lang="en-US" sz="2400" b="1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TEAMINDELING</a:t>
            </a: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 EN DE TAAKVERDELING. </a:t>
            </a:r>
          </a:p>
          <a:p>
            <a:pPr algn="l">
              <a:lnSpc>
                <a:spcPts val="5328"/>
              </a:lnSpc>
            </a:pPr>
            <a:endParaRPr lang="en-US" sz="2400" b="1" u="none" strike="noStrike" dirty="0">
              <a:solidFill>
                <a:srgbClr val="0A30E7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  <a:p>
            <a:pPr algn="ctr">
              <a:lnSpc>
                <a:spcPts val="5328"/>
              </a:lnSpc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PRAAT HIEROVER MET JE DOCENT.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725632" y="1028700"/>
            <a:ext cx="7789163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JOUW TEAM: SAMEN 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STERK!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10" name="Freeform 10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8629650" y="9670769"/>
            <a:ext cx="1028700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1" name="TextBox 11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198459" y="9061083"/>
            <a:ext cx="2354580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09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7 VAN 20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3" name="Freeform 3"/>
          <p:cNvSpPr/>
          <p:nvPr/>
        </p:nvSpPr>
        <p:spPr>
          <a:xfrm flipV="1">
            <a:off x="16971328" y="1028700"/>
            <a:ext cx="287972" cy="287972"/>
          </a:xfrm>
          <a:custGeom>
            <a:avLst/>
            <a:gdLst/>
            <a:ahLst/>
            <a:cxnLst/>
            <a:rect l="l" t="t" r="r" b="b"/>
            <a:pathLst>
              <a:path w="287972" h="287972">
                <a:moveTo>
                  <a:pt x="0" y="287972"/>
                </a:moveTo>
                <a:lnTo>
                  <a:pt x="287972" y="287972"/>
                </a:lnTo>
                <a:lnTo>
                  <a:pt x="287972" y="0"/>
                </a:lnTo>
                <a:lnTo>
                  <a:pt x="0" y="0"/>
                </a:lnTo>
                <a:lnTo>
                  <a:pt x="0" y="287972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TextBox 10"/>
          <p:cNvSpPr txBox="1"/>
          <p:nvPr/>
        </p:nvSpPr>
        <p:spPr>
          <a:xfrm>
            <a:off x="3761232" y="8288848"/>
            <a:ext cx="10765536" cy="4857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ctr">
              <a:lnSpc>
                <a:spcPts val="3840"/>
              </a:lnSpc>
              <a:spcBef>
                <a:spcPct val="0"/>
              </a:spcBef>
            </a:pPr>
            <a:r>
              <a:rPr lang="en-US" sz="32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EEN IDEE HOE HET GAAT? KIJK NAAR DEZE FILM</a:t>
            </a:r>
          </a:p>
        </p:txBody>
      </p:sp>
      <p:pic>
        <p:nvPicPr>
          <p:cNvPr id="13" name="Olympisch stadion 960x540 V3">
            <a:hlinkClick r:id="" action="ppaction://media"/>
            <a:extLst>
              <a:ext uri="{FF2B5EF4-FFF2-40B4-BE49-F238E27FC236}">
                <a16:creationId xmlns:a16="http://schemas.microsoft.com/office/drawing/2014/main" id="{AEC5B537-00F8-094D-1739-6F6D984510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052387" y="568606"/>
            <a:ext cx="12882596" cy="7276780"/>
          </a:xfrm>
          <a:prstGeom prst="rect">
            <a:avLst/>
          </a:prstGeom>
        </p:spPr>
      </p:pic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1" name="TextBox 11"/>
          <p:cNvSpPr txBox="1"/>
          <p:nvPr/>
        </p:nvSpPr>
        <p:spPr>
          <a:xfrm>
            <a:off x="8629650" y="9670769"/>
            <a:ext cx="1028700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8" name="TextBox 8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7198459" y="9061083"/>
            <a:ext cx="2354580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09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8 VAN 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70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dirty="0"/>
          </a:p>
        </p:txBody>
      </p:sp>
      <p:sp>
        <p:nvSpPr>
          <p:cNvPr id="10" name="TextBox 10"/>
          <p:cNvSpPr txBox="1"/>
          <p:nvPr/>
        </p:nvSpPr>
        <p:spPr>
          <a:xfrm>
            <a:off x="8882929" y="2243208"/>
            <a:ext cx="8376371" cy="5242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OM DIT PROJECT GOED TE DOEN, WERK JE GESTRUCTUREERD. DAT BETEKENT DAT JE EEN VASTE MANIER VAN WERKEN HEBT.</a:t>
            </a:r>
          </a:p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BEGINT MET EEN </a:t>
            </a:r>
            <a:r>
              <a:rPr lang="en-US" sz="2400" b="1" u="none" strike="noStrike">
                <a:solidFill>
                  <a:srgbClr val="3C3333"/>
                </a:solidFill>
                <a:latin typeface="Arial"/>
                <a:ea typeface="Arial"/>
                <a:cs typeface="Arial"/>
                <a:sym typeface="Comic Sans Bold"/>
              </a:rPr>
              <a:t>PLAN VAN AANPAK</a:t>
            </a: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.</a:t>
            </a:r>
          </a:p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MAAKT DIT PLAN SAMEN MET JE TEAM EN JE DOCENT. ZORG DAT HET PLAN KORT EN DUIDELIJK IS, ZODAT IEDEREEN HET SNAPT.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882929" y="779531"/>
            <a:ext cx="7899400" cy="127635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28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WERKEN MET EEN PLAN 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28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(PDCA-PLAN) (A)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113952" y="1316672"/>
            <a:ext cx="7485782" cy="6822593"/>
            <a:chOff x="0" y="0"/>
            <a:chExt cx="9981043" cy="9096791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981043" cy="9096791"/>
            </a:xfrm>
            <a:prstGeom prst="rect">
              <a:avLst/>
            </a:prstGeom>
          </p:spPr>
        </p:pic>
      </p:grp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8629650" y="9670769"/>
            <a:ext cx="1028700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198459" y="9061083"/>
            <a:ext cx="2354580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09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9 VAN 20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28700" y="1587570"/>
            <a:ext cx="7485782" cy="6822593"/>
            <a:chOff x="0" y="0"/>
            <a:chExt cx="9981043" cy="9096791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981043" cy="9096791"/>
            </a:xfrm>
            <a:prstGeom prst="rect">
              <a:avLst/>
            </a:prstGeom>
          </p:spPr>
        </p:pic>
      </p:grpSp>
      <p:sp>
        <p:nvSpPr>
          <p:cNvPr id="12" name="TextBox 12"/>
          <p:cNvSpPr txBox="1"/>
          <p:nvPr/>
        </p:nvSpPr>
        <p:spPr>
          <a:xfrm>
            <a:off x="8505338" y="2597183"/>
            <a:ext cx="8918147" cy="6004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IN DIT PLAN ZET JE:</a:t>
            </a:r>
          </a:p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IS JULLIE DOEL MET DE GREENKART?</a:t>
            </a:r>
          </a:p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HEBBEN JULLIE ALLEMAAL NODIG? (INFORMATIE, MATERIALEN, GEREEDSCHAP, HULP)</a:t>
            </a:r>
          </a:p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WELKE TAKEN ZIJN ER?</a:t>
            </a:r>
          </a:p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VERDELEN JULLIE DE TAKEN IN KLEINE STAPPEN?</a:t>
            </a:r>
          </a:p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DIT IS DE 'PLAN'-STAP IN DE PDCA-METHODE!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82929" y="779531"/>
            <a:ext cx="8088399" cy="1914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WERKEN MET EEN PLAN (PDCA-PLAN) (B)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endParaRPr lang="en-US" sz="4200" b="1" u="none" strike="noStrike" dirty="0">
              <a:solidFill>
                <a:srgbClr val="94CB00"/>
              </a:solidFill>
              <a:latin typeface="Comic Sans Bold"/>
              <a:ea typeface="Comic Sans Bold"/>
              <a:cs typeface="Comic Sans Bold"/>
              <a:sym typeface="Comic Sans Bold"/>
            </a:endParaRP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10" name="Freeform 10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8629650" y="9670769"/>
            <a:ext cx="1028700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1" name="TextBox 11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132165" y="9061083"/>
            <a:ext cx="2487168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09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10 VAN 20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9812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28700" y="623866"/>
            <a:ext cx="7410003" cy="8546575"/>
            <a:chOff x="0" y="0"/>
            <a:chExt cx="9880004" cy="11395433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880004" cy="11395433"/>
            </a:xfrm>
            <a:prstGeom prst="rect">
              <a:avLst/>
            </a:prstGeom>
          </p:spPr>
        </p:pic>
      </p:grpSp>
      <p:sp>
        <p:nvSpPr>
          <p:cNvPr id="12" name="TextBox 12"/>
          <p:cNvSpPr txBox="1"/>
          <p:nvPr/>
        </p:nvSpPr>
        <p:spPr>
          <a:xfrm>
            <a:off x="8882929" y="2616644"/>
            <a:ext cx="8549700" cy="2632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ALS JE PLAN KLAAR IS, GA JE ECHT BEGINNEN!</a:t>
            </a:r>
          </a:p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VOLGT DE STAPPEN DIE IN HET LESMATERIAAL STAAN.</a:t>
            </a:r>
          </a:p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GAAT BOUWEN, ONDERHOUDEN EN TESTEN.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144000" y="779531"/>
            <a:ext cx="7827328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AAN DE SLAG! 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(PDCA - DO) (A)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10" name="Freeform 10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8629650" y="9670769"/>
            <a:ext cx="1028700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1" name="TextBox 11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132165" y="9061083"/>
            <a:ext cx="2487168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09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11 VAN 20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28700" y="623866"/>
            <a:ext cx="7410003" cy="8546575"/>
            <a:chOff x="0" y="0"/>
            <a:chExt cx="9880004" cy="11395433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880004" cy="11395433"/>
            </a:xfrm>
            <a:prstGeom prst="rect">
              <a:avLst/>
            </a:prstGeom>
          </p:spPr>
        </p:pic>
      </p:grpSp>
      <p:sp>
        <p:nvSpPr>
          <p:cNvPr id="12" name="TextBox 12"/>
          <p:cNvSpPr txBox="1"/>
          <p:nvPr/>
        </p:nvSpPr>
        <p:spPr>
          <a:xfrm>
            <a:off x="8882929" y="2549969"/>
            <a:ext cx="8549700" cy="448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HIERBIJ GEBRUIK JE ALLERLEI TECHNIEKEN DIE JE LEERT IN JE PROFIELVAK PIE OF M&amp;T: TEKENINGEN LEZEN, METEN, ZAGEN, BOREN, LASSEN, MONTEREN, BEDRADEN, ETC. </a:t>
            </a:r>
          </a:p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VOERT JULLIE PLAN UIT EN WERKT VEILIG. </a:t>
            </a:r>
          </a:p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DIT IS DE 'DO'-STAP IN DE PDCA-METHODE!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82929" y="779531"/>
            <a:ext cx="8088399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AAN DE SLAG! 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(PDCA - DO) (B)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10" name="Freeform 10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8629650" y="9670769"/>
            <a:ext cx="1028700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1" name="TextBox 11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132165" y="9061083"/>
            <a:ext cx="2487168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09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12 VAN 20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572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028700" y="1028700"/>
            <a:ext cx="6853547" cy="7961834"/>
            <a:chOff x="0" y="0"/>
            <a:chExt cx="546608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142708" y="1903481"/>
            <a:ext cx="9116592" cy="6766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WEET JE OF JE OP DE GOEDE WEG BENT? DOOR TE KIJKEN NAAR JE WERK EN ERVAN TE LEREN!</a:t>
            </a:r>
          </a:p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DIT HEET BEOORDELEN OF REFLECTEREN.</a:t>
            </a:r>
          </a:p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DOCENT KIJKT HOE JE WERKT EN WAT JE MAAKT. HIJ OF ZIJ BEOORDEELT JE KENNIS, VAARDIGHEDEN EN GEDRAG. DIT GEBEURT OP DEZELFDE MANIER ALS BIJ JE EXAMEN.</a:t>
            </a:r>
          </a:p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DIT IS DE 'CHECK'-STAP IN DE PDCA-METHODE!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82929" y="779531"/>
            <a:ext cx="8088399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LEREN VAN JE WERK 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(PDCA - CHECK) (A)</a:t>
            </a:r>
          </a:p>
        </p:txBody>
      </p:sp>
      <p:pic>
        <p:nvPicPr>
          <p:cNvPr id="19" name="Picture 18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7" name="TextBox 17"/>
          <p:cNvSpPr txBox="1"/>
          <p:nvPr/>
        </p:nvSpPr>
        <p:spPr>
          <a:xfrm>
            <a:off x="8629650" y="9670769"/>
            <a:ext cx="1028700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7132165" y="9061083"/>
            <a:ext cx="2487168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09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13 VAN 20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0835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028700" y="1028700"/>
            <a:ext cx="6853547" cy="7961834"/>
            <a:chOff x="0" y="0"/>
            <a:chExt cx="546608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882929" y="2157483"/>
            <a:ext cx="8549700" cy="6013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8"/>
              </a:lnSpc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KAN ER BEOORDEELD WORDEN?</a:t>
            </a:r>
          </a:p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PRODUCTEN DIE JE MAAKT, ZOALS TEKENINGEN, WERKSTUKKEN OF RAPPORTEN. </a:t>
            </a:r>
          </a:p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VOLDOET HET AAN DE EISEN?</a:t>
            </a:r>
          </a:p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JE WERKT (OBSERVATIE). </a:t>
            </a:r>
          </a:p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PAST JE GEDRAG BIJ WAT ER VAN JE GEVRAAGD WORDT?</a:t>
            </a:r>
          </a:p>
          <a:p>
            <a:pPr algn="l">
              <a:lnSpc>
                <a:spcPts val="5328"/>
              </a:lnSpc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OOK DIT IS DE 'CHECK'-STAP IN DE PDCA-METHODE!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82929" y="779531"/>
            <a:ext cx="8088399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LEREN VAN JE WERK 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(PDCA - CHECK) (B)</a:t>
            </a:r>
          </a:p>
        </p:txBody>
      </p:sp>
      <p:pic>
        <p:nvPicPr>
          <p:cNvPr id="19" name="Picture 18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7" name="TextBox 17"/>
          <p:cNvSpPr txBox="1"/>
          <p:nvPr/>
        </p:nvSpPr>
        <p:spPr>
          <a:xfrm>
            <a:off x="8629650" y="9670769"/>
            <a:ext cx="1028700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7132165" y="9061083"/>
            <a:ext cx="2487168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09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14 VAN 20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5913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028700" y="1028700"/>
            <a:ext cx="6853547" cy="7961834"/>
            <a:chOff x="0" y="0"/>
            <a:chExt cx="546608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  <p:txBody>
            <a:bodyPr/>
            <a:lstStyle/>
            <a:p>
              <a:endParaRPr lang="nl-NL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096444" y="2090808"/>
            <a:ext cx="9336185" cy="6766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IN EEN GESPREK LEGT JE DOCENT JE VRAGEN VOOR OVER WAAROM JE BEPAALDE KEUZES MAAKTE EN WAT JE GELEERD HEBT. OOK JE BIJDRAGE IN HET TEAM KOMT AAN BOD.</a:t>
            </a:r>
          </a:p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MET EEN PRESENTATIE LAAT JE JE WERK ZIEN EN LEG JE JOUW KEUZES EN BIJDRAGE UIT.</a:t>
            </a:r>
          </a:p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DOOR DEZE BEOORDELING ONTDEK JE WAT GOED GAAT EN WAAR JE NOG AAN MOET WERKEN. </a:t>
            </a:r>
          </a:p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OOK DIT IS DE 'CHECK'-STAP IN DE PDCA-METHODE!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882929" y="779531"/>
            <a:ext cx="8088399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LEREN VAN JE WERK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(PDCA - CHECK) (C)</a:t>
            </a:r>
          </a:p>
        </p:txBody>
      </p:sp>
      <p:pic>
        <p:nvPicPr>
          <p:cNvPr id="19" name="Picture 18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7" name="TextBox 17"/>
          <p:cNvSpPr txBox="1"/>
          <p:nvPr/>
        </p:nvSpPr>
        <p:spPr>
          <a:xfrm>
            <a:off x="8629650" y="9670769"/>
            <a:ext cx="1028700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7132165" y="9061083"/>
            <a:ext cx="2487168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09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15 VAN 20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4384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28700" y="623866"/>
            <a:ext cx="7410003" cy="8546575"/>
            <a:chOff x="0" y="0"/>
            <a:chExt cx="9880004" cy="11395433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880004" cy="11395433"/>
            </a:xfrm>
            <a:prstGeom prst="rect">
              <a:avLst/>
            </a:prstGeom>
          </p:spPr>
        </p:pic>
      </p:grpSp>
      <p:sp>
        <p:nvSpPr>
          <p:cNvPr id="12" name="TextBox 12"/>
          <p:cNvSpPr txBox="1"/>
          <p:nvPr/>
        </p:nvSpPr>
        <p:spPr>
          <a:xfrm>
            <a:off x="8882929" y="2355723"/>
            <a:ext cx="9041813" cy="5337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</a:rPr>
              <a:t>PLAN</a:t>
            </a: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: JE MAAKT EEN PLAN VAN AANPAK. WAT GA JE DOEN EN HOE?</a:t>
            </a:r>
          </a:p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</a:rPr>
              <a:t>DO</a:t>
            </a: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: JE VOERT HET PLAN UIT. JE GAAT BOUWEN EN TESTEN.</a:t>
            </a:r>
          </a:p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</a:rPr>
              <a:t>CHECK</a:t>
            </a: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: JE KIJKT GOED NAAR JE WERK. VOLDOET JE PRODUCT AAN DE EISEN? HOE GING HET SAMENWERKEN? </a:t>
            </a:r>
          </a:p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DOCENT HELPT JE HIERBIJ.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947698" y="779531"/>
            <a:ext cx="8088399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DE PDCA-CYCLUS: 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PLAN, DO, CHECK, ACT (A)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10" name="Freeform 10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8629650" y="9670769"/>
            <a:ext cx="1028700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1" name="TextBox 11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132165" y="9061083"/>
            <a:ext cx="2487168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09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16 VAN 20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dirty="0"/>
          </a:p>
        </p:txBody>
      </p:sp>
      <p:grpSp>
        <p:nvGrpSpPr>
          <p:cNvPr id="3" name="Group 3"/>
          <p:cNvGrpSpPr/>
          <p:nvPr/>
        </p:nvGrpSpPr>
        <p:grpSpPr>
          <a:xfrm>
            <a:off x="1028700" y="623866"/>
            <a:ext cx="7410003" cy="8546575"/>
            <a:chOff x="0" y="0"/>
            <a:chExt cx="9880004" cy="11395433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9880004" cy="11395433"/>
            </a:xfrm>
            <a:prstGeom prst="rect">
              <a:avLst/>
            </a:prstGeom>
          </p:spPr>
        </p:pic>
      </p:grpSp>
      <p:sp>
        <p:nvSpPr>
          <p:cNvPr id="12" name="TextBox 12"/>
          <p:cNvSpPr txBox="1"/>
          <p:nvPr/>
        </p:nvSpPr>
        <p:spPr>
          <a:xfrm>
            <a:off x="8882929" y="2522638"/>
            <a:ext cx="9252671" cy="60331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</a:rPr>
              <a:t>ACT</a:t>
            </a: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: OP BASIS VAN WAT JE HEBT GELEERD BIJ DE 'CHECK' (DOOR BEOORDELING EN JE EIGEN REFLECTIE) GA JE VERDER. </a:t>
            </a:r>
          </a:p>
          <a:p>
            <a:pPr marL="1036320" lvl="2" indent="-345440" algn="l">
              <a:lnSpc>
                <a:spcPts val="6000"/>
              </a:lnSpc>
              <a:buAutoNum type="alphaLcPeriod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PAS JE PLAN AAN, </a:t>
            </a:r>
          </a:p>
          <a:p>
            <a:pPr marL="1036320" lvl="2" indent="-345440" algn="l">
              <a:lnSpc>
                <a:spcPts val="6000"/>
              </a:lnSpc>
              <a:buAutoNum type="alphaLcPeriod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LOS JE PROBLEMEN OP</a:t>
            </a:r>
          </a:p>
          <a:p>
            <a:pPr marL="1036320" lvl="2" indent="-345440" algn="l">
              <a:lnSpc>
                <a:spcPts val="6000"/>
              </a:lnSpc>
              <a:buAutoNum type="alphaLcPeriod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BEGIN JE MET EEN VOLGENDE STAP.</a:t>
            </a:r>
          </a:p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DAARNA BEGINT DE CYCLUS OPNIEUW: JE MAAKT WEER EEN NIEUW PLAN VOOR DE VOLGENDE TAAK.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882929" y="779531"/>
            <a:ext cx="8088399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DE PDCA-CYCLUS: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PLAN, DO, CHECK, ACT (B)</a:t>
            </a:r>
          </a:p>
        </p:txBody>
      </p:sp>
      <p:pic>
        <p:nvPicPr>
          <p:cNvPr id="16" name="Picture 15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10" name="Freeform 10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4" name="TextBox 14"/>
          <p:cNvSpPr txBox="1"/>
          <p:nvPr/>
        </p:nvSpPr>
        <p:spPr>
          <a:xfrm>
            <a:off x="8629650" y="9670769"/>
            <a:ext cx="1028700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1" name="TextBox 11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7132165" y="9061083"/>
            <a:ext cx="2487168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09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17 VAN 20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10360663" y="1182453"/>
            <a:ext cx="7123592" cy="7399752"/>
            <a:chOff x="0" y="0"/>
            <a:chExt cx="5510530" cy="6113780"/>
          </a:xfrm>
        </p:grpSpPr>
        <p:sp>
          <p:nvSpPr>
            <p:cNvPr id="4" name="Freeform 4"/>
            <p:cNvSpPr/>
            <p:nvPr/>
          </p:nvSpPr>
          <p:spPr>
            <a:xfrm>
              <a:off x="45720" y="49530"/>
              <a:ext cx="5420360" cy="6014720"/>
            </a:xfrm>
            <a:custGeom>
              <a:avLst/>
              <a:gdLst/>
              <a:ahLst/>
              <a:cxnLst/>
              <a:rect l="l" t="t" r="r" b="b"/>
              <a:pathLst>
                <a:path w="5420360" h="6014720">
                  <a:moveTo>
                    <a:pt x="5148580" y="3408680"/>
                  </a:moveTo>
                  <a:lnTo>
                    <a:pt x="5149850" y="3406140"/>
                  </a:lnTo>
                  <a:cubicBezTo>
                    <a:pt x="5322570" y="3082290"/>
                    <a:pt x="5420360" y="2711450"/>
                    <a:pt x="5420360" y="2319020"/>
                  </a:cubicBezTo>
                  <a:cubicBezTo>
                    <a:pt x="5420360" y="1038860"/>
                    <a:pt x="4381500" y="0"/>
                    <a:pt x="3101340" y="0"/>
                  </a:cubicBezTo>
                  <a:cubicBezTo>
                    <a:pt x="2259330" y="0"/>
                    <a:pt x="1521460" y="449580"/>
                    <a:pt x="1115060" y="1121410"/>
                  </a:cubicBezTo>
                  <a:cubicBezTo>
                    <a:pt x="1094740" y="1155700"/>
                    <a:pt x="1075690" y="1188720"/>
                    <a:pt x="1056640" y="1224280"/>
                  </a:cubicBezTo>
                  <a:lnTo>
                    <a:pt x="328930" y="2503170"/>
                  </a:lnTo>
                  <a:cubicBezTo>
                    <a:pt x="308610" y="2536190"/>
                    <a:pt x="290830" y="2569210"/>
                    <a:pt x="271780" y="2603500"/>
                  </a:cubicBezTo>
                  <a:lnTo>
                    <a:pt x="271780" y="2604770"/>
                  </a:lnTo>
                  <a:cubicBezTo>
                    <a:pt x="97790" y="2929890"/>
                    <a:pt x="0" y="3300730"/>
                    <a:pt x="0" y="3695700"/>
                  </a:cubicBezTo>
                  <a:cubicBezTo>
                    <a:pt x="0" y="4975860"/>
                    <a:pt x="1038860" y="6014720"/>
                    <a:pt x="2319020" y="6014720"/>
                  </a:cubicBezTo>
                  <a:cubicBezTo>
                    <a:pt x="3243580" y="6014720"/>
                    <a:pt x="4042410" y="5472430"/>
                    <a:pt x="4414520" y="4688840"/>
                  </a:cubicBezTo>
                  <a:lnTo>
                    <a:pt x="5077460" y="3533140"/>
                  </a:lnTo>
                  <a:cubicBezTo>
                    <a:pt x="5101590" y="3492500"/>
                    <a:pt x="5125720" y="3450590"/>
                    <a:pt x="5148580" y="3408680"/>
                  </a:cubicBezTo>
                  <a:close/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1028700"/>
            <a:ext cx="750570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HOE JE LEERT IN DIT PROJECT (A)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1612773"/>
            <a:ext cx="7763864" cy="6766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LEERT NATUURLIJK TECHNISCHE DINGEN, MAAR OOK 'SOFT SKILLS' ZOALS GOED SAMENWERKEN.</a:t>
            </a:r>
          </a:p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GREENKART ZELF IS EEN LEEROBJECT. JE KUNT DE KART GEBRUIKEN OM VERSCHILLENDE TECHNISCHE DINGEN TE LEREN EN BEGRIJPEN.</a:t>
            </a:r>
          </a:p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DIT IS BELANGRIJK VOOR JOUW OPLEIDING EN JE TOEKOMSTIGE WERK.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8629650" y="9670769"/>
            <a:ext cx="1028700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132165" y="9061083"/>
            <a:ext cx="2487168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09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18 VAN 20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0" name="TextBox 10"/>
          <p:cNvSpPr txBox="1"/>
          <p:nvPr/>
        </p:nvSpPr>
        <p:spPr>
          <a:xfrm>
            <a:off x="949029" y="1028700"/>
            <a:ext cx="7505700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HOE JE LEERT IN DIT PROJECT (B)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1963047"/>
            <a:ext cx="7886892" cy="2956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OEFENT VAARDIGHEDEN MET ELECTUDE. </a:t>
            </a:r>
          </a:p>
          <a:p>
            <a:pPr marL="518160" lvl="1" indent="-259080" algn="l">
              <a:lnSpc>
                <a:spcPts val="6000"/>
              </a:lnSpc>
              <a:buFont typeface="Arial"/>
              <a:buChar char="•"/>
            </a:pPr>
            <a:r>
              <a:rPr lang="en-US" sz="2400" b="1" u="none" strike="noStrike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ZO SNAP JE GOED WAT JE DOET.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8" name="Freeform 8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8629650" y="9670769"/>
            <a:ext cx="1028700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9" name="TextBox 9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132165" y="9061083"/>
            <a:ext cx="2487168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09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19 VAN 20</a:t>
            </a:r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A169050D-0D2A-AC19-1B13-017E1F1E038B}"/>
              </a:ext>
            </a:extLst>
          </p:cNvPr>
          <p:cNvGrpSpPr/>
          <p:nvPr/>
        </p:nvGrpSpPr>
        <p:grpSpPr>
          <a:xfrm>
            <a:off x="10360663" y="1182453"/>
            <a:ext cx="7123592" cy="7399752"/>
            <a:chOff x="0" y="0"/>
            <a:chExt cx="5510530" cy="6113780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D91E4690-35C1-C1A1-35F8-7E225FE35F58}"/>
                </a:ext>
              </a:extLst>
            </p:cNvPr>
            <p:cNvSpPr/>
            <p:nvPr/>
          </p:nvSpPr>
          <p:spPr>
            <a:xfrm>
              <a:off x="45720" y="49530"/>
              <a:ext cx="5420360" cy="6014720"/>
            </a:xfrm>
            <a:custGeom>
              <a:avLst/>
              <a:gdLst/>
              <a:ahLst/>
              <a:cxnLst/>
              <a:rect l="l" t="t" r="r" b="b"/>
              <a:pathLst>
                <a:path w="5420360" h="6014720">
                  <a:moveTo>
                    <a:pt x="5148580" y="3408680"/>
                  </a:moveTo>
                  <a:lnTo>
                    <a:pt x="5149850" y="3406140"/>
                  </a:lnTo>
                  <a:cubicBezTo>
                    <a:pt x="5322570" y="3082290"/>
                    <a:pt x="5420360" y="2711450"/>
                    <a:pt x="5420360" y="2319020"/>
                  </a:cubicBezTo>
                  <a:cubicBezTo>
                    <a:pt x="5420360" y="1038860"/>
                    <a:pt x="4381500" y="0"/>
                    <a:pt x="3101340" y="0"/>
                  </a:cubicBezTo>
                  <a:cubicBezTo>
                    <a:pt x="2259330" y="0"/>
                    <a:pt x="1521460" y="449580"/>
                    <a:pt x="1115060" y="1121410"/>
                  </a:cubicBezTo>
                  <a:cubicBezTo>
                    <a:pt x="1094740" y="1155700"/>
                    <a:pt x="1075690" y="1188720"/>
                    <a:pt x="1056640" y="1224280"/>
                  </a:cubicBezTo>
                  <a:lnTo>
                    <a:pt x="328930" y="2503170"/>
                  </a:lnTo>
                  <a:cubicBezTo>
                    <a:pt x="308610" y="2536190"/>
                    <a:pt x="290830" y="2569210"/>
                    <a:pt x="271780" y="2603500"/>
                  </a:cubicBezTo>
                  <a:lnTo>
                    <a:pt x="271780" y="2604770"/>
                  </a:lnTo>
                  <a:cubicBezTo>
                    <a:pt x="97790" y="2929890"/>
                    <a:pt x="0" y="3300730"/>
                    <a:pt x="0" y="3695700"/>
                  </a:cubicBezTo>
                  <a:cubicBezTo>
                    <a:pt x="0" y="4975860"/>
                    <a:pt x="1038860" y="6014720"/>
                    <a:pt x="2319020" y="6014720"/>
                  </a:cubicBezTo>
                  <a:cubicBezTo>
                    <a:pt x="3243580" y="6014720"/>
                    <a:pt x="4042410" y="5472430"/>
                    <a:pt x="4414520" y="4688840"/>
                  </a:cubicBezTo>
                  <a:lnTo>
                    <a:pt x="5077460" y="3533140"/>
                  </a:lnTo>
                  <a:cubicBezTo>
                    <a:pt x="5101590" y="3492500"/>
                    <a:pt x="5125720" y="3450590"/>
                    <a:pt x="5148580" y="3408680"/>
                  </a:cubicBezTo>
                  <a:close/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6048645"/>
            <a:chOff x="0" y="0"/>
            <a:chExt cx="24384000" cy="806486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0"/>
              <a:ext cx="24384000" cy="8064860"/>
            </a:xfrm>
            <a:prstGeom prst="rect">
              <a:avLst/>
            </a:prstGeom>
          </p:spPr>
        </p:pic>
      </p:grpSp>
      <p:sp>
        <p:nvSpPr>
          <p:cNvPr id="5" name="TextBox 5"/>
          <p:cNvSpPr txBox="1"/>
          <p:nvPr/>
        </p:nvSpPr>
        <p:spPr>
          <a:xfrm>
            <a:off x="1028700" y="4336829"/>
            <a:ext cx="15434072" cy="39086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WEET NU WAAR HET GREENKART PROJECT OVER GAAT!</a:t>
            </a:r>
          </a:p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JULLIE EERSTE STAP IS OM HET GREENKART BOUWPAKKET TE CONTROLEREN. </a:t>
            </a:r>
          </a:p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KIJK GOED OF ALLES ERIN ZIT EN OF ALLES WERKT. </a:t>
            </a:r>
          </a:p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MOET JE NOG REGELEN? (DIT HOORT BIJ DE '</a:t>
            </a:r>
            <a:r>
              <a:rPr lang="en-US" sz="2400" b="1" u="none" strike="noStrike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</a:rPr>
              <a:t>CHECK</a:t>
            </a: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' EN VOORBEREIDING OP '</a:t>
            </a:r>
            <a:r>
              <a:rPr lang="en-US" sz="2400" b="1" u="none" strike="noStrike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</a:rPr>
              <a:t>PLAN</a:t>
            </a: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').</a:t>
            </a:r>
          </a:p>
          <a:p>
            <a:pPr marL="518160" lvl="1" indent="-259080" algn="l">
              <a:lnSpc>
                <a:spcPts val="4776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DAARNA BEGIN JE MET JE TEAM AAN HET PLAN VAN AANPAK. (DIT IS DE '</a:t>
            </a:r>
            <a:r>
              <a:rPr lang="en-US" sz="2400" b="1" u="none" strike="noStrike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 Bold"/>
              </a:rPr>
              <a:t>PLAN</a:t>
            </a: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' FASE!)</a:t>
            </a:r>
          </a:p>
          <a:p>
            <a:pPr marL="518160" lvl="1" indent="-259080" algn="l">
              <a:lnSpc>
                <a:spcPts val="5328"/>
              </a:lnSpc>
              <a:buFont typeface="Arial"/>
              <a:buChar char="•"/>
            </a:pPr>
            <a:r>
              <a:rPr lang="en-US" sz="2400" b="1" u="none" strike="noStrike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HEEL VEEL SUCCES EN VOORAL VEEL PLEZIER MET HET BOUWEN VAN DE GREENKART!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268046" y="3516232"/>
            <a:ext cx="9111996" cy="6381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 Bold"/>
              </a:rPr>
              <a:t>WAT GA JE NA DEZE LES DOEN?</a:t>
            </a:r>
          </a:p>
        </p:txBody>
      </p:sp>
      <p:pic>
        <p:nvPicPr>
          <p:cNvPr id="14" name="Picture 13" descr="gk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35179"/>
            <a:ext cx="3654653" cy="1372470"/>
          </a:xfrm>
          <a:prstGeom prst="rect">
            <a:avLst/>
          </a:prstGeom>
        </p:spPr>
      </p:pic>
      <p:sp>
        <p:nvSpPr>
          <p:cNvPr id="9" name="Freeform 9"/>
          <p:cNvSpPr/>
          <p:nvPr/>
        </p:nvSpPr>
        <p:spPr>
          <a:xfrm>
            <a:off x="13922459" y="8735179"/>
            <a:ext cx="2659534" cy="1372470"/>
          </a:xfrm>
          <a:custGeom>
            <a:avLst/>
            <a:gdLst/>
            <a:ahLst/>
            <a:cxnLst/>
            <a:rect l="l" t="t" r="r" b="b"/>
            <a:pathLst>
              <a:path w="1511132" h="779830">
                <a:moveTo>
                  <a:pt x="0" y="0"/>
                </a:moveTo>
                <a:lnTo>
                  <a:pt x="1511132" y="0"/>
                </a:lnTo>
                <a:lnTo>
                  <a:pt x="1511132" y="779830"/>
                </a:lnTo>
                <a:lnTo>
                  <a:pt x="0" y="77983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/>
          </a:p>
        </p:txBody>
      </p:sp>
      <p:sp>
        <p:nvSpPr>
          <p:cNvPr id="12" name="TextBox 12"/>
          <p:cNvSpPr txBox="1"/>
          <p:nvPr/>
        </p:nvSpPr>
        <p:spPr>
          <a:xfrm>
            <a:off x="8629650" y="9670769"/>
            <a:ext cx="1028700" cy="43688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1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8700" y="9248775"/>
            <a:ext cx="16230600" cy="625089"/>
            <a:chOff x="0" y="0"/>
            <a:chExt cx="21640800" cy="833452"/>
          </a:xfrm>
        </p:grpSpPr>
        <p:sp>
          <p:nvSpPr>
            <p:cNvPr id="10" name="TextBox 10"/>
            <p:cNvSpPr txBox="1"/>
            <p:nvPr/>
          </p:nvSpPr>
          <p:spPr>
            <a:xfrm>
              <a:off x="8554460" y="219759"/>
              <a:ext cx="4905702" cy="406400"/>
            </a:xfrm>
            <a:prstGeom prst="rect">
              <a:avLst/>
            </a:prstGeom>
          </p:spPr>
          <p:txBody>
            <a:bodyPr wrap="none" lIns="0" tIns="0" rIns="0" bIns="0" rtlCol="0" anchor="t">
              <a:noAutofit/>
            </a:bodyPr>
            <a:lstStyle/>
            <a:p>
              <a:pPr marL="0" lvl="0" indent="0" algn="ctr">
                <a:lnSpc>
                  <a:spcPts val="2421"/>
                </a:lnSpc>
                <a:spcBef>
                  <a:spcPct val="0"/>
                </a:spcBef>
              </a:pPr>
              <a:r>
                <a:rPr lang="en-US" sz="1800" b="1">
                  <a:solidFill>
                    <a:srgbClr val="0A30E7"/>
                  </a:solidFill>
                  <a:latin typeface="Arial"/>
                  <a:ea typeface="Arial"/>
                  <a:cs typeface="Arial"/>
                  <a:sym typeface="Comic Sans"/>
                </a:rPr>
                <a:t>WWW.GREENKARTING.NL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132165" y="9061083"/>
            <a:ext cx="2487168" cy="21907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09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PAGINA 20 VAN 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1351</Words>
  <Application>Microsoft Macintosh PowerPoint</Application>
  <PresentationFormat>Aangepast</PresentationFormat>
  <Paragraphs>171</Paragraphs>
  <Slides>20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20</vt:i4>
      </vt:variant>
    </vt:vector>
  </HeadingPairs>
  <TitlesOfParts>
    <vt:vector size="25" baseType="lpstr">
      <vt:lpstr>Arial</vt:lpstr>
      <vt:lpstr>Monument Bold</vt:lpstr>
      <vt:lpstr>Comic Sans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1 inleiding V3</dc:title>
  <cp:lastModifiedBy>CW Bak</cp:lastModifiedBy>
  <cp:revision>5</cp:revision>
  <cp:lastPrinted>2026-08-20T06:39:24Z</cp:lastPrinted>
  <dcterms:created xsi:type="dcterms:W3CDTF">2006-08-16T00:00:00Z</dcterms:created>
  <dcterms:modified xsi:type="dcterms:W3CDTF">2026-08-20T06:53:40Z</dcterms:modified>
  <dc:identifier>DAGwgUxdmwc</dc:identifier>
</cp:coreProperties>
</file>