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Comic Sans" charset="1" panose="03000702030302020204"/>
      <p:regular r:id="rId26"/>
    </p:embeddedFont>
    <p:embeddedFont>
      <p:font typeface="Monument Bold" charset="1" panose="00000300000000000000"/>
      <p:regular r:id="rId27"/>
    </p:embeddedFont>
    <p:embeddedFont>
      <p:font typeface="Avenir" charset="1" panose="020B0503020203020204"/>
      <p:regular r:id="rId28"/>
    </p:embeddedFont>
    <p:embeddedFont>
      <p:font typeface="Avenir Next LT Pro Bold" charset="1" panose="020B0804020202020204"/>
      <p:regular r:id="rId29"/>
    </p:embeddedFont>
    <p:embeddedFont>
      <p:font typeface="Comic Sans Bold" charset="1" panose="0300090203030202020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6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jpe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2.jpeg" Type="http://schemas.openxmlformats.org/officeDocument/2006/relationships/image"/><Relationship Id="rId8" Target="../media/VAGwgoskTuI.mp4" Type="http://schemas.openxmlformats.org/officeDocument/2006/relationships/video"/><Relationship Id="rId9" Target="../media/VAGwgoskTuI.mp4" Type="http://schemas.microsoft.com/office/2007/relationships/media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525853" y="8043702"/>
            <a:ext cx="1323626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true" rot="0">
            <a:off x="14984952" y="6487891"/>
            <a:ext cx="479409" cy="479409"/>
          </a:xfrm>
          <a:custGeom>
            <a:avLst/>
            <a:gdLst/>
            <a:ahLst/>
            <a:cxnLst/>
            <a:rect r="r" b="b" t="t" l="l"/>
            <a:pathLst>
              <a:path h="479409" w="479409">
                <a:moveTo>
                  <a:pt x="0" y="479409"/>
                </a:moveTo>
                <a:lnTo>
                  <a:pt x="479409" y="479409"/>
                </a:lnTo>
                <a:lnTo>
                  <a:pt x="479409" y="0"/>
                </a:lnTo>
                <a:lnTo>
                  <a:pt x="0" y="0"/>
                </a:lnTo>
                <a:lnTo>
                  <a:pt x="0" y="47940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041124"/>
            <a:ext cx="3594651" cy="1372470"/>
          </a:xfrm>
          <a:custGeom>
            <a:avLst/>
            <a:gdLst/>
            <a:ahLst/>
            <a:cxnLst/>
            <a:rect r="r" b="b" t="t" l="l"/>
            <a:pathLst>
              <a:path h="1372470" w="3594651">
                <a:moveTo>
                  <a:pt x="0" y="0"/>
                </a:moveTo>
                <a:lnTo>
                  <a:pt x="3594651" y="0"/>
                </a:lnTo>
                <a:lnTo>
                  <a:pt x="3594651" y="1372470"/>
                </a:lnTo>
                <a:lnTo>
                  <a:pt x="0" y="1372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22459" y="8041124"/>
            <a:ext cx="2659534" cy="1372470"/>
          </a:xfrm>
          <a:custGeom>
            <a:avLst/>
            <a:gdLst/>
            <a:ahLst/>
            <a:cxnLst/>
            <a:rect r="r" b="b" t="t" l="l"/>
            <a:pathLst>
              <a:path h="1372470" w="2659534">
                <a:moveTo>
                  <a:pt x="0" y="0"/>
                </a:moveTo>
                <a:lnTo>
                  <a:pt x="2659534" y="0"/>
                </a:lnTo>
                <a:lnTo>
                  <a:pt x="2659534" y="1372470"/>
                </a:lnTo>
                <a:lnTo>
                  <a:pt x="0" y="1372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440924" y="9413594"/>
            <a:ext cx="36828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386538"/>
            <a:ext cx="16230600" cy="2163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8300" spc="-166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1</a:t>
            </a:r>
          </a:p>
          <a:p>
            <a:pPr algn="ctr">
              <a:lnSpc>
                <a:spcPts val="8300"/>
              </a:lnSpc>
            </a:pPr>
            <a:r>
              <a:rPr lang="en-US" sz="8300" spc="-166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INLEIDING GRE</a:t>
            </a:r>
            <a:r>
              <a:rPr lang="en-US" sz="8300" spc="-166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ENKART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61851" y="9670769"/>
            <a:ext cx="136429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99549" y="9061083"/>
            <a:ext cx="1551287" cy="323504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 van 20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587570"/>
            <a:ext cx="7485782" cy="6822593"/>
            <a:chOff x="0" y="0"/>
            <a:chExt cx="9981043" cy="9096791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3449" t="0" r="13449" b="0"/>
            <a:stretch>
              <a:fillRect/>
            </a:stretch>
          </p:blipFill>
          <p:spPr>
            <a:xfrm flipH="false" flipV="false">
              <a:off x="0" y="0"/>
              <a:ext cx="9981043" cy="9096791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514482" y="2006616"/>
            <a:ext cx="8918147" cy="600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 DIT PLAN ZET JE: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IS JULLIE DOEL MET DE GREENKART?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HEBBEN JULLIE ALLEMAAL NODIG? (INFORMATIE, MATERIALEN, GEREEDSCHAP, HULP)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WELKE TAKEN ZIJN ER?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VERDELEN JULLIE DE TAKEN IN KLEINE STAPPEN?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DIT IS DE 'PLAN'-STAP IN DE PDCA-METHODE!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882929" y="779531"/>
            <a:ext cx="8088399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WERKEN MET EEN PLAN (PDCA-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(B)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10 van 20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23866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117" t="0" r="21117" b="0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82929" y="2616644"/>
            <a:ext cx="8549700" cy="263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ALS JE PLAN KLAAR IS, GA JE ECHT BEGINNEN!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VOLGT DE STAPPEN DIE IN HET LESMATERIAAL STAAN.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GAAT BOUWEN, ONDERHOUDEN EN TESTEN.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779531"/>
            <a:ext cx="7827328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AAN DE SLAG! 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(PDCA - 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DO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(A)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11 van 20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23866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117" t="0" r="21117" b="0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82929" y="2549969"/>
            <a:ext cx="8549700" cy="448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HIERBIJ GEBRUIK JE ALLERLEI TECHNIEKEN DIE JE LEERT IN JE PROFIELVAK PIE OF M&amp;T: TEKENINGEN LEZEN, METEN, ZAGEN, BOREN, LASSEN, MONTEREN, BEDRADEN, ETC. 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VOERT JULLIE PLAN UIT EN WERKT VEILIG. 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DIT IS DE 'DO'-STAP IN DE PDCA-METHODE!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AAN DE SLAG! 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(PDCA - 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DO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 (B)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12 van 20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8700" y="1028700"/>
            <a:ext cx="6853547" cy="7961834"/>
            <a:chOff x="0" y="0"/>
            <a:chExt cx="546608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28173" r="0" b="-28173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142708" y="1903481"/>
            <a:ext cx="9116592" cy="676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WEET JE OF JE OP DE GOEDE WEG BENT? DOOR TE KIJKEN NAAR JE WERK EN ERVAN TE LEREN!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DIT HEET BEOORDELEN OF REFLECTEREN.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DOCENT KIJKT HOE JE WERKT EN WAT JE MAAKT. HIJ OF ZIJ BEOORDEELT JE KENNIS, VAARDIGHEDEN EN GEDRAG. DIT GEBEURT OP DEZELFDE MANIER ALS BIJ JE EXAMEN.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DIT IS DE 'CHECK'-STAP IN DE PDCA-METHODE!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LEREN VAN JE WERK 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(PDCA - 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CHECK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 (A)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13 van 20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8700" y="1028700"/>
            <a:ext cx="6853547" cy="7961834"/>
            <a:chOff x="0" y="0"/>
            <a:chExt cx="546608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28173" r="0" b="-28173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882929" y="2157483"/>
            <a:ext cx="8549700" cy="6013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8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KAN ER BEOORDEELD WORDEN?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PRODUCTEN DIE JE MAAKT, ZOALS TEKENINGEN, WERKSTUKKEN OF RAPPORTEN.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VOLDOET HET AAN DE EISEN?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WERKT (OBSERVATIE).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PAST JE GEDRAG BIJ WAT ER VAN JE GEVRAAGD WORDT?</a:t>
            </a:r>
          </a:p>
          <a:p>
            <a:pPr algn="l">
              <a:lnSpc>
                <a:spcPts val="5328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OOK DIT IS DE 'CHECK'-STAP IN DE PDCA-METHODE!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LEREN VAN JE WERK 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(PDCA - 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CHECK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 (B)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14 van 20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8700" y="1028700"/>
            <a:ext cx="6853547" cy="7961834"/>
            <a:chOff x="0" y="0"/>
            <a:chExt cx="546608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35523" t="0" r="-35523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096444" y="2090808"/>
            <a:ext cx="9336185" cy="676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IN EEN GESPREK LEGT JE DOCENT JE VRAGEN VOOR OVER WAAROM JE BEPAALDE KEUZES MAAKTE EN WAT JE GELEERD HEBT. OOK JE BIJDRAGE IN HET TEAM KOMT AAN BOD.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MET EEN PRESENTATIE LAAT JE JE WERK ZIEN EN LEG JE JOUW KEUZES EN BIJDRAGE UIT.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DOOR DEZE BEOORDELING ONTDEK JE WAT GOED GAAT EN WAAR JE NOG AAN MOET WERKEN. 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OOK DIT IS DE 'CHECK'-STAP IN DE PDCA-METHODE!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LEREN VAN JE WERK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(PDCA - 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CHECK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 (C)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15 van 20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23866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7633" r="0" b="17633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82929" y="2355723"/>
            <a:ext cx="9041813" cy="5337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 JE MAAKT EEN PLAN VAN AANPAK. WAT GA JE DOEN EN HOE?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DO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 JE VOERT HET PLAN UIT. JE GAAT BOUWEN EN TESTEN.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CHECK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 JE KIJKT GOED NAAR JE WERK. VOLDOET JE PRODUCT AAN DE EISEN? HOE GING HET SAMENWERKEN?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DOCENT HELPT JE HIERBIJ.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47698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PDCA-CYCLUS: 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PLAN, DO, CHECK, ACT 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(A)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16 van 20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23866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7633" r="0" b="17633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82929" y="2090808"/>
            <a:ext cx="8376371" cy="676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ACT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: OP BASIS VAN WAT JE HEBT GELEERD BIJ DE 'CHECK' (DOOR BEOORDELING EN JE EIGEN REFLECTIE) GA JE VERDER. </a:t>
            </a:r>
          </a:p>
          <a:p>
            <a:pPr algn="l" marL="1036320" indent="-345440" lvl="2">
              <a:lnSpc>
                <a:spcPts val="6000"/>
              </a:lnSpc>
              <a:buAutoNum type="alphaL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PAS JE PLAN AAN, </a:t>
            </a:r>
          </a:p>
          <a:p>
            <a:pPr algn="l" marL="1036320" indent="-345440" lvl="2">
              <a:lnSpc>
                <a:spcPts val="6000"/>
              </a:lnSpc>
              <a:buAutoNum type="alphaL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LOS JE PROBLEMEN OP</a:t>
            </a:r>
          </a:p>
          <a:p>
            <a:pPr algn="l" marL="1036320" indent="-345440" lvl="2">
              <a:lnSpc>
                <a:spcPts val="6000"/>
              </a:lnSpc>
              <a:buAutoNum type="alphaLcPeriod" startAt="1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BEGIN JE MET EEN VOLGENDE STAP.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DAARNA BEGINT DE CYCLUS OPNIEUW: JE MAAKT WEER EEN NIEUW PLAN VOOR DE VOLGENDE TAAK.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PDCA-CYCLUS: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PLAN, DO, CHECK, ACT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(B)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17 van 20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555972" y="-1620225"/>
            <a:ext cx="11306481" cy="12544227"/>
            <a:chOff x="0" y="0"/>
            <a:chExt cx="5510530" cy="61137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/>
              <a:stretch>
                <a:fillRect l="-48855" t="0" r="-4885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1028700"/>
            <a:ext cx="10240322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LEERT IN DIT PROJECT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(A)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612773"/>
            <a:ext cx="7763864" cy="676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LEERT NATUURLIJK TECHNISCHE DINGEN, MAAR OOK 'SOFT SKILLS' ZOALS GOED SAMENWERKEN.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GREENKART ZELF IS EEN LEEROBJECT. JE KUNT DE KART GEBRUIKEN OM VERSCHILLENDE TECHNISCHE DINGEN TE LEREN EN BEGRIJPEN.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DIT IS BELANGRIJK VOOR JOUW OPLEIDING EN JE TOEKOMSTIGE WERK.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18 van 20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555972" y="-1620225"/>
            <a:ext cx="11306481" cy="12544227"/>
            <a:chOff x="0" y="0"/>
            <a:chExt cx="5510530" cy="61137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/>
              <a:stretch>
                <a:fillRect l="-48855" t="0" r="-4885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49029" y="1028700"/>
            <a:ext cx="1247948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HOE JE LEERT IN DIT PROJECT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(B)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963047"/>
            <a:ext cx="7886892" cy="2956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OEFENT VAARDIGHEDEN MET TECHNO-SKILLS VAN HET CONSORTIUM BEROEPSONDERWIJS OF MET ELECTUDE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 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ZO SNAP JE GOED WAT JE DOET.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19 van 20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25921" y="2581676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2525921" y="1652748"/>
            <a:ext cx="13236192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8700" y="3148413"/>
            <a:ext cx="162306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6719"/>
              </a:lnSpc>
              <a:spcBef>
                <a:spcPct val="0"/>
              </a:spcBef>
            </a:pPr>
            <a:r>
              <a:rPr lang="en-US" sz="4800" spc="-96" strike="noStrike" u="none">
                <a:solidFill>
                  <a:srgbClr val="94CB00"/>
                </a:solidFill>
                <a:latin typeface="Monument Bold"/>
                <a:ea typeface="Monument Bold"/>
                <a:cs typeface="Monument Bold"/>
                <a:sym typeface="Monument Bold"/>
              </a:rPr>
              <a:t>JULLIE GAAN EEN GREENKART BOUWEN</a:t>
            </a:r>
          </a:p>
        </p:txBody>
      </p:sp>
      <p:sp>
        <p:nvSpPr>
          <p:cNvPr name="AutoShape 6" id="6"/>
          <p:cNvSpPr/>
          <p:nvPr/>
        </p:nvSpPr>
        <p:spPr>
          <a:xfrm>
            <a:off x="2672154" y="9253537"/>
            <a:ext cx="1323626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9288992"/>
            <a:ext cx="1531845" cy="584872"/>
          </a:xfrm>
          <a:custGeom>
            <a:avLst/>
            <a:gdLst/>
            <a:ahLst/>
            <a:cxnLst/>
            <a:rect r="r" b="b" t="t" l="l"/>
            <a:pathLst>
              <a:path h="584872" w="1531845">
                <a:moveTo>
                  <a:pt x="0" y="0"/>
                </a:moveTo>
                <a:lnTo>
                  <a:pt x="1531845" y="0"/>
                </a:lnTo>
                <a:lnTo>
                  <a:pt x="1531845" y="584872"/>
                </a:lnTo>
                <a:lnTo>
                  <a:pt x="0" y="58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25951" y="9288992"/>
            <a:ext cx="1133349" cy="584872"/>
          </a:xfrm>
          <a:custGeom>
            <a:avLst/>
            <a:gdLst/>
            <a:ahLst/>
            <a:cxnLst/>
            <a:rect r="r" b="b" t="t" l="l"/>
            <a:pathLst>
              <a:path h="584872" w="1133349">
                <a:moveTo>
                  <a:pt x="0" y="0"/>
                </a:moveTo>
                <a:lnTo>
                  <a:pt x="1133349" y="0"/>
                </a:lnTo>
                <a:lnTo>
                  <a:pt x="1133349" y="584872"/>
                </a:lnTo>
                <a:lnTo>
                  <a:pt x="0" y="584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444545" y="9413594"/>
            <a:ext cx="367927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21"/>
              </a:lnSpc>
              <a:spcBef>
                <a:spcPct val="0"/>
              </a:spcBef>
            </a:pPr>
            <a:r>
              <a:rPr lang="en-US" sz="2018">
                <a:solidFill>
                  <a:srgbClr val="0A30E7"/>
                </a:solidFill>
                <a:latin typeface="Comic Sans"/>
                <a:ea typeface="Comic Sans"/>
                <a:cs typeface="Comic Sans"/>
                <a:sym typeface="Comic Sans"/>
              </a:rPr>
              <a:t>WWW.GREENKARTING.NL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5019675"/>
            <a:ext cx="10740591" cy="1728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A30E7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rPr>
              <a:t>Dit is het begin van de bouw van de Greenkart.</a:t>
            </a:r>
          </a:p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0A30E7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rPr>
              <a:t>In deze les vertellen we wat je gaat doen. Dit wordt later verder uitgelegd.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2 van 20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6048645"/>
            <a:chOff x="0" y="0"/>
            <a:chExt cx="24384000" cy="806486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25225" r="0" b="25225"/>
            <a:stretch>
              <a:fillRect/>
            </a:stretch>
          </p:blipFill>
          <p:spPr>
            <a:xfrm flipH="false" flipV="false">
              <a:off x="0" y="0"/>
              <a:ext cx="24384000" cy="806486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1028700" y="5101756"/>
            <a:ext cx="15434072" cy="3908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WEET NU WAAR HET GREENKART PROJECT OVER GAAT!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JULLIE EERSTE STAP IS OM HET GREENKART BOUWPAKKET TE CONTROLEREN.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KIJK GOED OF ALLES ERIN ZIT EN OF ALLES WERKT.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MOET JE NOG REGELEN? (DIT HOORT BIJ DE '</a:t>
            </a: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CHECK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' EN VOORBEREIDING OP '</a:t>
            </a: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').</a:t>
            </a:r>
          </a:p>
          <a:p>
            <a:pPr algn="l" marL="518160" indent="-259080" lvl="1">
              <a:lnSpc>
                <a:spcPts val="4776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DAARNA BEGIN JE MET JE TEAM AAN HET PLAN VAN AANPAK. (DIT IS DE '</a:t>
            </a:r>
            <a:r>
              <a:rPr lang="en-US" b="true" sz="24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' FASE!)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HEEL VEEL SUCCES EN VOORAL VEEL PLEZIER MET HET BOUWEN VAN DE GREENKART!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7" id="7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268046" y="3516232"/>
            <a:ext cx="9264997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GA JE NA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DEZE LES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DOEN?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20 van 20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133807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063" t="0" r="21063" b="0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692960" y="2391619"/>
            <a:ext cx="8549700" cy="606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8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STEL JE EENS VOOR: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STAAT MET JE TEAM IN DE WERKPLAATS.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VOOR JULLIE HEEN LIGGEN ONDERDELEN. </a:t>
            </a:r>
          </a:p>
          <a:p>
            <a:pPr algn="l">
              <a:lnSpc>
                <a:spcPts val="5328"/>
              </a:lnSpc>
            </a:pPr>
          </a:p>
          <a:p>
            <a:pPr algn="l">
              <a:lnSpc>
                <a:spcPts val="5771"/>
              </a:lnSpc>
            </a:pPr>
            <a:r>
              <a:rPr lang="en-US" b="true" sz="2599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GA JE HIERMEE DOEN?</a:t>
            </a:r>
          </a:p>
          <a:p>
            <a:pPr algn="l" marL="0" indent="0" lvl="0">
              <a:lnSpc>
                <a:spcPts val="5328"/>
              </a:lnSpc>
            </a:pP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GAAT EEN ELEKTRISCHE RACEKART BOUWEN!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HET GREENKART PROJECT IS EEN SUPERGAVE UITDAGING TUSSEN SCHOLEN.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676320" y="1028700"/>
            <a:ext cx="8582980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WELKOM BIJ HET GREENKART PROJECT! (1)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3 van 20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61851" y="9670769"/>
            <a:ext cx="136429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23866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1063" t="0" r="21063" b="0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82929" y="2616644"/>
            <a:ext cx="8549700" cy="6013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HET IS MEER DAN ALLEEN IN EEN ZELFGEBOUWDE KART RIJDEN. 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GREENKART IS HET BEGINPUNT WAAR JE MEE AAN DE SLAG GAAT.</a:t>
            </a:r>
          </a:p>
          <a:p>
            <a:pPr algn="l" marL="0" indent="0" lvl="0">
              <a:lnSpc>
                <a:spcPts val="5328"/>
              </a:lnSpc>
              <a:spcBef>
                <a:spcPct val="0"/>
              </a:spcBef>
            </a:pP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GAAT LEREN, DINGEN UITZOEKEN EN SAMENWERKEN OM DE KART TE BOUWEN, TE TESTEN EN ERMEE TE RIJDEN.</a:t>
            </a:r>
          </a:p>
          <a:p>
            <a:pPr algn="l" marL="0" indent="0" lvl="0">
              <a:lnSpc>
                <a:spcPts val="5328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WELKOM BIJ HET GREENKART PROJECT!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(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2)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4 van 20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61851" y="9670769"/>
            <a:ext cx="1364297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555972" y="-1620225"/>
            <a:ext cx="11306481" cy="12544227"/>
            <a:chOff x="0" y="0"/>
            <a:chExt cx="5510530" cy="61137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/>
              <a:stretch>
                <a:fillRect l="-59325" t="0" r="-5932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34063" y="706934"/>
            <a:ext cx="1091797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WAT IS DE GREENKART?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674413"/>
            <a:ext cx="8046393" cy="6591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88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KRIJGT EEN BOUWPAKKET MET ONDERDELEN.</a:t>
            </a:r>
          </a:p>
          <a:p>
            <a:pPr algn="l" marL="518160" indent="-259080" lvl="1">
              <a:lnSpc>
                <a:spcPts val="588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BIJ SOMMIGE ONDERDELEN MOET JE ZELF UITZOEKEN HOE JE ZE MONTEERT OF AANPAST.</a:t>
            </a:r>
          </a:p>
          <a:p>
            <a:pPr algn="l" marL="518160" indent="-259080" lvl="1">
              <a:lnSpc>
                <a:spcPts val="588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DE VEILIGHEID EN DE BASIS VAN HET VOERTUIG STAAN VAST. DIE ZIJN AL BEPAALD.</a:t>
            </a:r>
          </a:p>
          <a:p>
            <a:pPr algn="l" marL="518160" indent="-259080" lvl="1">
              <a:lnSpc>
                <a:spcPts val="588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JIJ EN JE TEAM MAKEN DE REST!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5 van 20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8700" y="1028700"/>
            <a:ext cx="6853547" cy="7961834"/>
            <a:chOff x="0" y="0"/>
            <a:chExt cx="546608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045" t="0" r="-22045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095952" y="2466975"/>
            <a:ext cx="9107339" cy="6013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8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MET DIT PROJECT LEER JE VEEL BELANGRIJKE DINGEN: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GOED SAMENWERKEN IN EEN TEAM.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ONDERNEMEN: ZELF DINGEN AANPAKKEN EN OPLOSSEN.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KENNISMAKEN MET DUURZAME TECHNIEK EN HOE JE SLIM REIST (DUURZAME MOBILITEIT).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HET DOEL IS DAT JE SAMEN EEN ELEKTRISCHE AUTO LEERT BOUWEN, ONDERHOUDEN EN TESTEN.</a:t>
            </a:r>
          </a:p>
          <a:p>
            <a:pPr algn="l">
              <a:lnSpc>
                <a:spcPts val="5328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ZO KUN JE ER VEILIG EN DUURZAAM MEE RIJDEN.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151961" y="1028700"/>
            <a:ext cx="8819367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WAAROM DOEN WE DIT? </a:t>
            </a:r>
          </a:p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(HET DOEL)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6 van 20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700789"/>
            <a:ext cx="7410003" cy="8546575"/>
            <a:chOff x="0" y="0"/>
            <a:chExt cx="9880004" cy="113954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5669" t="0" r="25669" b="0"/>
            <a:stretch>
              <a:fillRect/>
            </a:stretch>
          </p:blipFill>
          <p:spPr>
            <a:xfrm flipH="false" flipV="false">
              <a:off x="0" y="0"/>
              <a:ext cx="9880004" cy="11395433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8" id="8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82929" y="1713671"/>
            <a:ext cx="9041813" cy="6689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DIT PROJECT IS </a:t>
            </a:r>
            <a:r>
              <a:rPr lang="en-US" b="true" sz="2400" strike="noStrike" u="sng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TEAMWORK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 JE KUNT HET NIET ALLEEN.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HET IS BELANGRIJK DAT JE DE TALENTEN VAN JEZELF EN JE TEAMGENOTEN LEERT KENNEN.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ZO KUN JE DE TAKEN IN JE TEAM GOED VERDELEN.</a:t>
            </a:r>
          </a:p>
          <a:p>
            <a:pPr algn="l" marL="518160" indent="-259080" lvl="1">
              <a:lnSpc>
                <a:spcPts val="5328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DOCENT IS JULLIE '</a:t>
            </a:r>
            <a:r>
              <a:rPr lang="en-US" b="true" sz="2400" strike="noStrike" u="sng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TEAMBAAS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'. HIJ OF ZIJ HELPT MET DE </a:t>
            </a:r>
            <a:r>
              <a:rPr lang="en-US" b="true" sz="2400" strike="noStrike" u="none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TEAMINDELING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EN DE TAAKVERDELING. </a:t>
            </a:r>
          </a:p>
          <a:p>
            <a:pPr algn="l">
              <a:lnSpc>
                <a:spcPts val="5328"/>
              </a:lnSpc>
            </a:pPr>
          </a:p>
          <a:p>
            <a:pPr algn="ctr">
              <a:lnSpc>
                <a:spcPts val="5328"/>
              </a:lnSpc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PRAAT HIEROVER MET JE DOCENT.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25632" y="1028700"/>
            <a:ext cx="8088399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JOUW TEAM: SAMEN STERK!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7 van 20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5" id="5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2499888" y="1028700"/>
            <a:ext cx="13642854" cy="767410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111050" y="8702805"/>
            <a:ext cx="1767354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40"/>
              </a:lnSpc>
              <a:spcBef>
                <a:spcPct val="0"/>
              </a:spcBef>
            </a:pPr>
            <a:r>
              <a:rPr lang="en-US" b="true" sz="3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EEN IDEE HOE HET GAAT?</a:t>
            </a:r>
            <a:r>
              <a:rPr lang="en-US" b="true" sz="3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KIJK NAAR DE FILM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8 van 20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0337" y="623866"/>
            <a:ext cx="7086600" cy="0"/>
          </a:xfrm>
          <a:prstGeom prst="line">
            <a:avLst/>
          </a:prstGeom>
          <a:ln cap="flat" w="9525">
            <a:solidFill>
              <a:srgbClr val="94CB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true" rot="0">
            <a:off x="16971328" y="1028700"/>
            <a:ext cx="287972" cy="287972"/>
          </a:xfrm>
          <a:custGeom>
            <a:avLst/>
            <a:gdLst/>
            <a:ahLst/>
            <a:cxnLst/>
            <a:rect r="r" b="b" t="t" l="l"/>
            <a:pathLst>
              <a:path h="287972" w="287972">
                <a:moveTo>
                  <a:pt x="0" y="287972"/>
                </a:moveTo>
                <a:lnTo>
                  <a:pt x="287972" y="287972"/>
                </a:lnTo>
                <a:lnTo>
                  <a:pt x="287972" y="0"/>
                </a:lnTo>
                <a:lnTo>
                  <a:pt x="0" y="0"/>
                </a:lnTo>
                <a:lnTo>
                  <a:pt x="0" y="2879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9248775"/>
            <a:ext cx="16230600" cy="625089"/>
            <a:chOff x="0" y="0"/>
            <a:chExt cx="21640800" cy="833452"/>
          </a:xfrm>
        </p:grpSpPr>
        <p:sp>
          <p:nvSpPr>
            <p:cNvPr name="AutoShape 6" id="6"/>
            <p:cNvSpPr/>
            <p:nvPr/>
          </p:nvSpPr>
          <p:spPr>
            <a:xfrm>
              <a:off x="2191272" y="6350"/>
              <a:ext cx="17648347" cy="0"/>
            </a:xfrm>
            <a:prstGeom prst="line">
              <a:avLst/>
            </a:prstGeom>
            <a:ln cap="flat" w="12700">
              <a:solidFill>
                <a:srgbClr val="94CB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53622"/>
              <a:ext cx="2042460" cy="779830"/>
            </a:xfrm>
            <a:custGeom>
              <a:avLst/>
              <a:gdLst/>
              <a:ahLst/>
              <a:cxnLst/>
              <a:rect r="r" b="b" t="t" l="l"/>
              <a:pathLst>
                <a:path h="779830" w="2042460">
                  <a:moveTo>
                    <a:pt x="0" y="0"/>
                  </a:moveTo>
                  <a:lnTo>
                    <a:pt x="2042460" y="0"/>
                  </a:lnTo>
                  <a:lnTo>
                    <a:pt x="2042460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0129668" y="53622"/>
              <a:ext cx="1511132" cy="779830"/>
            </a:xfrm>
            <a:custGeom>
              <a:avLst/>
              <a:gdLst/>
              <a:ahLst/>
              <a:cxnLst/>
              <a:rect r="r" b="b" t="t" l="l"/>
              <a:pathLst>
                <a:path h="779830" w="1511132">
                  <a:moveTo>
                    <a:pt x="0" y="0"/>
                  </a:moveTo>
                  <a:lnTo>
                    <a:pt x="1511132" y="0"/>
                  </a:lnTo>
                  <a:lnTo>
                    <a:pt x="1511132" y="779830"/>
                  </a:lnTo>
                  <a:lnTo>
                    <a:pt x="0" y="779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8554460" y="219759"/>
              <a:ext cx="4905702" cy="406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2421"/>
                </a:lnSpc>
                <a:spcBef>
                  <a:spcPct val="0"/>
                </a:spcBef>
              </a:pPr>
              <a:r>
                <a:rPr lang="en-US" sz="2018">
                  <a:solidFill>
                    <a:srgbClr val="0A30E7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WWW.GREENKARTING.NL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882929" y="2243208"/>
            <a:ext cx="8376371" cy="5242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OM DIT PROJECT GOED TE DOEN, WERK JE GESTRUCTUREERD. DAT BETEKENT DAT JE EEN VASTE MANIER VAN WERKEN HEBT.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BEGINT MET EEN </a:t>
            </a:r>
            <a:r>
              <a:rPr lang="en-US" b="true" sz="2400" strike="noStrike" u="none">
                <a:solidFill>
                  <a:srgbClr val="3C3333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 VAN AANPAK</a:t>
            </a: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.</a:t>
            </a:r>
          </a:p>
          <a:p>
            <a:pPr algn="l" marL="518160" indent="-259080" lvl="1">
              <a:lnSpc>
                <a:spcPts val="6000"/>
              </a:lnSpc>
              <a:buFont typeface="Arial"/>
              <a:buChar char="•"/>
            </a:pPr>
            <a:r>
              <a:rPr lang="en-US" b="true" sz="2400" strike="noStrike" u="none">
                <a:solidFill>
                  <a:srgbClr val="0A30E7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JE MAAKT DIT PLAN SAMEN MET JE TEAM EN JE DOCENT. ZORG DAT HET PLAN KORT EN DUIDELIJK IS, ZODAT IEDEREEN HET SNAPT.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82929" y="779531"/>
            <a:ext cx="808839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WERKEN MET EEN PLAN (PDCA-</a:t>
            </a:r>
            <a:r>
              <a:rPr lang="en-US" b="true" sz="4200" strike="noStrike" u="none">
                <a:solidFill>
                  <a:srgbClr val="FF3131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PLAN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)</a:t>
            </a:r>
            <a:r>
              <a:rPr lang="en-US" b="true" sz="4200" strike="noStrike" u="none">
                <a:solidFill>
                  <a:srgbClr val="94CB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(A)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113952" y="1316672"/>
            <a:ext cx="7485782" cy="6822593"/>
            <a:chOff x="0" y="0"/>
            <a:chExt cx="9981043" cy="9096791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13449" t="0" r="13449" b="0"/>
            <a:stretch>
              <a:fillRect/>
            </a:stretch>
          </p:blipFill>
          <p:spPr>
            <a:xfrm flipH="false" flipV="false">
              <a:off x="0" y="0"/>
              <a:ext cx="9981043" cy="9096791"/>
            </a:xfrm>
            <a:prstGeom prst="rect">
              <a:avLst/>
            </a:prstGeom>
          </p:spPr>
        </p:pic>
      </p:grpSp>
      <p:sp>
        <p:nvSpPr>
          <p:cNvPr name="TextBox 14" id="14"/>
          <p:cNvSpPr txBox="true"/>
          <p:nvPr/>
        </p:nvSpPr>
        <p:spPr>
          <a:xfrm rot="0">
            <a:off x="8805751" y="9670769"/>
            <a:ext cx="676498" cy="436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Les 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99549" y="9061083"/>
            <a:ext cx="152400" cy="21907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409"/>
              </a:lnSpc>
              <a:spcBef>
                <a:spcPct val="0"/>
              </a:spcBef>
            </a:pPr>
            <a:r>
              <a:rPr lang="en-US" sz="17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Pagina 9 van 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DAGwgUxdmwc</dc:identifier>
  <dcterms:modified xsi:type="dcterms:W3CDTF">2011-08-01T06:04:30Z</dcterms:modified>
  <cp:revision>1</cp:revision>
  <dc:title>Les 1 inleiding V3</dc:title>
</cp:coreProperties>
</file>