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audio/mpeg" Extension="mp3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Abril Fatface" charset="1" panose="02000503000000020003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fonts/font16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9.jpeg" Type="http://schemas.openxmlformats.org/officeDocument/2006/relationships/image"/><Relationship Id="rId5" Target="../media/aADrzF1h684.mp3" Type="http://schemas.microsoft.com/office/2007/relationships/media"/><Relationship Id="rId6" Target="../media/aADrzF1h684.mp3" Type="http://schemas.openxmlformats.org/officeDocument/2006/relationships/audio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8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.jpeg" Type="http://schemas.openxmlformats.org/officeDocument/2006/relationships/image"/><Relationship Id="rId4" Target="../media/image4.png" Type="http://schemas.openxmlformats.org/officeDocument/2006/relationships/image"/><Relationship Id="rId5" Target="../media/image5.jpeg" Type="http://schemas.openxmlformats.org/officeDocument/2006/relationships/image"/><Relationship Id="rId6" Target="../media/image6.jpeg" Type="http://schemas.openxmlformats.org/officeDocument/2006/relationships/image"/><Relationship Id="rId7" Target="../media/image7.jpeg" Type="http://schemas.openxmlformats.org/officeDocument/2006/relationships/image"/><Relationship Id="rId8" Target="../media/image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9.jpeg" Type="http://schemas.openxmlformats.org/officeDocument/2006/relationships/image"/><Relationship Id="rId4" Target="../media/image10.jpeg" Type="http://schemas.openxmlformats.org/officeDocument/2006/relationships/image"/><Relationship Id="rId5" Target="../media/image11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2.jpeg" Type="http://schemas.openxmlformats.org/officeDocument/2006/relationships/image"/><Relationship Id="rId4" Target="../media/image13.jpeg" Type="http://schemas.openxmlformats.org/officeDocument/2006/relationships/image"/><Relationship Id="rId5" Target="../media/image14.jpeg" Type="http://schemas.openxmlformats.org/officeDocument/2006/relationships/image"/><Relationship Id="rId6" Target="../media/image15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6.jpeg" Type="http://schemas.openxmlformats.org/officeDocument/2006/relationships/image"/><Relationship Id="rId4" Target="../media/image17.jpeg" Type="http://schemas.openxmlformats.org/officeDocument/2006/relationships/image"/><Relationship Id="rId5" Target="../media/image18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9.jpeg" Type="http://schemas.openxmlformats.org/officeDocument/2006/relationships/image"/><Relationship Id="rId4" Target="../media/image20.jpeg" Type="http://schemas.openxmlformats.org/officeDocument/2006/relationships/image"/><Relationship Id="rId5" Target="../media/image21.jpeg" Type="http://schemas.openxmlformats.org/officeDocument/2006/relationships/image"/><Relationship Id="rId6" Target="../media/image22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3.jpeg" Type="http://schemas.openxmlformats.org/officeDocument/2006/relationships/image"/><Relationship Id="rId4" Target="../media/image24.jpeg" Type="http://schemas.openxmlformats.org/officeDocument/2006/relationships/image"/><Relationship Id="rId5" Target="../media/image25.jpeg" Type="http://schemas.openxmlformats.org/officeDocument/2006/relationships/image"/><Relationship Id="rId6" Target="../media/image26.jpeg" Type="http://schemas.openxmlformats.org/officeDocument/2006/relationships/image"/><Relationship Id="rId7" Target="../media/image27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8.jpeg" Type="http://schemas.openxmlformats.org/officeDocument/2006/relationships/image"/><Relationship Id="rId4" Target="../media/image29.jpeg" Type="http://schemas.openxmlformats.org/officeDocument/2006/relationships/image"/><Relationship Id="rId5" Target="../media/image30.jpeg" Type="http://schemas.openxmlformats.org/officeDocument/2006/relationships/image"/><Relationship Id="rId6" Target="../media/image31.jpeg" Type="http://schemas.openxmlformats.org/officeDocument/2006/relationships/image"/><Relationship Id="rId7" Target="../media/image32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3.png" Type="http://schemas.openxmlformats.org/officeDocument/2006/relationships/image"/><Relationship Id="rId4" Target="../media/image34.svg" Type="http://schemas.openxmlformats.org/officeDocument/2006/relationships/image"/><Relationship Id="rId5" Target="../media/image35.png" Type="http://schemas.openxmlformats.org/officeDocument/2006/relationships/image"/><Relationship Id="rId6" Target="../media/image36.png" Type="http://schemas.openxmlformats.org/officeDocument/2006/relationships/image"/><Relationship Id="rId7" Target="../media/image37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555" r="0" b="-95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219921" y="2235086"/>
            <a:ext cx="11848158" cy="5816827"/>
          </a:xfrm>
          <a:custGeom>
            <a:avLst/>
            <a:gdLst/>
            <a:ahLst/>
            <a:cxnLst/>
            <a:rect r="r" b="b" t="t" l="l"/>
            <a:pathLst>
              <a:path h="5816827" w="11848158">
                <a:moveTo>
                  <a:pt x="0" y="0"/>
                </a:moveTo>
                <a:lnTo>
                  <a:pt x="11848158" y="0"/>
                </a:lnTo>
                <a:lnTo>
                  <a:pt x="11848158" y="5816828"/>
                </a:lnTo>
                <a:lnTo>
                  <a:pt x="0" y="5816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pic>
        <p:nvPicPr>
          <p:cNvPr name="Picture 4" id="4">
            <a:hlinkClick action="ppaction://media"/>
          </p:cNvPr>
          <p:cNvPicPr>
            <a:picLocks noChangeAspect="true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cmd cmd="playFrom(0.0)">
              <p:cBhvr>
                <p:cTn/>
                <p:tgtEl>
                  <p:spTgt spid="4"/>
                </p:tgtEl>
              </p:cBhvr>
            </p:cmd>
            <p:audio>
              <p:cMediaNode vol="100000" showWhenStopped="false">
                <p:cTn repeatCount="indefinite"/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555" r="0" b="-9555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265861" y="470549"/>
            <a:ext cx="9756279" cy="9789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5"/>
              </a:lnSpc>
            </a:pPr>
            <a:r>
              <a:rPr lang="en-US" sz="7811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We Are </a:t>
            </a:r>
          </a:p>
          <a:p>
            <a:pPr algn="ctr">
              <a:lnSpc>
                <a:spcPts val="10935"/>
              </a:lnSpc>
            </a:pPr>
            <a:r>
              <a:rPr lang="en-US" sz="7811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WEE ANGELS!</a:t>
            </a:r>
          </a:p>
          <a:p>
            <a:pPr algn="ctr">
              <a:lnSpc>
                <a:spcPts val="10935"/>
              </a:lnSpc>
            </a:pPr>
          </a:p>
          <a:p>
            <a:pPr algn="ctr">
              <a:lnSpc>
                <a:spcPts val="10935"/>
              </a:lnSpc>
            </a:pPr>
          </a:p>
          <a:p>
            <a:pPr algn="ctr">
              <a:lnSpc>
                <a:spcPts val="10935"/>
              </a:lnSpc>
            </a:pPr>
          </a:p>
          <a:p>
            <a:pPr algn="ctr">
              <a:lnSpc>
                <a:spcPts val="8276"/>
              </a:lnSpc>
            </a:pPr>
            <a:r>
              <a:rPr lang="en-US" sz="5911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918.272.1269</a:t>
            </a:r>
          </a:p>
          <a:p>
            <a:pPr algn="ctr">
              <a:lnSpc>
                <a:spcPts val="7436"/>
              </a:lnSpc>
            </a:pPr>
            <a:r>
              <a:rPr lang="en-US" sz="5311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weeangels</a:t>
            </a:r>
            <a:r>
              <a:rPr lang="en-US" sz="5311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@sthenryowasso.org</a:t>
            </a:r>
          </a:p>
          <a:p>
            <a:pPr algn="ctr">
              <a:lnSpc>
                <a:spcPts val="7156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7274130" y="3682623"/>
            <a:ext cx="3739741" cy="3409958"/>
          </a:xfrm>
          <a:custGeom>
            <a:avLst/>
            <a:gdLst/>
            <a:ahLst/>
            <a:cxnLst/>
            <a:rect r="r" b="b" t="t" l="l"/>
            <a:pathLst>
              <a:path h="3409958" w="3739741">
                <a:moveTo>
                  <a:pt x="0" y="0"/>
                </a:moveTo>
                <a:lnTo>
                  <a:pt x="3739740" y="0"/>
                </a:lnTo>
                <a:lnTo>
                  <a:pt x="3739740" y="3409957"/>
                </a:lnTo>
                <a:lnTo>
                  <a:pt x="0" y="34099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555" r="0" b="-9555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623694" y="4645920"/>
            <a:ext cx="4986256" cy="5246370"/>
            <a:chOff x="0" y="0"/>
            <a:chExt cx="5745480" cy="60452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745480" cy="6045200"/>
            </a:xfrm>
            <a:custGeom>
              <a:avLst/>
              <a:gdLst/>
              <a:ahLst/>
              <a:cxnLst/>
              <a:rect r="r" b="b" t="t" l="l"/>
              <a:pathLst>
                <a:path h="6045200" w="5745480">
                  <a:moveTo>
                    <a:pt x="5745480" y="6045200"/>
                  </a:moveTo>
                  <a:lnTo>
                    <a:pt x="0" y="6045200"/>
                  </a:lnTo>
                  <a:lnTo>
                    <a:pt x="0" y="0"/>
                  </a:lnTo>
                  <a:lnTo>
                    <a:pt x="5745480" y="0"/>
                  </a:lnTo>
                  <a:lnTo>
                    <a:pt x="5745480" y="6045200"/>
                  </a:lnTo>
                  <a:close/>
                </a:path>
              </a:pathLst>
            </a:custGeom>
            <a:blipFill>
              <a:blip r:embed="rId3"/>
              <a:stretch>
                <a:fillRect l="0" t="-13361" r="0" b="-13361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745480" cy="6045200"/>
            </a:xfrm>
            <a:custGeom>
              <a:avLst/>
              <a:gdLst/>
              <a:ahLst/>
              <a:cxnLst/>
              <a:rect r="r" b="b" t="t" l="l"/>
              <a:pathLst>
                <a:path h="6045200" w="5745480">
                  <a:moveTo>
                    <a:pt x="5745480" y="6045200"/>
                  </a:moveTo>
                  <a:lnTo>
                    <a:pt x="0" y="6045200"/>
                  </a:lnTo>
                  <a:lnTo>
                    <a:pt x="0" y="0"/>
                  </a:lnTo>
                  <a:lnTo>
                    <a:pt x="5745480" y="0"/>
                  </a:lnTo>
                  <a:lnTo>
                    <a:pt x="5745480" y="6045200"/>
                  </a:lnTo>
                  <a:close/>
                </a:path>
              </a:pathLst>
            </a:custGeom>
            <a:blipFill>
              <a:blip r:embed="rId4"/>
              <a:stretch>
                <a:fillRect l="0" t="-286" r="0" b="-286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6650872" y="4576177"/>
            <a:ext cx="4986256" cy="5246370"/>
            <a:chOff x="0" y="0"/>
            <a:chExt cx="5745480" cy="60452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745480" cy="6045200"/>
            </a:xfrm>
            <a:custGeom>
              <a:avLst/>
              <a:gdLst/>
              <a:ahLst/>
              <a:cxnLst/>
              <a:rect r="r" b="b" t="t" l="l"/>
              <a:pathLst>
                <a:path h="6045200" w="5745480">
                  <a:moveTo>
                    <a:pt x="5745480" y="6045200"/>
                  </a:moveTo>
                  <a:lnTo>
                    <a:pt x="0" y="6045200"/>
                  </a:lnTo>
                  <a:lnTo>
                    <a:pt x="0" y="0"/>
                  </a:lnTo>
                  <a:lnTo>
                    <a:pt x="5745480" y="0"/>
                  </a:lnTo>
                  <a:lnTo>
                    <a:pt x="5745480" y="6045200"/>
                  </a:lnTo>
                  <a:close/>
                </a:path>
              </a:pathLst>
            </a:custGeom>
            <a:blipFill>
              <a:blip r:embed="rId5"/>
              <a:stretch>
                <a:fillRect l="-40992" t="0" r="-40992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745480" cy="6045200"/>
            </a:xfrm>
            <a:custGeom>
              <a:avLst/>
              <a:gdLst/>
              <a:ahLst/>
              <a:cxnLst/>
              <a:rect r="r" b="b" t="t" l="l"/>
              <a:pathLst>
                <a:path h="6045200" w="5745480">
                  <a:moveTo>
                    <a:pt x="5745480" y="6045200"/>
                  </a:moveTo>
                  <a:lnTo>
                    <a:pt x="0" y="6045200"/>
                  </a:lnTo>
                  <a:lnTo>
                    <a:pt x="0" y="0"/>
                  </a:lnTo>
                  <a:lnTo>
                    <a:pt x="5745480" y="0"/>
                  </a:lnTo>
                  <a:lnTo>
                    <a:pt x="5745480" y="6045200"/>
                  </a:lnTo>
                  <a:close/>
                </a:path>
              </a:pathLst>
            </a:custGeom>
            <a:blipFill>
              <a:blip r:embed="rId4"/>
              <a:stretch>
                <a:fillRect l="0" t="-286" r="0" b="-286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2675353" y="4576177"/>
            <a:ext cx="4986256" cy="5246370"/>
            <a:chOff x="0" y="0"/>
            <a:chExt cx="5745480" cy="60452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745480" cy="6045200"/>
            </a:xfrm>
            <a:custGeom>
              <a:avLst/>
              <a:gdLst/>
              <a:ahLst/>
              <a:cxnLst/>
              <a:rect r="r" b="b" t="t" l="l"/>
              <a:pathLst>
                <a:path h="6045200" w="5745480">
                  <a:moveTo>
                    <a:pt x="5745480" y="6045200"/>
                  </a:moveTo>
                  <a:lnTo>
                    <a:pt x="0" y="6045200"/>
                  </a:lnTo>
                  <a:lnTo>
                    <a:pt x="0" y="0"/>
                  </a:lnTo>
                  <a:lnTo>
                    <a:pt x="5745480" y="0"/>
                  </a:lnTo>
                  <a:lnTo>
                    <a:pt x="5745480" y="6045200"/>
                  </a:lnTo>
                  <a:close/>
                </a:path>
              </a:pathLst>
            </a:custGeom>
            <a:blipFill>
              <a:blip r:embed="rId6"/>
              <a:stretch>
                <a:fillRect l="-20144" t="0" r="-20144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745480" cy="6045200"/>
            </a:xfrm>
            <a:custGeom>
              <a:avLst/>
              <a:gdLst/>
              <a:ahLst/>
              <a:cxnLst/>
              <a:rect r="r" b="b" t="t" l="l"/>
              <a:pathLst>
                <a:path h="6045200" w="5745480">
                  <a:moveTo>
                    <a:pt x="5745480" y="6045200"/>
                  </a:moveTo>
                  <a:lnTo>
                    <a:pt x="0" y="6045200"/>
                  </a:lnTo>
                  <a:lnTo>
                    <a:pt x="0" y="0"/>
                  </a:lnTo>
                  <a:lnTo>
                    <a:pt x="5745480" y="0"/>
                  </a:lnTo>
                  <a:lnTo>
                    <a:pt x="5745480" y="6045200"/>
                  </a:lnTo>
                  <a:close/>
                </a:path>
              </a:pathLst>
            </a:custGeom>
            <a:blipFill>
              <a:blip r:embed="rId4"/>
              <a:stretch>
                <a:fillRect l="0" t="-286" r="0" b="-286"/>
              </a:stretch>
            </a:blip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10885346" y="140560"/>
            <a:ext cx="4875494" cy="4053372"/>
            <a:chOff x="0" y="0"/>
            <a:chExt cx="6273800" cy="521589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273800" cy="5215890"/>
            </a:xfrm>
            <a:custGeom>
              <a:avLst/>
              <a:gdLst/>
              <a:ahLst/>
              <a:cxnLst/>
              <a:rect r="r" b="b" t="t" l="l"/>
              <a:pathLst>
                <a:path h="5215890" w="6273800">
                  <a:moveTo>
                    <a:pt x="6273800" y="5215890"/>
                  </a:moveTo>
                  <a:lnTo>
                    <a:pt x="0" y="5215890"/>
                  </a:lnTo>
                  <a:lnTo>
                    <a:pt x="0" y="0"/>
                  </a:lnTo>
                  <a:lnTo>
                    <a:pt x="6273800" y="0"/>
                  </a:lnTo>
                  <a:lnTo>
                    <a:pt x="6273800" y="5215890"/>
                  </a:lnTo>
                  <a:close/>
                </a:path>
              </a:pathLst>
            </a:custGeom>
            <a:blipFill>
              <a:blip r:embed="rId7"/>
              <a:stretch>
                <a:fillRect l="-23900" t="0" r="-2390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273800" cy="5215890"/>
            </a:xfrm>
            <a:custGeom>
              <a:avLst/>
              <a:gdLst/>
              <a:ahLst/>
              <a:cxnLst/>
              <a:rect r="r" b="b" t="t" l="l"/>
              <a:pathLst>
                <a:path h="5215890" w="6273800">
                  <a:moveTo>
                    <a:pt x="6273800" y="5215890"/>
                  </a:moveTo>
                  <a:lnTo>
                    <a:pt x="0" y="5215890"/>
                  </a:lnTo>
                  <a:lnTo>
                    <a:pt x="0" y="0"/>
                  </a:lnTo>
                  <a:lnTo>
                    <a:pt x="6273800" y="0"/>
                  </a:lnTo>
                  <a:lnTo>
                    <a:pt x="6273800" y="5215890"/>
                  </a:lnTo>
                  <a:close/>
                </a:path>
              </a:pathLst>
            </a:custGeom>
            <a:blipFill>
              <a:blip r:embed="rId8"/>
              <a:stretch>
                <a:fillRect l="-7" t="0" r="-7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1028700" y="838200"/>
            <a:ext cx="7840764" cy="33557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619"/>
              </a:lnSpc>
            </a:pPr>
            <a:r>
              <a:rPr lang="en-US" sz="9728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We Are </a:t>
            </a:r>
          </a:p>
          <a:p>
            <a:pPr algn="ctr">
              <a:lnSpc>
                <a:spcPts val="13619"/>
              </a:lnSpc>
            </a:pPr>
            <a:r>
              <a:rPr lang="en-US" sz="9728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EXPLORERS!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555" r="0" b="-9555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764472">
            <a:off x="9374878" y="-611125"/>
            <a:ext cx="5241207" cy="5241186"/>
            <a:chOff x="0" y="0"/>
            <a:chExt cx="6350000" cy="634997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332" t="0" r="-2332" b="0"/>
              </a:stretch>
            </a:blip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715753">
            <a:off x="529731" y="356205"/>
            <a:ext cx="8789390" cy="6043838"/>
            <a:chOff x="0" y="0"/>
            <a:chExt cx="6159500" cy="423545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159500" cy="4235450"/>
            </a:xfrm>
            <a:custGeom>
              <a:avLst/>
              <a:gdLst/>
              <a:ahLst/>
              <a:cxnLst/>
              <a:rect r="r" b="b" t="t" l="l"/>
              <a:pathLst>
                <a:path h="4235450" w="615950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4"/>
              <a:stretch>
                <a:fillRect l="-20400" t="0" r="-20400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679984" y="6076117"/>
            <a:ext cx="7952091" cy="3447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054"/>
              </a:lnSpc>
            </a:pPr>
            <a:r>
              <a:rPr lang="en-US" sz="10039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We Are</a:t>
            </a:r>
          </a:p>
          <a:p>
            <a:pPr algn="ctr">
              <a:lnSpc>
                <a:spcPts val="14054"/>
              </a:lnSpc>
            </a:pPr>
            <a:r>
              <a:rPr lang="en-US" sz="10039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SCIENTISTS!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-525910">
            <a:off x="10685952" y="4043742"/>
            <a:ext cx="7447104" cy="6398874"/>
          </a:xfrm>
          <a:custGeom>
            <a:avLst/>
            <a:gdLst/>
            <a:ahLst/>
            <a:cxnLst/>
            <a:rect r="r" b="b" t="t" l="l"/>
            <a:pathLst>
              <a:path h="6398874" w="7447104">
                <a:moveTo>
                  <a:pt x="0" y="0"/>
                </a:moveTo>
                <a:lnTo>
                  <a:pt x="7447104" y="0"/>
                </a:lnTo>
                <a:lnTo>
                  <a:pt x="7447104" y="6398874"/>
                </a:lnTo>
                <a:lnTo>
                  <a:pt x="0" y="63988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69350" r="0" b="-6935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555" r="0" b="-9555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-998581">
            <a:off x="-1042788" y="1372148"/>
            <a:ext cx="10667965" cy="7426031"/>
            <a:chOff x="0" y="0"/>
            <a:chExt cx="3652520" cy="254254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33020"/>
              <a:ext cx="3652520" cy="2509520"/>
            </a:xfrm>
            <a:custGeom>
              <a:avLst/>
              <a:gdLst/>
              <a:ahLst/>
              <a:cxnLst/>
              <a:rect r="r" b="b" t="t" l="l"/>
              <a:pathLst>
                <a:path h="2509520" w="3652520">
                  <a:moveTo>
                    <a:pt x="0" y="0"/>
                  </a:moveTo>
                  <a:lnTo>
                    <a:pt x="3652520" y="0"/>
                  </a:lnTo>
                  <a:lnTo>
                    <a:pt x="3652520" y="2509520"/>
                  </a:lnTo>
                  <a:lnTo>
                    <a:pt x="0" y="250952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34290" y="71120"/>
              <a:ext cx="1786890" cy="2437130"/>
            </a:xfrm>
            <a:custGeom>
              <a:avLst/>
              <a:gdLst/>
              <a:ahLst/>
              <a:cxnLst/>
              <a:rect r="r" b="b" t="t" l="l"/>
              <a:pathLst>
                <a:path h="2437130" w="1786890">
                  <a:moveTo>
                    <a:pt x="1786890" y="2435860"/>
                  </a:moveTo>
                  <a:cubicBezTo>
                    <a:pt x="1153160" y="2437130"/>
                    <a:pt x="552450" y="2434590"/>
                    <a:pt x="0" y="2435860"/>
                  </a:cubicBezTo>
                  <a:lnTo>
                    <a:pt x="0" y="3810"/>
                  </a:lnTo>
                  <a:cubicBezTo>
                    <a:pt x="570230" y="0"/>
                    <a:pt x="1168400" y="2540"/>
                    <a:pt x="1786890" y="3810"/>
                  </a:cubicBezTo>
                  <a:lnTo>
                    <a:pt x="1786890" y="2435860"/>
                  </a:lnTo>
                  <a:close/>
                </a:path>
              </a:pathLst>
            </a:custGeom>
            <a:solidFill>
              <a:srgbClr val="DBDBDB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34290" y="41910"/>
              <a:ext cx="1786890" cy="2465070"/>
            </a:xfrm>
            <a:custGeom>
              <a:avLst/>
              <a:gdLst/>
              <a:ahLst/>
              <a:cxnLst/>
              <a:rect r="r" b="b" t="t" l="l"/>
              <a:pathLst>
                <a:path h="2465070" w="1786890">
                  <a:moveTo>
                    <a:pt x="1786890" y="2465070"/>
                  </a:moveTo>
                  <a:cubicBezTo>
                    <a:pt x="1153160" y="2438400"/>
                    <a:pt x="552450" y="2434590"/>
                    <a:pt x="0" y="2465070"/>
                  </a:cubicBezTo>
                  <a:lnTo>
                    <a:pt x="0" y="33020"/>
                  </a:lnTo>
                  <a:cubicBezTo>
                    <a:pt x="570230" y="0"/>
                    <a:pt x="1168400" y="2540"/>
                    <a:pt x="1786890" y="33020"/>
                  </a:cubicBezTo>
                  <a:lnTo>
                    <a:pt x="1786890" y="246507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85090" y="-21590"/>
              <a:ext cx="1737360" cy="2528570"/>
            </a:xfrm>
            <a:custGeom>
              <a:avLst/>
              <a:gdLst/>
              <a:ahLst/>
              <a:cxnLst/>
              <a:rect r="r" b="b" t="t" l="l"/>
              <a:pathLst>
                <a:path h="2528570" w="1737360">
                  <a:moveTo>
                    <a:pt x="1736090" y="2528570"/>
                  </a:moveTo>
                  <a:cubicBezTo>
                    <a:pt x="1102360" y="2501900"/>
                    <a:pt x="552450" y="2458720"/>
                    <a:pt x="0" y="2489200"/>
                  </a:cubicBezTo>
                  <a:lnTo>
                    <a:pt x="7620" y="33020"/>
                  </a:lnTo>
                  <a:cubicBezTo>
                    <a:pt x="577850" y="0"/>
                    <a:pt x="1113790" y="40640"/>
                    <a:pt x="1737360" y="95250"/>
                  </a:cubicBezTo>
                  <a:lnTo>
                    <a:pt x="1737360" y="2528570"/>
                  </a:lnTo>
                  <a:close/>
                </a:path>
              </a:pathLst>
            </a:custGeom>
            <a:blipFill>
              <a:blip r:embed="rId3"/>
              <a:stretch>
                <a:fillRect l="-4211" t="0" r="-4211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821180" y="71120"/>
              <a:ext cx="1786890" cy="2437130"/>
            </a:xfrm>
            <a:custGeom>
              <a:avLst/>
              <a:gdLst/>
              <a:ahLst/>
              <a:cxnLst/>
              <a:rect r="r" b="b" t="t" l="l"/>
              <a:pathLst>
                <a:path h="2437130" w="1786890">
                  <a:moveTo>
                    <a:pt x="0" y="2435860"/>
                  </a:moveTo>
                  <a:cubicBezTo>
                    <a:pt x="633730" y="2437130"/>
                    <a:pt x="1234440" y="2434590"/>
                    <a:pt x="1786890" y="2435860"/>
                  </a:cubicBezTo>
                  <a:lnTo>
                    <a:pt x="1786890" y="3810"/>
                  </a:lnTo>
                  <a:cubicBezTo>
                    <a:pt x="1216660" y="0"/>
                    <a:pt x="618490" y="2540"/>
                    <a:pt x="0" y="3810"/>
                  </a:cubicBezTo>
                  <a:lnTo>
                    <a:pt x="0" y="2435860"/>
                  </a:lnTo>
                  <a:close/>
                </a:path>
              </a:pathLst>
            </a:custGeom>
            <a:solidFill>
              <a:srgbClr val="DBDBDB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821180" y="41910"/>
              <a:ext cx="1786890" cy="2465070"/>
            </a:xfrm>
            <a:custGeom>
              <a:avLst/>
              <a:gdLst/>
              <a:ahLst/>
              <a:cxnLst/>
              <a:rect r="r" b="b" t="t" l="l"/>
              <a:pathLst>
                <a:path h="2465070" w="1786890">
                  <a:moveTo>
                    <a:pt x="0" y="2465070"/>
                  </a:moveTo>
                  <a:cubicBezTo>
                    <a:pt x="633730" y="2438400"/>
                    <a:pt x="1234440" y="2434590"/>
                    <a:pt x="1786890" y="2465070"/>
                  </a:cubicBezTo>
                  <a:lnTo>
                    <a:pt x="1786890" y="33020"/>
                  </a:lnTo>
                  <a:cubicBezTo>
                    <a:pt x="1216660" y="0"/>
                    <a:pt x="618490" y="2540"/>
                    <a:pt x="0" y="33020"/>
                  </a:cubicBezTo>
                  <a:lnTo>
                    <a:pt x="0" y="246507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821180" y="-21590"/>
              <a:ext cx="1736090" cy="2528570"/>
            </a:xfrm>
            <a:custGeom>
              <a:avLst/>
              <a:gdLst/>
              <a:ahLst/>
              <a:cxnLst/>
              <a:rect r="r" b="b" t="t" l="l"/>
              <a:pathLst>
                <a:path h="2528570" w="1736090">
                  <a:moveTo>
                    <a:pt x="0" y="2528570"/>
                  </a:moveTo>
                  <a:cubicBezTo>
                    <a:pt x="633730" y="2501900"/>
                    <a:pt x="1183640" y="2458720"/>
                    <a:pt x="1736090" y="2489200"/>
                  </a:cubicBezTo>
                  <a:lnTo>
                    <a:pt x="1729740" y="33020"/>
                  </a:lnTo>
                  <a:cubicBezTo>
                    <a:pt x="1159510" y="0"/>
                    <a:pt x="623570" y="40640"/>
                    <a:pt x="0" y="95250"/>
                  </a:cubicBezTo>
                  <a:lnTo>
                    <a:pt x="0" y="2528570"/>
                  </a:lnTo>
                  <a:close/>
                </a:path>
              </a:pathLst>
            </a:custGeom>
            <a:blipFill>
              <a:blip r:embed="rId4"/>
              <a:stretch>
                <a:fillRect l="-4120" t="0" r="-412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807210" y="74930"/>
              <a:ext cx="29210" cy="2433320"/>
            </a:xfrm>
            <a:custGeom>
              <a:avLst/>
              <a:gdLst/>
              <a:ahLst/>
              <a:cxnLst/>
              <a:rect r="r" b="b" t="t" l="l"/>
              <a:pathLst>
                <a:path h="2433320" w="29210">
                  <a:moveTo>
                    <a:pt x="12700" y="2432050"/>
                  </a:moveTo>
                  <a:cubicBezTo>
                    <a:pt x="3810" y="2228850"/>
                    <a:pt x="1270" y="2026920"/>
                    <a:pt x="3810" y="1823720"/>
                  </a:cubicBezTo>
                  <a:cubicBezTo>
                    <a:pt x="5080" y="1722120"/>
                    <a:pt x="8890" y="1620520"/>
                    <a:pt x="10160" y="1520190"/>
                  </a:cubicBezTo>
                  <a:cubicBezTo>
                    <a:pt x="11430" y="1418590"/>
                    <a:pt x="8890" y="1316990"/>
                    <a:pt x="7620" y="1216660"/>
                  </a:cubicBezTo>
                  <a:cubicBezTo>
                    <a:pt x="5080" y="1115060"/>
                    <a:pt x="3810" y="1013460"/>
                    <a:pt x="2540" y="913130"/>
                  </a:cubicBezTo>
                  <a:cubicBezTo>
                    <a:pt x="1270" y="811530"/>
                    <a:pt x="0" y="709930"/>
                    <a:pt x="1270" y="609600"/>
                  </a:cubicBezTo>
                  <a:cubicBezTo>
                    <a:pt x="2540" y="406400"/>
                    <a:pt x="5080" y="204470"/>
                    <a:pt x="13970" y="1270"/>
                  </a:cubicBezTo>
                  <a:cubicBezTo>
                    <a:pt x="13970" y="0"/>
                    <a:pt x="13970" y="0"/>
                    <a:pt x="15240" y="0"/>
                  </a:cubicBezTo>
                  <a:cubicBezTo>
                    <a:pt x="16510" y="0"/>
                    <a:pt x="16510" y="0"/>
                    <a:pt x="16510" y="1270"/>
                  </a:cubicBezTo>
                  <a:cubicBezTo>
                    <a:pt x="24130" y="204470"/>
                    <a:pt x="27940" y="406400"/>
                    <a:pt x="29210" y="609600"/>
                  </a:cubicBezTo>
                  <a:cubicBezTo>
                    <a:pt x="29210" y="711200"/>
                    <a:pt x="27940" y="812800"/>
                    <a:pt x="27940" y="913130"/>
                  </a:cubicBezTo>
                  <a:cubicBezTo>
                    <a:pt x="26670" y="1014730"/>
                    <a:pt x="25400" y="1116330"/>
                    <a:pt x="22860" y="1216660"/>
                  </a:cubicBezTo>
                  <a:cubicBezTo>
                    <a:pt x="20320" y="1318260"/>
                    <a:pt x="19050" y="1419860"/>
                    <a:pt x="20320" y="1520190"/>
                  </a:cubicBezTo>
                  <a:cubicBezTo>
                    <a:pt x="21590" y="1621790"/>
                    <a:pt x="25400" y="1723390"/>
                    <a:pt x="26670" y="1823720"/>
                  </a:cubicBezTo>
                  <a:cubicBezTo>
                    <a:pt x="29210" y="2026920"/>
                    <a:pt x="25400" y="2228850"/>
                    <a:pt x="17780" y="2432050"/>
                  </a:cubicBezTo>
                  <a:cubicBezTo>
                    <a:pt x="15240" y="2433320"/>
                    <a:pt x="15240" y="2433320"/>
                    <a:pt x="12700" y="2432050"/>
                  </a:cubicBezTo>
                  <a:cubicBezTo>
                    <a:pt x="13971" y="2433320"/>
                    <a:pt x="12700" y="2433320"/>
                    <a:pt x="12700" y="2432050"/>
                  </a:cubicBezTo>
                  <a:close/>
                </a:path>
              </a:pathLst>
            </a:custGeom>
            <a:solidFill>
              <a:srgbClr val="DBDBDB"/>
            </a:solid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9144000" y="379956"/>
            <a:ext cx="4175362" cy="6449313"/>
            <a:chOff x="0" y="0"/>
            <a:chExt cx="2192020" cy="338582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1270" y="-1"/>
              <a:ext cx="2194560" cy="3388362"/>
            </a:xfrm>
            <a:custGeom>
              <a:avLst/>
              <a:gdLst/>
              <a:ahLst/>
              <a:cxnLst/>
              <a:rect r="r" b="b" t="t" l="l"/>
              <a:pathLst>
                <a:path h="3388362" w="2194560">
                  <a:moveTo>
                    <a:pt x="3810" y="317501"/>
                  </a:moveTo>
                  <a:cubicBezTo>
                    <a:pt x="13970" y="425451"/>
                    <a:pt x="16510" y="533401"/>
                    <a:pt x="17780" y="642621"/>
                  </a:cubicBezTo>
                  <a:cubicBezTo>
                    <a:pt x="24130" y="1036321"/>
                    <a:pt x="21590" y="1430021"/>
                    <a:pt x="17780" y="1823721"/>
                  </a:cubicBezTo>
                  <a:cubicBezTo>
                    <a:pt x="13970" y="2218691"/>
                    <a:pt x="8890" y="2613661"/>
                    <a:pt x="8890" y="3009901"/>
                  </a:cubicBezTo>
                  <a:cubicBezTo>
                    <a:pt x="8890" y="3013711"/>
                    <a:pt x="8890" y="3017521"/>
                    <a:pt x="7620" y="3021331"/>
                  </a:cubicBezTo>
                  <a:cubicBezTo>
                    <a:pt x="11430" y="3022601"/>
                    <a:pt x="15240" y="3025141"/>
                    <a:pt x="19050" y="3027681"/>
                  </a:cubicBezTo>
                  <a:cubicBezTo>
                    <a:pt x="24130" y="3031491"/>
                    <a:pt x="27940" y="3037841"/>
                    <a:pt x="33020" y="3044191"/>
                  </a:cubicBezTo>
                  <a:cubicBezTo>
                    <a:pt x="44450" y="3058161"/>
                    <a:pt x="55880" y="3072131"/>
                    <a:pt x="66040" y="3086101"/>
                  </a:cubicBezTo>
                  <a:cubicBezTo>
                    <a:pt x="77470" y="3102611"/>
                    <a:pt x="88900" y="3117851"/>
                    <a:pt x="100330" y="3134361"/>
                  </a:cubicBezTo>
                  <a:cubicBezTo>
                    <a:pt x="105410" y="3141981"/>
                    <a:pt x="110490" y="3149601"/>
                    <a:pt x="115570" y="3155951"/>
                  </a:cubicBezTo>
                  <a:cubicBezTo>
                    <a:pt x="119380" y="3161031"/>
                    <a:pt x="125730" y="3163571"/>
                    <a:pt x="129540" y="3167381"/>
                  </a:cubicBezTo>
                  <a:cubicBezTo>
                    <a:pt x="142240" y="3177541"/>
                    <a:pt x="156210" y="3187701"/>
                    <a:pt x="168910" y="3197861"/>
                  </a:cubicBezTo>
                  <a:cubicBezTo>
                    <a:pt x="181610" y="3208021"/>
                    <a:pt x="194310" y="3216911"/>
                    <a:pt x="209550" y="3223261"/>
                  </a:cubicBezTo>
                  <a:cubicBezTo>
                    <a:pt x="243840" y="3238501"/>
                    <a:pt x="276860" y="3255011"/>
                    <a:pt x="311150" y="3270251"/>
                  </a:cubicBezTo>
                  <a:cubicBezTo>
                    <a:pt x="330200" y="3279141"/>
                    <a:pt x="349250" y="3286761"/>
                    <a:pt x="369570" y="3295651"/>
                  </a:cubicBezTo>
                  <a:cubicBezTo>
                    <a:pt x="370840" y="3296921"/>
                    <a:pt x="374650" y="3295651"/>
                    <a:pt x="375920" y="3295651"/>
                  </a:cubicBezTo>
                  <a:lnTo>
                    <a:pt x="383540" y="3295651"/>
                  </a:lnTo>
                  <a:lnTo>
                    <a:pt x="384810" y="3296921"/>
                  </a:lnTo>
                  <a:cubicBezTo>
                    <a:pt x="387350" y="3290571"/>
                    <a:pt x="389890" y="3285491"/>
                    <a:pt x="393700" y="3279141"/>
                  </a:cubicBezTo>
                  <a:cubicBezTo>
                    <a:pt x="397510" y="3274061"/>
                    <a:pt x="400050" y="3265171"/>
                    <a:pt x="408940" y="3265171"/>
                  </a:cubicBezTo>
                  <a:cubicBezTo>
                    <a:pt x="408940" y="3265171"/>
                    <a:pt x="410210" y="3265171"/>
                    <a:pt x="410210" y="3263901"/>
                  </a:cubicBezTo>
                  <a:cubicBezTo>
                    <a:pt x="414020" y="3257551"/>
                    <a:pt x="420370" y="3256281"/>
                    <a:pt x="427990" y="3255011"/>
                  </a:cubicBezTo>
                  <a:cubicBezTo>
                    <a:pt x="435610" y="3253741"/>
                    <a:pt x="441960" y="3249931"/>
                    <a:pt x="448310" y="3247391"/>
                  </a:cubicBezTo>
                  <a:cubicBezTo>
                    <a:pt x="449580" y="3247391"/>
                    <a:pt x="449580" y="3246121"/>
                    <a:pt x="450850" y="3246121"/>
                  </a:cubicBezTo>
                  <a:cubicBezTo>
                    <a:pt x="459740" y="3248661"/>
                    <a:pt x="466090" y="3242311"/>
                    <a:pt x="473710" y="3239771"/>
                  </a:cubicBezTo>
                  <a:lnTo>
                    <a:pt x="474980" y="3239771"/>
                  </a:lnTo>
                  <a:cubicBezTo>
                    <a:pt x="482600" y="3239771"/>
                    <a:pt x="488950" y="3235961"/>
                    <a:pt x="496570" y="3234691"/>
                  </a:cubicBezTo>
                  <a:cubicBezTo>
                    <a:pt x="502920" y="3233421"/>
                    <a:pt x="509270" y="3233421"/>
                    <a:pt x="515620" y="3229611"/>
                  </a:cubicBezTo>
                  <a:cubicBezTo>
                    <a:pt x="521970" y="3225801"/>
                    <a:pt x="529590" y="3223261"/>
                    <a:pt x="535940" y="3220721"/>
                  </a:cubicBezTo>
                  <a:cubicBezTo>
                    <a:pt x="542290" y="3218181"/>
                    <a:pt x="548640" y="3216911"/>
                    <a:pt x="554990" y="3214371"/>
                  </a:cubicBezTo>
                  <a:lnTo>
                    <a:pt x="561340" y="3214371"/>
                  </a:lnTo>
                  <a:cubicBezTo>
                    <a:pt x="567690" y="3214371"/>
                    <a:pt x="572770" y="3214371"/>
                    <a:pt x="577850" y="3210561"/>
                  </a:cubicBezTo>
                  <a:lnTo>
                    <a:pt x="580390" y="3210561"/>
                  </a:lnTo>
                  <a:cubicBezTo>
                    <a:pt x="586740" y="3210561"/>
                    <a:pt x="594360" y="3211831"/>
                    <a:pt x="600710" y="3211831"/>
                  </a:cubicBezTo>
                  <a:lnTo>
                    <a:pt x="605790" y="3211831"/>
                  </a:lnTo>
                  <a:cubicBezTo>
                    <a:pt x="612140" y="3210561"/>
                    <a:pt x="614680" y="3215641"/>
                    <a:pt x="618490" y="3218181"/>
                  </a:cubicBezTo>
                  <a:cubicBezTo>
                    <a:pt x="624840" y="3225801"/>
                    <a:pt x="632460" y="3227071"/>
                    <a:pt x="642620" y="3225801"/>
                  </a:cubicBezTo>
                  <a:cubicBezTo>
                    <a:pt x="651510" y="3224531"/>
                    <a:pt x="659130" y="3223261"/>
                    <a:pt x="668020" y="3223261"/>
                  </a:cubicBezTo>
                  <a:cubicBezTo>
                    <a:pt x="671830" y="3223261"/>
                    <a:pt x="676910" y="3224531"/>
                    <a:pt x="680720" y="3225801"/>
                  </a:cubicBezTo>
                  <a:cubicBezTo>
                    <a:pt x="684530" y="3227071"/>
                    <a:pt x="687070" y="3228341"/>
                    <a:pt x="690880" y="3229611"/>
                  </a:cubicBezTo>
                  <a:lnTo>
                    <a:pt x="694690" y="3233421"/>
                  </a:lnTo>
                  <a:cubicBezTo>
                    <a:pt x="694690" y="3233421"/>
                    <a:pt x="695960" y="3237231"/>
                    <a:pt x="697230" y="3238501"/>
                  </a:cubicBezTo>
                  <a:cubicBezTo>
                    <a:pt x="699770" y="3239771"/>
                    <a:pt x="702310" y="3239771"/>
                    <a:pt x="703580" y="3241041"/>
                  </a:cubicBezTo>
                  <a:lnTo>
                    <a:pt x="704850" y="3242311"/>
                  </a:lnTo>
                  <a:cubicBezTo>
                    <a:pt x="711200" y="3238501"/>
                    <a:pt x="713740" y="3244851"/>
                    <a:pt x="717550" y="3246121"/>
                  </a:cubicBezTo>
                  <a:cubicBezTo>
                    <a:pt x="722630" y="3248661"/>
                    <a:pt x="726440" y="3251201"/>
                    <a:pt x="731520" y="3255011"/>
                  </a:cubicBezTo>
                  <a:cubicBezTo>
                    <a:pt x="731520" y="3253741"/>
                    <a:pt x="731520" y="3252471"/>
                    <a:pt x="732790" y="3251201"/>
                  </a:cubicBezTo>
                  <a:cubicBezTo>
                    <a:pt x="740410" y="3252471"/>
                    <a:pt x="749300" y="3252471"/>
                    <a:pt x="756920" y="3257551"/>
                  </a:cubicBezTo>
                  <a:cubicBezTo>
                    <a:pt x="758190" y="3255011"/>
                    <a:pt x="760730" y="3252471"/>
                    <a:pt x="763270" y="3249931"/>
                  </a:cubicBezTo>
                  <a:cubicBezTo>
                    <a:pt x="763270" y="3249931"/>
                    <a:pt x="763270" y="3248661"/>
                    <a:pt x="764540" y="3248661"/>
                  </a:cubicBezTo>
                  <a:cubicBezTo>
                    <a:pt x="770890" y="3247391"/>
                    <a:pt x="774700" y="3243581"/>
                    <a:pt x="775970" y="3237231"/>
                  </a:cubicBezTo>
                  <a:cubicBezTo>
                    <a:pt x="777240" y="3234691"/>
                    <a:pt x="777240" y="3232151"/>
                    <a:pt x="777240" y="3230881"/>
                  </a:cubicBezTo>
                  <a:cubicBezTo>
                    <a:pt x="782320" y="3228341"/>
                    <a:pt x="786130" y="3225801"/>
                    <a:pt x="791210" y="3223261"/>
                  </a:cubicBezTo>
                  <a:lnTo>
                    <a:pt x="791210" y="3220721"/>
                  </a:lnTo>
                  <a:cubicBezTo>
                    <a:pt x="787400" y="3214371"/>
                    <a:pt x="787400" y="3213101"/>
                    <a:pt x="793750" y="3210561"/>
                  </a:cubicBezTo>
                  <a:cubicBezTo>
                    <a:pt x="795020" y="3209291"/>
                    <a:pt x="795020" y="3208021"/>
                    <a:pt x="796290" y="3208021"/>
                  </a:cubicBezTo>
                  <a:cubicBezTo>
                    <a:pt x="798830" y="3206751"/>
                    <a:pt x="801370" y="3205481"/>
                    <a:pt x="802640" y="3204211"/>
                  </a:cubicBezTo>
                  <a:cubicBezTo>
                    <a:pt x="802640" y="3204211"/>
                    <a:pt x="802640" y="3205481"/>
                    <a:pt x="803910" y="3205481"/>
                  </a:cubicBezTo>
                  <a:lnTo>
                    <a:pt x="803910" y="3202941"/>
                  </a:lnTo>
                  <a:cubicBezTo>
                    <a:pt x="811530" y="3200401"/>
                    <a:pt x="819150" y="3197861"/>
                    <a:pt x="826770" y="3194051"/>
                  </a:cubicBezTo>
                  <a:cubicBezTo>
                    <a:pt x="830580" y="3191511"/>
                    <a:pt x="834390" y="3190241"/>
                    <a:pt x="839470" y="3192781"/>
                  </a:cubicBezTo>
                  <a:cubicBezTo>
                    <a:pt x="842010" y="3194051"/>
                    <a:pt x="844550" y="3192781"/>
                    <a:pt x="847090" y="3191511"/>
                  </a:cubicBezTo>
                  <a:cubicBezTo>
                    <a:pt x="853440" y="3188971"/>
                    <a:pt x="859790" y="3187701"/>
                    <a:pt x="866140" y="3185161"/>
                  </a:cubicBezTo>
                  <a:cubicBezTo>
                    <a:pt x="871220" y="3183891"/>
                    <a:pt x="875030" y="3181351"/>
                    <a:pt x="880110" y="3178811"/>
                  </a:cubicBezTo>
                  <a:cubicBezTo>
                    <a:pt x="880110" y="3178811"/>
                    <a:pt x="881380" y="3176271"/>
                    <a:pt x="880110" y="3175001"/>
                  </a:cubicBezTo>
                  <a:cubicBezTo>
                    <a:pt x="880110" y="3173731"/>
                    <a:pt x="878840" y="3171191"/>
                    <a:pt x="878840" y="3169921"/>
                  </a:cubicBezTo>
                  <a:cubicBezTo>
                    <a:pt x="882650" y="3167381"/>
                    <a:pt x="885190" y="3164841"/>
                    <a:pt x="887730" y="3164841"/>
                  </a:cubicBezTo>
                  <a:cubicBezTo>
                    <a:pt x="891540" y="3163571"/>
                    <a:pt x="896620" y="3163571"/>
                    <a:pt x="901700" y="3162301"/>
                  </a:cubicBezTo>
                  <a:cubicBezTo>
                    <a:pt x="905510" y="3150871"/>
                    <a:pt x="913130" y="3148331"/>
                    <a:pt x="922020" y="3152141"/>
                  </a:cubicBezTo>
                  <a:lnTo>
                    <a:pt x="924560" y="3149601"/>
                  </a:lnTo>
                  <a:cubicBezTo>
                    <a:pt x="925830" y="3150871"/>
                    <a:pt x="925830" y="3150871"/>
                    <a:pt x="925830" y="3152141"/>
                  </a:cubicBezTo>
                  <a:cubicBezTo>
                    <a:pt x="929640" y="3149601"/>
                    <a:pt x="933450" y="3147061"/>
                    <a:pt x="937260" y="3145791"/>
                  </a:cubicBezTo>
                  <a:cubicBezTo>
                    <a:pt x="941070" y="3143251"/>
                    <a:pt x="944880" y="3140711"/>
                    <a:pt x="949960" y="3143251"/>
                  </a:cubicBezTo>
                  <a:cubicBezTo>
                    <a:pt x="949960" y="3136901"/>
                    <a:pt x="953770" y="3136901"/>
                    <a:pt x="957580" y="3138171"/>
                  </a:cubicBezTo>
                  <a:cubicBezTo>
                    <a:pt x="960120" y="3138171"/>
                    <a:pt x="963930" y="3136901"/>
                    <a:pt x="966470" y="3135632"/>
                  </a:cubicBezTo>
                  <a:cubicBezTo>
                    <a:pt x="967740" y="3135632"/>
                    <a:pt x="970280" y="3134361"/>
                    <a:pt x="971550" y="3135632"/>
                  </a:cubicBezTo>
                  <a:cubicBezTo>
                    <a:pt x="976630" y="3139442"/>
                    <a:pt x="984250" y="3140711"/>
                    <a:pt x="989330" y="3147061"/>
                  </a:cubicBezTo>
                  <a:cubicBezTo>
                    <a:pt x="993140" y="3152141"/>
                    <a:pt x="999490" y="3154682"/>
                    <a:pt x="1002030" y="3162301"/>
                  </a:cubicBezTo>
                  <a:cubicBezTo>
                    <a:pt x="1003300" y="3164841"/>
                    <a:pt x="1008380" y="3167381"/>
                    <a:pt x="1010920" y="3168651"/>
                  </a:cubicBezTo>
                  <a:cubicBezTo>
                    <a:pt x="1010920" y="3168651"/>
                    <a:pt x="1012190" y="3168651"/>
                    <a:pt x="1013460" y="3169921"/>
                  </a:cubicBezTo>
                  <a:cubicBezTo>
                    <a:pt x="1014730" y="3173732"/>
                    <a:pt x="1018540" y="3172461"/>
                    <a:pt x="1021080" y="3171192"/>
                  </a:cubicBezTo>
                  <a:cubicBezTo>
                    <a:pt x="1023620" y="3171192"/>
                    <a:pt x="1026160" y="3169921"/>
                    <a:pt x="1027430" y="3173732"/>
                  </a:cubicBezTo>
                  <a:cubicBezTo>
                    <a:pt x="1027430" y="3175002"/>
                    <a:pt x="1031240" y="3176271"/>
                    <a:pt x="1032510" y="3177542"/>
                  </a:cubicBezTo>
                  <a:cubicBezTo>
                    <a:pt x="1036320" y="3180082"/>
                    <a:pt x="1040130" y="3182621"/>
                    <a:pt x="1042670" y="3185162"/>
                  </a:cubicBezTo>
                  <a:cubicBezTo>
                    <a:pt x="1043940" y="3186432"/>
                    <a:pt x="1045210" y="3187702"/>
                    <a:pt x="1045210" y="3188972"/>
                  </a:cubicBezTo>
                  <a:cubicBezTo>
                    <a:pt x="1045210" y="3192782"/>
                    <a:pt x="1049020" y="3195322"/>
                    <a:pt x="1052830" y="3195322"/>
                  </a:cubicBezTo>
                  <a:cubicBezTo>
                    <a:pt x="1057910" y="3196592"/>
                    <a:pt x="1061720" y="3196592"/>
                    <a:pt x="1066800" y="3197862"/>
                  </a:cubicBezTo>
                  <a:cubicBezTo>
                    <a:pt x="1068070" y="3197862"/>
                    <a:pt x="1068070" y="3200402"/>
                    <a:pt x="1069340" y="3200402"/>
                  </a:cubicBezTo>
                  <a:cubicBezTo>
                    <a:pt x="1070610" y="3202942"/>
                    <a:pt x="1071880" y="3206752"/>
                    <a:pt x="1076960" y="3204212"/>
                  </a:cubicBezTo>
                  <a:cubicBezTo>
                    <a:pt x="1079500" y="3202942"/>
                    <a:pt x="1087120" y="3205482"/>
                    <a:pt x="1088390" y="3208022"/>
                  </a:cubicBezTo>
                  <a:cubicBezTo>
                    <a:pt x="1090930" y="3216912"/>
                    <a:pt x="1099820" y="3216912"/>
                    <a:pt x="1106170" y="3219452"/>
                  </a:cubicBezTo>
                  <a:cubicBezTo>
                    <a:pt x="1107440" y="3219452"/>
                    <a:pt x="1108710" y="3219452"/>
                    <a:pt x="1108710" y="3220722"/>
                  </a:cubicBezTo>
                  <a:cubicBezTo>
                    <a:pt x="1112520" y="3225802"/>
                    <a:pt x="1117600" y="3227072"/>
                    <a:pt x="1122680" y="3229612"/>
                  </a:cubicBezTo>
                  <a:cubicBezTo>
                    <a:pt x="1127760" y="3232152"/>
                    <a:pt x="1132840" y="3237232"/>
                    <a:pt x="1137920" y="3242312"/>
                  </a:cubicBezTo>
                  <a:lnTo>
                    <a:pt x="1144270" y="3248662"/>
                  </a:lnTo>
                  <a:cubicBezTo>
                    <a:pt x="1145540" y="3249932"/>
                    <a:pt x="1146810" y="3249932"/>
                    <a:pt x="1148080" y="3249932"/>
                  </a:cubicBezTo>
                  <a:cubicBezTo>
                    <a:pt x="1151890" y="3249932"/>
                    <a:pt x="1155700" y="3248662"/>
                    <a:pt x="1158240" y="3252472"/>
                  </a:cubicBezTo>
                  <a:cubicBezTo>
                    <a:pt x="1158240" y="3252472"/>
                    <a:pt x="1159510" y="3253742"/>
                    <a:pt x="1160780" y="3253742"/>
                  </a:cubicBezTo>
                  <a:cubicBezTo>
                    <a:pt x="1170940" y="3252472"/>
                    <a:pt x="1177290" y="3258822"/>
                    <a:pt x="1183640" y="3265172"/>
                  </a:cubicBezTo>
                  <a:cubicBezTo>
                    <a:pt x="1186180" y="3267712"/>
                    <a:pt x="1191260" y="3268982"/>
                    <a:pt x="1193800" y="3268982"/>
                  </a:cubicBezTo>
                  <a:cubicBezTo>
                    <a:pt x="1201420" y="3271522"/>
                    <a:pt x="1210310" y="3272792"/>
                    <a:pt x="1216660" y="3277872"/>
                  </a:cubicBezTo>
                  <a:cubicBezTo>
                    <a:pt x="1220470" y="3280412"/>
                    <a:pt x="1225550" y="3284222"/>
                    <a:pt x="1229360" y="3284222"/>
                  </a:cubicBezTo>
                  <a:cubicBezTo>
                    <a:pt x="1235710" y="3284222"/>
                    <a:pt x="1238250" y="3289302"/>
                    <a:pt x="1240790" y="3293112"/>
                  </a:cubicBezTo>
                  <a:cubicBezTo>
                    <a:pt x="1248410" y="3294382"/>
                    <a:pt x="1256030" y="3294382"/>
                    <a:pt x="1259840" y="3302002"/>
                  </a:cubicBezTo>
                  <a:cubicBezTo>
                    <a:pt x="1259840" y="3303272"/>
                    <a:pt x="1261110" y="3303272"/>
                    <a:pt x="1262380" y="3303272"/>
                  </a:cubicBezTo>
                  <a:cubicBezTo>
                    <a:pt x="1267460" y="3304542"/>
                    <a:pt x="1272540" y="3305812"/>
                    <a:pt x="1277620" y="3308352"/>
                  </a:cubicBezTo>
                  <a:cubicBezTo>
                    <a:pt x="1280160" y="3309622"/>
                    <a:pt x="1282700" y="3312162"/>
                    <a:pt x="1286510" y="3314702"/>
                  </a:cubicBezTo>
                  <a:cubicBezTo>
                    <a:pt x="1287780" y="3314702"/>
                    <a:pt x="1287780" y="3315972"/>
                    <a:pt x="1289050" y="3315972"/>
                  </a:cubicBezTo>
                  <a:cubicBezTo>
                    <a:pt x="1297940" y="3315972"/>
                    <a:pt x="1300480" y="3322322"/>
                    <a:pt x="1305560" y="3327402"/>
                  </a:cubicBezTo>
                  <a:cubicBezTo>
                    <a:pt x="1313180" y="3333752"/>
                    <a:pt x="1322070" y="3340102"/>
                    <a:pt x="1328420" y="3347722"/>
                  </a:cubicBezTo>
                  <a:cubicBezTo>
                    <a:pt x="1332230" y="3352802"/>
                    <a:pt x="1338580" y="3355342"/>
                    <a:pt x="1342390" y="3357882"/>
                  </a:cubicBezTo>
                  <a:lnTo>
                    <a:pt x="1350010" y="3361692"/>
                  </a:lnTo>
                  <a:cubicBezTo>
                    <a:pt x="1352550" y="3364232"/>
                    <a:pt x="1355090" y="3366772"/>
                    <a:pt x="1358900" y="3369312"/>
                  </a:cubicBezTo>
                  <a:cubicBezTo>
                    <a:pt x="1362710" y="3370582"/>
                    <a:pt x="1363980" y="3375662"/>
                    <a:pt x="1369060" y="3374392"/>
                  </a:cubicBezTo>
                  <a:cubicBezTo>
                    <a:pt x="1371600" y="3374392"/>
                    <a:pt x="1374140" y="3375662"/>
                    <a:pt x="1376680" y="3376932"/>
                  </a:cubicBezTo>
                  <a:cubicBezTo>
                    <a:pt x="1380490" y="3379472"/>
                    <a:pt x="1381760" y="3382012"/>
                    <a:pt x="1386840" y="3382012"/>
                  </a:cubicBezTo>
                  <a:cubicBezTo>
                    <a:pt x="1389380" y="3382012"/>
                    <a:pt x="1391920" y="3384552"/>
                    <a:pt x="1393190" y="3385822"/>
                  </a:cubicBezTo>
                  <a:cubicBezTo>
                    <a:pt x="1399540" y="3388362"/>
                    <a:pt x="1405890" y="3388362"/>
                    <a:pt x="1409700" y="3380742"/>
                  </a:cubicBezTo>
                  <a:lnTo>
                    <a:pt x="1410970" y="3379472"/>
                  </a:lnTo>
                  <a:cubicBezTo>
                    <a:pt x="1416050" y="3382012"/>
                    <a:pt x="1416050" y="3376932"/>
                    <a:pt x="1417320" y="3374392"/>
                  </a:cubicBezTo>
                  <a:cubicBezTo>
                    <a:pt x="1418590" y="3373122"/>
                    <a:pt x="1421130" y="3371852"/>
                    <a:pt x="1422400" y="3370582"/>
                  </a:cubicBezTo>
                  <a:cubicBezTo>
                    <a:pt x="1424940" y="3368042"/>
                    <a:pt x="1427480" y="3366772"/>
                    <a:pt x="1431290" y="3364232"/>
                  </a:cubicBezTo>
                  <a:cubicBezTo>
                    <a:pt x="1432560" y="3362962"/>
                    <a:pt x="1435100" y="3361692"/>
                    <a:pt x="1436370" y="3361692"/>
                  </a:cubicBezTo>
                  <a:cubicBezTo>
                    <a:pt x="1442720" y="3361692"/>
                    <a:pt x="1446530" y="3359152"/>
                    <a:pt x="1451610" y="3354072"/>
                  </a:cubicBezTo>
                  <a:cubicBezTo>
                    <a:pt x="1455420" y="3350262"/>
                    <a:pt x="1461770" y="3347722"/>
                    <a:pt x="1466850" y="3345182"/>
                  </a:cubicBezTo>
                  <a:cubicBezTo>
                    <a:pt x="1471930" y="3342642"/>
                    <a:pt x="1477010" y="3340102"/>
                    <a:pt x="1483360" y="3338832"/>
                  </a:cubicBezTo>
                  <a:cubicBezTo>
                    <a:pt x="1487170" y="3337562"/>
                    <a:pt x="1490980" y="3337562"/>
                    <a:pt x="1494790" y="3337562"/>
                  </a:cubicBezTo>
                  <a:lnTo>
                    <a:pt x="1497330" y="3337562"/>
                  </a:lnTo>
                  <a:cubicBezTo>
                    <a:pt x="1502410" y="3335021"/>
                    <a:pt x="1507490" y="3331212"/>
                    <a:pt x="1513840" y="3328671"/>
                  </a:cubicBezTo>
                  <a:lnTo>
                    <a:pt x="1517650" y="3328671"/>
                  </a:lnTo>
                  <a:cubicBezTo>
                    <a:pt x="1524000" y="3331212"/>
                    <a:pt x="1530350" y="3331212"/>
                    <a:pt x="1536700" y="3326131"/>
                  </a:cubicBezTo>
                  <a:cubicBezTo>
                    <a:pt x="1537970" y="3324861"/>
                    <a:pt x="1540510" y="3323591"/>
                    <a:pt x="1541780" y="3322321"/>
                  </a:cubicBezTo>
                  <a:cubicBezTo>
                    <a:pt x="1548130" y="3324862"/>
                    <a:pt x="1554480" y="3329942"/>
                    <a:pt x="1562100" y="3329942"/>
                  </a:cubicBezTo>
                  <a:cubicBezTo>
                    <a:pt x="1564640" y="3329942"/>
                    <a:pt x="1568450" y="3328671"/>
                    <a:pt x="1570990" y="3327401"/>
                  </a:cubicBezTo>
                  <a:cubicBezTo>
                    <a:pt x="1576070" y="3327401"/>
                    <a:pt x="1581150" y="3327401"/>
                    <a:pt x="1584960" y="3326131"/>
                  </a:cubicBezTo>
                  <a:cubicBezTo>
                    <a:pt x="1590040" y="3324861"/>
                    <a:pt x="1596390" y="3326131"/>
                    <a:pt x="1601470" y="3323591"/>
                  </a:cubicBezTo>
                  <a:cubicBezTo>
                    <a:pt x="1604010" y="3317241"/>
                    <a:pt x="1605280" y="3317241"/>
                    <a:pt x="1611630" y="3318511"/>
                  </a:cubicBezTo>
                  <a:cubicBezTo>
                    <a:pt x="1619250" y="3319781"/>
                    <a:pt x="1624330" y="3318511"/>
                    <a:pt x="1629410" y="3312161"/>
                  </a:cubicBezTo>
                  <a:cubicBezTo>
                    <a:pt x="1631950" y="3308351"/>
                    <a:pt x="1638300" y="3308351"/>
                    <a:pt x="1642110" y="3305811"/>
                  </a:cubicBezTo>
                  <a:cubicBezTo>
                    <a:pt x="1643380" y="3305811"/>
                    <a:pt x="1644650" y="3304541"/>
                    <a:pt x="1645920" y="3304541"/>
                  </a:cubicBezTo>
                  <a:cubicBezTo>
                    <a:pt x="1648460" y="3303271"/>
                    <a:pt x="1649730" y="3303271"/>
                    <a:pt x="1652270" y="3302001"/>
                  </a:cubicBezTo>
                  <a:cubicBezTo>
                    <a:pt x="1658620" y="3299461"/>
                    <a:pt x="1664970" y="3298191"/>
                    <a:pt x="1671320" y="3294381"/>
                  </a:cubicBezTo>
                  <a:cubicBezTo>
                    <a:pt x="1677670" y="3290571"/>
                    <a:pt x="1682750" y="3288031"/>
                    <a:pt x="1689100" y="3293111"/>
                  </a:cubicBezTo>
                  <a:lnTo>
                    <a:pt x="1691640" y="3293111"/>
                  </a:lnTo>
                  <a:cubicBezTo>
                    <a:pt x="1694180" y="3291841"/>
                    <a:pt x="1695450" y="3291841"/>
                    <a:pt x="1697990" y="3290571"/>
                  </a:cubicBezTo>
                  <a:cubicBezTo>
                    <a:pt x="1697990" y="3286761"/>
                    <a:pt x="1697990" y="3281681"/>
                    <a:pt x="1703070" y="3277871"/>
                  </a:cubicBezTo>
                  <a:cubicBezTo>
                    <a:pt x="1704340" y="3276601"/>
                    <a:pt x="1704340" y="3274061"/>
                    <a:pt x="1706880" y="3272791"/>
                  </a:cubicBezTo>
                  <a:cubicBezTo>
                    <a:pt x="1709420" y="3270251"/>
                    <a:pt x="1713230" y="3270251"/>
                    <a:pt x="1715770" y="3271521"/>
                  </a:cubicBezTo>
                  <a:cubicBezTo>
                    <a:pt x="1717040" y="3272791"/>
                    <a:pt x="1719580" y="3271521"/>
                    <a:pt x="1720849" y="3271521"/>
                  </a:cubicBezTo>
                  <a:cubicBezTo>
                    <a:pt x="1728470" y="3270251"/>
                    <a:pt x="1737360" y="3270251"/>
                    <a:pt x="1744979" y="3268981"/>
                  </a:cubicBezTo>
                  <a:cubicBezTo>
                    <a:pt x="1752599" y="3267710"/>
                    <a:pt x="1760219" y="3266440"/>
                    <a:pt x="1767839" y="3263901"/>
                  </a:cubicBezTo>
                  <a:cubicBezTo>
                    <a:pt x="1772919" y="3261360"/>
                    <a:pt x="1777999" y="3262631"/>
                    <a:pt x="1783079" y="3262631"/>
                  </a:cubicBezTo>
                  <a:cubicBezTo>
                    <a:pt x="1793239" y="3263901"/>
                    <a:pt x="1802129" y="3263901"/>
                    <a:pt x="1811019" y="3258821"/>
                  </a:cubicBezTo>
                  <a:lnTo>
                    <a:pt x="1808479" y="3256281"/>
                  </a:lnTo>
                  <a:cubicBezTo>
                    <a:pt x="1811019" y="3255010"/>
                    <a:pt x="1813559" y="3255010"/>
                    <a:pt x="1817369" y="3255010"/>
                  </a:cubicBezTo>
                  <a:cubicBezTo>
                    <a:pt x="1819909" y="3258820"/>
                    <a:pt x="1823719" y="3256281"/>
                    <a:pt x="1826259" y="3253740"/>
                  </a:cubicBezTo>
                  <a:cubicBezTo>
                    <a:pt x="1830069" y="3249930"/>
                    <a:pt x="1833879" y="3251200"/>
                    <a:pt x="1838959" y="3251200"/>
                  </a:cubicBezTo>
                  <a:cubicBezTo>
                    <a:pt x="1844039" y="3252470"/>
                    <a:pt x="1850389" y="3249930"/>
                    <a:pt x="1856739" y="3248660"/>
                  </a:cubicBezTo>
                  <a:cubicBezTo>
                    <a:pt x="1858009" y="3248660"/>
                    <a:pt x="1859279" y="3246120"/>
                    <a:pt x="1859279" y="3244850"/>
                  </a:cubicBezTo>
                  <a:cubicBezTo>
                    <a:pt x="1861819" y="3244850"/>
                    <a:pt x="1864359" y="3243580"/>
                    <a:pt x="1868169" y="3243580"/>
                  </a:cubicBezTo>
                  <a:lnTo>
                    <a:pt x="1873249" y="3243580"/>
                  </a:lnTo>
                  <a:cubicBezTo>
                    <a:pt x="1878329" y="3246120"/>
                    <a:pt x="1883409" y="3246120"/>
                    <a:pt x="1888489" y="3243580"/>
                  </a:cubicBezTo>
                  <a:cubicBezTo>
                    <a:pt x="1889759" y="3242310"/>
                    <a:pt x="1892299" y="3242310"/>
                    <a:pt x="1893569" y="3242310"/>
                  </a:cubicBezTo>
                  <a:cubicBezTo>
                    <a:pt x="1897379" y="3241040"/>
                    <a:pt x="1901189" y="3242310"/>
                    <a:pt x="1903729" y="3238500"/>
                  </a:cubicBezTo>
                  <a:cubicBezTo>
                    <a:pt x="1904999" y="3237230"/>
                    <a:pt x="1907539" y="3238500"/>
                    <a:pt x="1910079" y="3237230"/>
                  </a:cubicBezTo>
                  <a:lnTo>
                    <a:pt x="1946910" y="3237230"/>
                  </a:lnTo>
                  <a:cubicBezTo>
                    <a:pt x="1951990" y="3237230"/>
                    <a:pt x="1958340" y="3238500"/>
                    <a:pt x="1963420" y="3239770"/>
                  </a:cubicBezTo>
                  <a:cubicBezTo>
                    <a:pt x="1969770" y="3241040"/>
                    <a:pt x="1974850" y="3239770"/>
                    <a:pt x="1979930" y="3238500"/>
                  </a:cubicBezTo>
                  <a:lnTo>
                    <a:pt x="1988820" y="3238500"/>
                  </a:lnTo>
                  <a:cubicBezTo>
                    <a:pt x="1992630" y="3238500"/>
                    <a:pt x="1996440" y="3239770"/>
                    <a:pt x="2000250" y="3238500"/>
                  </a:cubicBezTo>
                  <a:cubicBezTo>
                    <a:pt x="2002790" y="3238500"/>
                    <a:pt x="2004060" y="3235960"/>
                    <a:pt x="2005330" y="3233420"/>
                  </a:cubicBezTo>
                  <a:cubicBezTo>
                    <a:pt x="2007870" y="3229610"/>
                    <a:pt x="2011680" y="3228340"/>
                    <a:pt x="2016760" y="3228340"/>
                  </a:cubicBezTo>
                  <a:cubicBezTo>
                    <a:pt x="2020570" y="3228340"/>
                    <a:pt x="2024380" y="3227070"/>
                    <a:pt x="2028190" y="3225800"/>
                  </a:cubicBezTo>
                  <a:lnTo>
                    <a:pt x="2030730" y="3225800"/>
                  </a:lnTo>
                  <a:cubicBezTo>
                    <a:pt x="2035810" y="3233420"/>
                    <a:pt x="2043430" y="3228340"/>
                    <a:pt x="2049780" y="3229610"/>
                  </a:cubicBezTo>
                  <a:lnTo>
                    <a:pt x="2052320" y="3229610"/>
                  </a:lnTo>
                  <a:cubicBezTo>
                    <a:pt x="2057399" y="3232150"/>
                    <a:pt x="2063749" y="3234690"/>
                    <a:pt x="2068830" y="3235960"/>
                  </a:cubicBezTo>
                  <a:cubicBezTo>
                    <a:pt x="2075180" y="3237230"/>
                    <a:pt x="2080260" y="3243580"/>
                    <a:pt x="2085340" y="3243580"/>
                  </a:cubicBezTo>
                  <a:cubicBezTo>
                    <a:pt x="2094230" y="3243580"/>
                    <a:pt x="2101850" y="3249930"/>
                    <a:pt x="2109470" y="3251200"/>
                  </a:cubicBezTo>
                  <a:cubicBezTo>
                    <a:pt x="2115820" y="3252470"/>
                    <a:pt x="2122170" y="3255010"/>
                    <a:pt x="2128520" y="3257550"/>
                  </a:cubicBezTo>
                  <a:cubicBezTo>
                    <a:pt x="2131060" y="3258820"/>
                    <a:pt x="2134870" y="3257550"/>
                    <a:pt x="2137410" y="3257550"/>
                  </a:cubicBezTo>
                  <a:cubicBezTo>
                    <a:pt x="2145030" y="3258820"/>
                    <a:pt x="2152649" y="3258820"/>
                    <a:pt x="2160270" y="3260090"/>
                  </a:cubicBezTo>
                  <a:lnTo>
                    <a:pt x="2161540" y="3260090"/>
                  </a:lnTo>
                  <a:cubicBezTo>
                    <a:pt x="2170430" y="3258820"/>
                    <a:pt x="2179320" y="3261360"/>
                    <a:pt x="2188210" y="3261360"/>
                  </a:cubicBezTo>
                  <a:cubicBezTo>
                    <a:pt x="2189480" y="3035300"/>
                    <a:pt x="2183130" y="2809240"/>
                    <a:pt x="2175510" y="2583181"/>
                  </a:cubicBezTo>
                  <a:cubicBezTo>
                    <a:pt x="2167890" y="2368551"/>
                    <a:pt x="2160270" y="2153920"/>
                    <a:pt x="2159000" y="1939291"/>
                  </a:cubicBezTo>
                  <a:cubicBezTo>
                    <a:pt x="2159000" y="1831341"/>
                    <a:pt x="2160270" y="1724661"/>
                    <a:pt x="2162810" y="1616711"/>
                  </a:cubicBezTo>
                  <a:cubicBezTo>
                    <a:pt x="2166620" y="1508761"/>
                    <a:pt x="2174240" y="1400811"/>
                    <a:pt x="2179320" y="1292861"/>
                  </a:cubicBezTo>
                  <a:cubicBezTo>
                    <a:pt x="2194560" y="951231"/>
                    <a:pt x="2185670" y="608331"/>
                    <a:pt x="2180590" y="266701"/>
                  </a:cubicBezTo>
                  <a:cubicBezTo>
                    <a:pt x="2176780" y="265431"/>
                    <a:pt x="2174240" y="264161"/>
                    <a:pt x="2171700" y="262891"/>
                  </a:cubicBezTo>
                  <a:cubicBezTo>
                    <a:pt x="2167890" y="260351"/>
                    <a:pt x="2164080" y="259081"/>
                    <a:pt x="2159000" y="260351"/>
                  </a:cubicBezTo>
                  <a:lnTo>
                    <a:pt x="2151380" y="260351"/>
                  </a:lnTo>
                  <a:cubicBezTo>
                    <a:pt x="2147570" y="260351"/>
                    <a:pt x="2142490" y="260351"/>
                    <a:pt x="2139950" y="265431"/>
                  </a:cubicBezTo>
                  <a:cubicBezTo>
                    <a:pt x="2139950" y="265431"/>
                    <a:pt x="2138680" y="266701"/>
                    <a:pt x="2137410" y="266701"/>
                  </a:cubicBezTo>
                  <a:lnTo>
                    <a:pt x="2132330" y="266701"/>
                  </a:lnTo>
                  <a:cubicBezTo>
                    <a:pt x="2131060" y="264161"/>
                    <a:pt x="2133600" y="259081"/>
                    <a:pt x="2127250" y="260351"/>
                  </a:cubicBezTo>
                  <a:cubicBezTo>
                    <a:pt x="2124710" y="260351"/>
                    <a:pt x="2120900" y="261621"/>
                    <a:pt x="2118360" y="261621"/>
                  </a:cubicBezTo>
                  <a:lnTo>
                    <a:pt x="2099310" y="261621"/>
                  </a:lnTo>
                  <a:cubicBezTo>
                    <a:pt x="2098040" y="259081"/>
                    <a:pt x="2096770" y="256541"/>
                    <a:pt x="2094230" y="252731"/>
                  </a:cubicBezTo>
                  <a:cubicBezTo>
                    <a:pt x="2092960" y="250191"/>
                    <a:pt x="2091690" y="248921"/>
                    <a:pt x="2087880" y="251461"/>
                  </a:cubicBezTo>
                  <a:cubicBezTo>
                    <a:pt x="2085340" y="252731"/>
                    <a:pt x="2084070" y="252731"/>
                    <a:pt x="2082800" y="250191"/>
                  </a:cubicBezTo>
                  <a:cubicBezTo>
                    <a:pt x="2078990" y="243841"/>
                    <a:pt x="2075180" y="238761"/>
                    <a:pt x="2067560" y="237491"/>
                  </a:cubicBezTo>
                  <a:cubicBezTo>
                    <a:pt x="2066290" y="237491"/>
                    <a:pt x="2065020" y="234950"/>
                    <a:pt x="2063750" y="233681"/>
                  </a:cubicBezTo>
                  <a:cubicBezTo>
                    <a:pt x="2061210" y="231141"/>
                    <a:pt x="2059940" y="228601"/>
                    <a:pt x="2056130" y="228601"/>
                  </a:cubicBezTo>
                  <a:cubicBezTo>
                    <a:pt x="2054860" y="228601"/>
                    <a:pt x="2052320" y="226061"/>
                    <a:pt x="2052320" y="224791"/>
                  </a:cubicBezTo>
                  <a:cubicBezTo>
                    <a:pt x="2051050" y="219711"/>
                    <a:pt x="2051050" y="215901"/>
                    <a:pt x="2051050" y="210821"/>
                  </a:cubicBezTo>
                  <a:cubicBezTo>
                    <a:pt x="2049780" y="205741"/>
                    <a:pt x="2047240" y="200661"/>
                    <a:pt x="2043430" y="198121"/>
                  </a:cubicBezTo>
                  <a:cubicBezTo>
                    <a:pt x="2037080" y="194311"/>
                    <a:pt x="2032000" y="189231"/>
                    <a:pt x="2025650" y="185421"/>
                  </a:cubicBezTo>
                  <a:cubicBezTo>
                    <a:pt x="2024380" y="184151"/>
                    <a:pt x="2021840" y="182881"/>
                    <a:pt x="2019300" y="182881"/>
                  </a:cubicBezTo>
                  <a:cubicBezTo>
                    <a:pt x="2015490" y="181611"/>
                    <a:pt x="2011680" y="180341"/>
                    <a:pt x="2007870" y="180341"/>
                  </a:cubicBezTo>
                  <a:cubicBezTo>
                    <a:pt x="2004060" y="180341"/>
                    <a:pt x="1998980" y="180341"/>
                    <a:pt x="1995170" y="182881"/>
                  </a:cubicBezTo>
                  <a:cubicBezTo>
                    <a:pt x="1987550" y="186691"/>
                    <a:pt x="1981200" y="181611"/>
                    <a:pt x="1974850" y="181611"/>
                  </a:cubicBezTo>
                  <a:cubicBezTo>
                    <a:pt x="1968500" y="180341"/>
                    <a:pt x="1962150" y="177801"/>
                    <a:pt x="1957070" y="176531"/>
                  </a:cubicBezTo>
                  <a:lnTo>
                    <a:pt x="1940560" y="176531"/>
                  </a:lnTo>
                  <a:cubicBezTo>
                    <a:pt x="1926590" y="179071"/>
                    <a:pt x="1915160" y="171451"/>
                    <a:pt x="1901190" y="170181"/>
                  </a:cubicBezTo>
                  <a:cubicBezTo>
                    <a:pt x="1897380" y="170181"/>
                    <a:pt x="1893570" y="166371"/>
                    <a:pt x="1889760" y="163831"/>
                  </a:cubicBezTo>
                  <a:cubicBezTo>
                    <a:pt x="1887220" y="161291"/>
                    <a:pt x="1884680" y="161291"/>
                    <a:pt x="1880870" y="162561"/>
                  </a:cubicBezTo>
                  <a:cubicBezTo>
                    <a:pt x="1875790" y="163831"/>
                    <a:pt x="1870710" y="162561"/>
                    <a:pt x="1865630" y="163831"/>
                  </a:cubicBezTo>
                  <a:cubicBezTo>
                    <a:pt x="1858010" y="166371"/>
                    <a:pt x="1851660" y="160021"/>
                    <a:pt x="1844040" y="160021"/>
                  </a:cubicBezTo>
                  <a:cubicBezTo>
                    <a:pt x="1837690" y="161291"/>
                    <a:pt x="1831340" y="161291"/>
                    <a:pt x="1824990" y="162561"/>
                  </a:cubicBezTo>
                  <a:lnTo>
                    <a:pt x="1809750" y="166371"/>
                  </a:lnTo>
                  <a:cubicBezTo>
                    <a:pt x="1799590" y="171451"/>
                    <a:pt x="1791970" y="165101"/>
                    <a:pt x="1783080" y="162561"/>
                  </a:cubicBezTo>
                  <a:cubicBezTo>
                    <a:pt x="1776730" y="161291"/>
                    <a:pt x="1772920" y="158751"/>
                    <a:pt x="1767840" y="154941"/>
                  </a:cubicBezTo>
                  <a:cubicBezTo>
                    <a:pt x="1762760" y="151131"/>
                    <a:pt x="1757680" y="154941"/>
                    <a:pt x="1753870" y="154941"/>
                  </a:cubicBezTo>
                  <a:cubicBezTo>
                    <a:pt x="1750060" y="154941"/>
                    <a:pt x="1747520" y="158751"/>
                    <a:pt x="1744980" y="160021"/>
                  </a:cubicBezTo>
                  <a:cubicBezTo>
                    <a:pt x="1741170" y="161291"/>
                    <a:pt x="1737360" y="161291"/>
                    <a:pt x="1733550" y="161291"/>
                  </a:cubicBezTo>
                  <a:cubicBezTo>
                    <a:pt x="1729740" y="161291"/>
                    <a:pt x="1724660" y="160021"/>
                    <a:pt x="1720850" y="161291"/>
                  </a:cubicBezTo>
                  <a:cubicBezTo>
                    <a:pt x="1714500" y="163831"/>
                    <a:pt x="1709420" y="167641"/>
                    <a:pt x="1704340" y="170181"/>
                  </a:cubicBezTo>
                  <a:cubicBezTo>
                    <a:pt x="1703070" y="171451"/>
                    <a:pt x="1701800" y="172721"/>
                    <a:pt x="1700530" y="172721"/>
                  </a:cubicBezTo>
                  <a:cubicBezTo>
                    <a:pt x="1691640" y="177801"/>
                    <a:pt x="1681480" y="179071"/>
                    <a:pt x="1670050" y="179071"/>
                  </a:cubicBezTo>
                  <a:cubicBezTo>
                    <a:pt x="1663700" y="179071"/>
                    <a:pt x="1657350" y="179071"/>
                    <a:pt x="1651000" y="177801"/>
                  </a:cubicBezTo>
                  <a:cubicBezTo>
                    <a:pt x="1647190" y="177801"/>
                    <a:pt x="1644650" y="173991"/>
                    <a:pt x="1642110" y="173991"/>
                  </a:cubicBezTo>
                  <a:cubicBezTo>
                    <a:pt x="1633220" y="172720"/>
                    <a:pt x="1625600" y="172720"/>
                    <a:pt x="1616710" y="172720"/>
                  </a:cubicBezTo>
                  <a:cubicBezTo>
                    <a:pt x="1615440" y="172720"/>
                    <a:pt x="1614170" y="173991"/>
                    <a:pt x="1612900" y="173991"/>
                  </a:cubicBezTo>
                  <a:cubicBezTo>
                    <a:pt x="1607820" y="176530"/>
                    <a:pt x="1602740" y="180341"/>
                    <a:pt x="1597660" y="182880"/>
                  </a:cubicBezTo>
                  <a:cubicBezTo>
                    <a:pt x="1588770" y="185420"/>
                    <a:pt x="1579880" y="187960"/>
                    <a:pt x="1570990" y="189230"/>
                  </a:cubicBezTo>
                  <a:lnTo>
                    <a:pt x="1567180" y="189230"/>
                  </a:lnTo>
                  <a:cubicBezTo>
                    <a:pt x="1559560" y="185420"/>
                    <a:pt x="1553210" y="189230"/>
                    <a:pt x="1545590" y="190501"/>
                  </a:cubicBezTo>
                  <a:cubicBezTo>
                    <a:pt x="1537970" y="193041"/>
                    <a:pt x="1530350" y="196851"/>
                    <a:pt x="1522730" y="199391"/>
                  </a:cubicBezTo>
                  <a:cubicBezTo>
                    <a:pt x="1520190" y="200661"/>
                    <a:pt x="1517650" y="199391"/>
                    <a:pt x="1515110" y="198120"/>
                  </a:cubicBezTo>
                  <a:cubicBezTo>
                    <a:pt x="1511300" y="196850"/>
                    <a:pt x="1508760" y="196850"/>
                    <a:pt x="1506220" y="199391"/>
                  </a:cubicBezTo>
                  <a:cubicBezTo>
                    <a:pt x="1504950" y="200661"/>
                    <a:pt x="1503680" y="200661"/>
                    <a:pt x="1502410" y="200661"/>
                  </a:cubicBezTo>
                  <a:cubicBezTo>
                    <a:pt x="1498600" y="201931"/>
                    <a:pt x="1494790" y="201931"/>
                    <a:pt x="1492250" y="203201"/>
                  </a:cubicBezTo>
                  <a:cubicBezTo>
                    <a:pt x="1487170" y="207011"/>
                    <a:pt x="1482090" y="205741"/>
                    <a:pt x="1477010" y="208281"/>
                  </a:cubicBezTo>
                  <a:cubicBezTo>
                    <a:pt x="1471930" y="210821"/>
                    <a:pt x="1466850" y="210821"/>
                    <a:pt x="1463040" y="214631"/>
                  </a:cubicBezTo>
                  <a:cubicBezTo>
                    <a:pt x="1461770" y="215901"/>
                    <a:pt x="1459230" y="215901"/>
                    <a:pt x="1456690" y="215901"/>
                  </a:cubicBezTo>
                  <a:cubicBezTo>
                    <a:pt x="1450340" y="217171"/>
                    <a:pt x="1445260" y="220981"/>
                    <a:pt x="1441450" y="226061"/>
                  </a:cubicBezTo>
                  <a:cubicBezTo>
                    <a:pt x="1436370" y="231141"/>
                    <a:pt x="1431290" y="234951"/>
                    <a:pt x="1426210" y="238761"/>
                  </a:cubicBezTo>
                  <a:cubicBezTo>
                    <a:pt x="1424940" y="240031"/>
                    <a:pt x="1421130" y="240031"/>
                    <a:pt x="1419860" y="240031"/>
                  </a:cubicBezTo>
                  <a:cubicBezTo>
                    <a:pt x="1414780" y="240031"/>
                    <a:pt x="1409700" y="238761"/>
                    <a:pt x="1405890" y="237491"/>
                  </a:cubicBezTo>
                  <a:cubicBezTo>
                    <a:pt x="1403350" y="237491"/>
                    <a:pt x="1402080" y="236220"/>
                    <a:pt x="1399540" y="236220"/>
                  </a:cubicBezTo>
                  <a:cubicBezTo>
                    <a:pt x="1391920" y="240030"/>
                    <a:pt x="1383030" y="237491"/>
                    <a:pt x="1375410" y="237491"/>
                  </a:cubicBezTo>
                  <a:cubicBezTo>
                    <a:pt x="1374140" y="237491"/>
                    <a:pt x="1371600" y="236220"/>
                    <a:pt x="1370330" y="234950"/>
                  </a:cubicBezTo>
                  <a:cubicBezTo>
                    <a:pt x="1365250" y="231141"/>
                    <a:pt x="1360170" y="231141"/>
                    <a:pt x="1355090" y="233680"/>
                  </a:cubicBezTo>
                  <a:cubicBezTo>
                    <a:pt x="1351280" y="234950"/>
                    <a:pt x="1347470" y="234950"/>
                    <a:pt x="1344930" y="232410"/>
                  </a:cubicBezTo>
                  <a:cubicBezTo>
                    <a:pt x="1339850" y="228600"/>
                    <a:pt x="1333500" y="226060"/>
                    <a:pt x="1327150" y="224790"/>
                  </a:cubicBezTo>
                  <a:cubicBezTo>
                    <a:pt x="1322070" y="223520"/>
                    <a:pt x="1316990" y="220980"/>
                    <a:pt x="1311910" y="218440"/>
                  </a:cubicBezTo>
                  <a:cubicBezTo>
                    <a:pt x="1309370" y="217170"/>
                    <a:pt x="1306830" y="218440"/>
                    <a:pt x="1304290" y="218440"/>
                  </a:cubicBezTo>
                  <a:cubicBezTo>
                    <a:pt x="1301750" y="218440"/>
                    <a:pt x="1300480" y="219710"/>
                    <a:pt x="1297940" y="219710"/>
                  </a:cubicBezTo>
                  <a:cubicBezTo>
                    <a:pt x="1290320" y="220980"/>
                    <a:pt x="1282700" y="223520"/>
                    <a:pt x="1276350" y="222250"/>
                  </a:cubicBezTo>
                  <a:cubicBezTo>
                    <a:pt x="1267461" y="219710"/>
                    <a:pt x="1258570" y="220980"/>
                    <a:pt x="1250950" y="215900"/>
                  </a:cubicBezTo>
                  <a:cubicBezTo>
                    <a:pt x="1247140" y="213360"/>
                    <a:pt x="1245870" y="215900"/>
                    <a:pt x="1243330" y="215900"/>
                  </a:cubicBezTo>
                  <a:cubicBezTo>
                    <a:pt x="1242061" y="215900"/>
                    <a:pt x="1240791" y="215900"/>
                    <a:pt x="1238250" y="217170"/>
                  </a:cubicBezTo>
                  <a:cubicBezTo>
                    <a:pt x="1236980" y="220980"/>
                    <a:pt x="1231900" y="223520"/>
                    <a:pt x="1225550" y="220980"/>
                  </a:cubicBezTo>
                  <a:cubicBezTo>
                    <a:pt x="1221740" y="219710"/>
                    <a:pt x="1219200" y="219710"/>
                    <a:pt x="1215390" y="220980"/>
                  </a:cubicBezTo>
                  <a:cubicBezTo>
                    <a:pt x="1211580" y="222250"/>
                    <a:pt x="1207770" y="222250"/>
                    <a:pt x="1202690" y="223520"/>
                  </a:cubicBezTo>
                  <a:lnTo>
                    <a:pt x="1201420" y="223520"/>
                  </a:lnTo>
                  <a:cubicBezTo>
                    <a:pt x="1191260" y="229870"/>
                    <a:pt x="1181100" y="224791"/>
                    <a:pt x="1169670" y="224791"/>
                  </a:cubicBezTo>
                  <a:lnTo>
                    <a:pt x="1163320" y="224791"/>
                  </a:lnTo>
                  <a:cubicBezTo>
                    <a:pt x="1155700" y="226061"/>
                    <a:pt x="1151890" y="219711"/>
                    <a:pt x="1146810" y="215900"/>
                  </a:cubicBezTo>
                  <a:cubicBezTo>
                    <a:pt x="1141730" y="212090"/>
                    <a:pt x="1136650" y="207010"/>
                    <a:pt x="1131570" y="204470"/>
                  </a:cubicBezTo>
                  <a:cubicBezTo>
                    <a:pt x="1130300" y="203200"/>
                    <a:pt x="1126490" y="204470"/>
                    <a:pt x="1123950" y="204470"/>
                  </a:cubicBezTo>
                  <a:lnTo>
                    <a:pt x="1112520" y="204470"/>
                  </a:lnTo>
                  <a:lnTo>
                    <a:pt x="1111250" y="203200"/>
                  </a:lnTo>
                  <a:cubicBezTo>
                    <a:pt x="1102361" y="205741"/>
                    <a:pt x="1097280" y="200660"/>
                    <a:pt x="1090930" y="195580"/>
                  </a:cubicBezTo>
                  <a:cubicBezTo>
                    <a:pt x="1087120" y="193040"/>
                    <a:pt x="1082041" y="190500"/>
                    <a:pt x="1078230" y="189230"/>
                  </a:cubicBezTo>
                  <a:cubicBezTo>
                    <a:pt x="1073150" y="186690"/>
                    <a:pt x="1066800" y="185420"/>
                    <a:pt x="1064261" y="179070"/>
                  </a:cubicBezTo>
                  <a:cubicBezTo>
                    <a:pt x="1062991" y="176530"/>
                    <a:pt x="1060450" y="176530"/>
                    <a:pt x="1059180" y="173990"/>
                  </a:cubicBezTo>
                  <a:cubicBezTo>
                    <a:pt x="1057911" y="171450"/>
                    <a:pt x="1056641" y="168910"/>
                    <a:pt x="1056641" y="167640"/>
                  </a:cubicBezTo>
                  <a:cubicBezTo>
                    <a:pt x="1056641" y="165100"/>
                    <a:pt x="1057911" y="162560"/>
                    <a:pt x="1059180" y="160020"/>
                  </a:cubicBezTo>
                  <a:cubicBezTo>
                    <a:pt x="1060450" y="156210"/>
                    <a:pt x="1057911" y="152400"/>
                    <a:pt x="1054100" y="149860"/>
                  </a:cubicBezTo>
                  <a:cubicBezTo>
                    <a:pt x="1052830" y="148590"/>
                    <a:pt x="1050290" y="148590"/>
                    <a:pt x="1050290" y="147320"/>
                  </a:cubicBezTo>
                  <a:cubicBezTo>
                    <a:pt x="1047750" y="139700"/>
                    <a:pt x="1041400" y="137160"/>
                    <a:pt x="1036320" y="130810"/>
                  </a:cubicBezTo>
                  <a:cubicBezTo>
                    <a:pt x="1032510" y="127000"/>
                    <a:pt x="1029970" y="121920"/>
                    <a:pt x="1027430" y="116840"/>
                  </a:cubicBezTo>
                  <a:cubicBezTo>
                    <a:pt x="1024891" y="114300"/>
                    <a:pt x="1023620" y="111760"/>
                    <a:pt x="1019811" y="109220"/>
                  </a:cubicBezTo>
                  <a:cubicBezTo>
                    <a:pt x="1010921" y="105410"/>
                    <a:pt x="1002030" y="101600"/>
                    <a:pt x="993141" y="96520"/>
                  </a:cubicBezTo>
                  <a:cubicBezTo>
                    <a:pt x="993141" y="106680"/>
                    <a:pt x="990601" y="104140"/>
                    <a:pt x="989330" y="101600"/>
                  </a:cubicBezTo>
                  <a:cubicBezTo>
                    <a:pt x="989330" y="97790"/>
                    <a:pt x="986791" y="96520"/>
                    <a:pt x="982980" y="96520"/>
                  </a:cubicBezTo>
                  <a:cubicBezTo>
                    <a:pt x="982980" y="96520"/>
                    <a:pt x="981711" y="96520"/>
                    <a:pt x="981711" y="95250"/>
                  </a:cubicBezTo>
                  <a:cubicBezTo>
                    <a:pt x="980441" y="87630"/>
                    <a:pt x="974091" y="90170"/>
                    <a:pt x="970280" y="88900"/>
                  </a:cubicBezTo>
                  <a:cubicBezTo>
                    <a:pt x="967741" y="87630"/>
                    <a:pt x="965200" y="86360"/>
                    <a:pt x="962661" y="87630"/>
                  </a:cubicBezTo>
                  <a:cubicBezTo>
                    <a:pt x="957580" y="88900"/>
                    <a:pt x="953771" y="85090"/>
                    <a:pt x="948691" y="83820"/>
                  </a:cubicBezTo>
                  <a:cubicBezTo>
                    <a:pt x="947421" y="83820"/>
                    <a:pt x="946151" y="83820"/>
                    <a:pt x="944880" y="85090"/>
                  </a:cubicBezTo>
                  <a:cubicBezTo>
                    <a:pt x="942341" y="87630"/>
                    <a:pt x="939800" y="87630"/>
                    <a:pt x="935991" y="85090"/>
                  </a:cubicBezTo>
                  <a:cubicBezTo>
                    <a:pt x="930911" y="81280"/>
                    <a:pt x="925830" y="81280"/>
                    <a:pt x="919480" y="83820"/>
                  </a:cubicBezTo>
                  <a:cubicBezTo>
                    <a:pt x="916941" y="85090"/>
                    <a:pt x="914400" y="85090"/>
                    <a:pt x="911861" y="83820"/>
                  </a:cubicBezTo>
                  <a:cubicBezTo>
                    <a:pt x="906780" y="81280"/>
                    <a:pt x="901700" y="77470"/>
                    <a:pt x="895350" y="74930"/>
                  </a:cubicBezTo>
                  <a:cubicBezTo>
                    <a:pt x="894080" y="74930"/>
                    <a:pt x="892811" y="73660"/>
                    <a:pt x="891540" y="73660"/>
                  </a:cubicBezTo>
                  <a:cubicBezTo>
                    <a:pt x="883920" y="74930"/>
                    <a:pt x="877570" y="72390"/>
                    <a:pt x="869950" y="74930"/>
                  </a:cubicBezTo>
                  <a:cubicBezTo>
                    <a:pt x="866140" y="76200"/>
                    <a:pt x="861061" y="76200"/>
                    <a:pt x="858520" y="81280"/>
                  </a:cubicBezTo>
                  <a:cubicBezTo>
                    <a:pt x="857250" y="82550"/>
                    <a:pt x="853440" y="82550"/>
                    <a:pt x="850900" y="83820"/>
                  </a:cubicBezTo>
                  <a:cubicBezTo>
                    <a:pt x="844550" y="85090"/>
                    <a:pt x="838200" y="86360"/>
                    <a:pt x="831850" y="83820"/>
                  </a:cubicBezTo>
                  <a:cubicBezTo>
                    <a:pt x="826770" y="81280"/>
                    <a:pt x="820420" y="82550"/>
                    <a:pt x="815340" y="81280"/>
                  </a:cubicBezTo>
                  <a:cubicBezTo>
                    <a:pt x="811530" y="80010"/>
                    <a:pt x="808990" y="77470"/>
                    <a:pt x="806450" y="76200"/>
                  </a:cubicBezTo>
                  <a:cubicBezTo>
                    <a:pt x="805180" y="74930"/>
                    <a:pt x="803910" y="73660"/>
                    <a:pt x="802640" y="73660"/>
                  </a:cubicBezTo>
                  <a:cubicBezTo>
                    <a:pt x="795020" y="71120"/>
                    <a:pt x="788670" y="66040"/>
                    <a:pt x="784860" y="59690"/>
                  </a:cubicBezTo>
                  <a:cubicBezTo>
                    <a:pt x="782320" y="55880"/>
                    <a:pt x="778510" y="52070"/>
                    <a:pt x="775970" y="48260"/>
                  </a:cubicBezTo>
                  <a:cubicBezTo>
                    <a:pt x="767080" y="45720"/>
                    <a:pt x="768350" y="35560"/>
                    <a:pt x="763270" y="30480"/>
                  </a:cubicBezTo>
                  <a:cubicBezTo>
                    <a:pt x="759460" y="25400"/>
                    <a:pt x="755650" y="22860"/>
                    <a:pt x="749300" y="21590"/>
                  </a:cubicBezTo>
                  <a:lnTo>
                    <a:pt x="748030" y="21590"/>
                  </a:lnTo>
                  <a:cubicBezTo>
                    <a:pt x="741680" y="16510"/>
                    <a:pt x="735330" y="20320"/>
                    <a:pt x="727710" y="20320"/>
                  </a:cubicBezTo>
                  <a:cubicBezTo>
                    <a:pt x="725170" y="20320"/>
                    <a:pt x="721360" y="17780"/>
                    <a:pt x="718820" y="16510"/>
                  </a:cubicBezTo>
                  <a:cubicBezTo>
                    <a:pt x="717550" y="13970"/>
                    <a:pt x="716280" y="12700"/>
                    <a:pt x="715010" y="12700"/>
                  </a:cubicBezTo>
                  <a:cubicBezTo>
                    <a:pt x="707390" y="11430"/>
                    <a:pt x="701040" y="6350"/>
                    <a:pt x="694690" y="0"/>
                  </a:cubicBezTo>
                  <a:cubicBezTo>
                    <a:pt x="692150" y="1270"/>
                    <a:pt x="689610" y="2540"/>
                    <a:pt x="687070" y="2540"/>
                  </a:cubicBezTo>
                  <a:cubicBezTo>
                    <a:pt x="684530" y="3810"/>
                    <a:pt x="680720" y="3810"/>
                    <a:pt x="676910" y="3810"/>
                  </a:cubicBezTo>
                  <a:cubicBezTo>
                    <a:pt x="671830" y="2540"/>
                    <a:pt x="666750" y="3810"/>
                    <a:pt x="661670" y="7620"/>
                  </a:cubicBezTo>
                  <a:cubicBezTo>
                    <a:pt x="659130" y="8890"/>
                    <a:pt x="657860" y="10160"/>
                    <a:pt x="655320" y="11430"/>
                  </a:cubicBezTo>
                  <a:cubicBezTo>
                    <a:pt x="652780" y="12700"/>
                    <a:pt x="651510" y="15240"/>
                    <a:pt x="648970" y="16510"/>
                  </a:cubicBezTo>
                  <a:cubicBezTo>
                    <a:pt x="647700" y="17780"/>
                    <a:pt x="645160" y="17780"/>
                    <a:pt x="643890" y="19050"/>
                  </a:cubicBezTo>
                  <a:lnTo>
                    <a:pt x="636270" y="22860"/>
                  </a:lnTo>
                  <a:cubicBezTo>
                    <a:pt x="636270" y="22860"/>
                    <a:pt x="635000" y="24130"/>
                    <a:pt x="635000" y="22860"/>
                  </a:cubicBezTo>
                  <a:cubicBezTo>
                    <a:pt x="629920" y="20320"/>
                    <a:pt x="626110" y="25400"/>
                    <a:pt x="622300" y="27940"/>
                  </a:cubicBezTo>
                  <a:cubicBezTo>
                    <a:pt x="618490" y="30480"/>
                    <a:pt x="613410" y="30480"/>
                    <a:pt x="609600" y="33020"/>
                  </a:cubicBezTo>
                  <a:lnTo>
                    <a:pt x="608330" y="33020"/>
                  </a:lnTo>
                  <a:cubicBezTo>
                    <a:pt x="601980" y="34290"/>
                    <a:pt x="595630" y="36830"/>
                    <a:pt x="589280" y="38100"/>
                  </a:cubicBezTo>
                  <a:cubicBezTo>
                    <a:pt x="586740" y="38100"/>
                    <a:pt x="585470" y="39370"/>
                    <a:pt x="582930" y="40640"/>
                  </a:cubicBezTo>
                  <a:cubicBezTo>
                    <a:pt x="579120" y="41910"/>
                    <a:pt x="575310" y="44450"/>
                    <a:pt x="571500" y="45720"/>
                  </a:cubicBezTo>
                  <a:cubicBezTo>
                    <a:pt x="568960" y="46990"/>
                    <a:pt x="565150" y="48260"/>
                    <a:pt x="562610" y="49530"/>
                  </a:cubicBezTo>
                  <a:lnTo>
                    <a:pt x="558800" y="49530"/>
                  </a:lnTo>
                  <a:cubicBezTo>
                    <a:pt x="558800" y="49530"/>
                    <a:pt x="556260" y="49530"/>
                    <a:pt x="554990" y="52070"/>
                  </a:cubicBezTo>
                  <a:cubicBezTo>
                    <a:pt x="549910" y="49530"/>
                    <a:pt x="543560" y="48260"/>
                    <a:pt x="538480" y="45720"/>
                  </a:cubicBezTo>
                  <a:cubicBezTo>
                    <a:pt x="534670" y="44450"/>
                    <a:pt x="525780" y="46990"/>
                    <a:pt x="523240" y="50800"/>
                  </a:cubicBezTo>
                  <a:cubicBezTo>
                    <a:pt x="521970" y="52070"/>
                    <a:pt x="520700" y="53340"/>
                    <a:pt x="519430" y="53340"/>
                  </a:cubicBezTo>
                  <a:cubicBezTo>
                    <a:pt x="518160" y="53340"/>
                    <a:pt x="515620" y="52070"/>
                    <a:pt x="514350" y="52070"/>
                  </a:cubicBezTo>
                  <a:cubicBezTo>
                    <a:pt x="513080" y="52070"/>
                    <a:pt x="511810" y="53340"/>
                    <a:pt x="509270" y="53340"/>
                  </a:cubicBezTo>
                  <a:cubicBezTo>
                    <a:pt x="509270" y="54610"/>
                    <a:pt x="510540" y="55880"/>
                    <a:pt x="510540" y="57150"/>
                  </a:cubicBezTo>
                  <a:cubicBezTo>
                    <a:pt x="506730" y="58420"/>
                    <a:pt x="500380" y="68580"/>
                    <a:pt x="500380" y="73660"/>
                  </a:cubicBezTo>
                  <a:cubicBezTo>
                    <a:pt x="494030" y="76200"/>
                    <a:pt x="486410" y="77470"/>
                    <a:pt x="483870" y="85090"/>
                  </a:cubicBezTo>
                  <a:cubicBezTo>
                    <a:pt x="483870" y="86360"/>
                    <a:pt x="482600" y="86360"/>
                    <a:pt x="482600" y="87630"/>
                  </a:cubicBezTo>
                  <a:cubicBezTo>
                    <a:pt x="474980" y="88900"/>
                    <a:pt x="473710" y="96520"/>
                    <a:pt x="469900" y="102870"/>
                  </a:cubicBezTo>
                  <a:lnTo>
                    <a:pt x="469900" y="105410"/>
                  </a:lnTo>
                  <a:cubicBezTo>
                    <a:pt x="468630" y="105410"/>
                    <a:pt x="467360" y="106680"/>
                    <a:pt x="466090" y="106680"/>
                  </a:cubicBezTo>
                  <a:cubicBezTo>
                    <a:pt x="461010" y="109220"/>
                    <a:pt x="458470" y="113030"/>
                    <a:pt x="457200" y="119380"/>
                  </a:cubicBezTo>
                  <a:cubicBezTo>
                    <a:pt x="455930" y="125730"/>
                    <a:pt x="455930" y="130810"/>
                    <a:pt x="454660" y="137160"/>
                  </a:cubicBezTo>
                  <a:cubicBezTo>
                    <a:pt x="452120" y="135890"/>
                    <a:pt x="448310" y="138430"/>
                    <a:pt x="447040" y="134620"/>
                  </a:cubicBezTo>
                  <a:lnTo>
                    <a:pt x="444500" y="134620"/>
                  </a:lnTo>
                  <a:cubicBezTo>
                    <a:pt x="440690" y="139700"/>
                    <a:pt x="436880" y="144780"/>
                    <a:pt x="433070" y="148590"/>
                  </a:cubicBezTo>
                  <a:cubicBezTo>
                    <a:pt x="429260" y="151130"/>
                    <a:pt x="425450" y="152400"/>
                    <a:pt x="420370" y="154940"/>
                  </a:cubicBezTo>
                  <a:lnTo>
                    <a:pt x="420370" y="157480"/>
                  </a:lnTo>
                  <a:cubicBezTo>
                    <a:pt x="415290" y="156210"/>
                    <a:pt x="411480" y="154940"/>
                    <a:pt x="407670" y="152400"/>
                  </a:cubicBezTo>
                  <a:cubicBezTo>
                    <a:pt x="406400" y="152400"/>
                    <a:pt x="405130" y="151130"/>
                    <a:pt x="405130" y="151130"/>
                  </a:cubicBezTo>
                  <a:cubicBezTo>
                    <a:pt x="403860" y="151130"/>
                    <a:pt x="403860" y="149860"/>
                    <a:pt x="403860" y="149860"/>
                  </a:cubicBezTo>
                  <a:cubicBezTo>
                    <a:pt x="402590" y="149860"/>
                    <a:pt x="402590" y="151130"/>
                    <a:pt x="402590" y="152400"/>
                  </a:cubicBezTo>
                  <a:cubicBezTo>
                    <a:pt x="402590" y="157480"/>
                    <a:pt x="400050" y="156210"/>
                    <a:pt x="397510" y="154940"/>
                  </a:cubicBezTo>
                  <a:cubicBezTo>
                    <a:pt x="394970" y="153670"/>
                    <a:pt x="392430" y="153670"/>
                    <a:pt x="391160" y="157480"/>
                  </a:cubicBezTo>
                  <a:cubicBezTo>
                    <a:pt x="391160" y="158750"/>
                    <a:pt x="389890" y="160020"/>
                    <a:pt x="388620" y="160020"/>
                  </a:cubicBezTo>
                  <a:cubicBezTo>
                    <a:pt x="384810" y="161290"/>
                    <a:pt x="381000" y="162560"/>
                    <a:pt x="379730" y="166370"/>
                  </a:cubicBezTo>
                  <a:cubicBezTo>
                    <a:pt x="378460" y="168910"/>
                    <a:pt x="377190" y="170180"/>
                    <a:pt x="374650" y="172720"/>
                  </a:cubicBezTo>
                  <a:lnTo>
                    <a:pt x="355600" y="172720"/>
                  </a:lnTo>
                  <a:cubicBezTo>
                    <a:pt x="353060" y="172720"/>
                    <a:pt x="350520" y="172720"/>
                    <a:pt x="347980" y="173990"/>
                  </a:cubicBezTo>
                  <a:cubicBezTo>
                    <a:pt x="345440" y="173990"/>
                    <a:pt x="342900" y="175260"/>
                    <a:pt x="339090" y="176530"/>
                  </a:cubicBezTo>
                  <a:cubicBezTo>
                    <a:pt x="336550" y="177800"/>
                    <a:pt x="332740" y="180340"/>
                    <a:pt x="330200" y="181610"/>
                  </a:cubicBezTo>
                  <a:cubicBezTo>
                    <a:pt x="328930" y="182880"/>
                    <a:pt x="327660" y="182880"/>
                    <a:pt x="326390" y="182880"/>
                  </a:cubicBezTo>
                  <a:cubicBezTo>
                    <a:pt x="320040" y="182880"/>
                    <a:pt x="316230" y="186690"/>
                    <a:pt x="312420" y="190500"/>
                  </a:cubicBezTo>
                  <a:cubicBezTo>
                    <a:pt x="308610" y="193040"/>
                    <a:pt x="306070" y="196850"/>
                    <a:pt x="302260" y="199390"/>
                  </a:cubicBezTo>
                  <a:cubicBezTo>
                    <a:pt x="299720" y="200660"/>
                    <a:pt x="297180" y="201930"/>
                    <a:pt x="295910" y="203200"/>
                  </a:cubicBezTo>
                  <a:cubicBezTo>
                    <a:pt x="293370" y="204470"/>
                    <a:pt x="292100" y="207010"/>
                    <a:pt x="289560" y="207010"/>
                  </a:cubicBezTo>
                  <a:cubicBezTo>
                    <a:pt x="287020" y="208280"/>
                    <a:pt x="283210" y="208280"/>
                    <a:pt x="280670" y="207010"/>
                  </a:cubicBezTo>
                  <a:cubicBezTo>
                    <a:pt x="276860" y="204470"/>
                    <a:pt x="273050" y="207010"/>
                    <a:pt x="270510" y="208280"/>
                  </a:cubicBezTo>
                  <a:cubicBezTo>
                    <a:pt x="266700" y="209550"/>
                    <a:pt x="264160" y="212090"/>
                    <a:pt x="261620" y="213360"/>
                  </a:cubicBezTo>
                  <a:cubicBezTo>
                    <a:pt x="262890" y="214630"/>
                    <a:pt x="262890" y="215900"/>
                    <a:pt x="264160" y="217170"/>
                  </a:cubicBezTo>
                  <a:lnTo>
                    <a:pt x="260350" y="217170"/>
                  </a:lnTo>
                  <a:cubicBezTo>
                    <a:pt x="260350" y="218440"/>
                    <a:pt x="259080" y="219710"/>
                    <a:pt x="259080" y="220980"/>
                  </a:cubicBezTo>
                  <a:cubicBezTo>
                    <a:pt x="257810" y="220980"/>
                    <a:pt x="256540" y="219710"/>
                    <a:pt x="256540" y="219710"/>
                  </a:cubicBezTo>
                  <a:cubicBezTo>
                    <a:pt x="252730" y="222250"/>
                    <a:pt x="248920" y="224790"/>
                    <a:pt x="245110" y="226060"/>
                  </a:cubicBezTo>
                  <a:cubicBezTo>
                    <a:pt x="243840" y="226060"/>
                    <a:pt x="242570" y="227330"/>
                    <a:pt x="242570" y="227330"/>
                  </a:cubicBezTo>
                  <a:cubicBezTo>
                    <a:pt x="237490" y="226060"/>
                    <a:pt x="231140" y="227330"/>
                    <a:pt x="227330" y="223520"/>
                  </a:cubicBezTo>
                  <a:cubicBezTo>
                    <a:pt x="224790" y="220980"/>
                    <a:pt x="220980" y="219710"/>
                    <a:pt x="218440" y="217170"/>
                  </a:cubicBezTo>
                  <a:cubicBezTo>
                    <a:pt x="214630" y="214630"/>
                    <a:pt x="209550" y="215900"/>
                    <a:pt x="205740" y="222250"/>
                  </a:cubicBezTo>
                  <a:lnTo>
                    <a:pt x="187960" y="204470"/>
                  </a:lnTo>
                  <a:cubicBezTo>
                    <a:pt x="186690" y="205740"/>
                    <a:pt x="184150" y="207010"/>
                    <a:pt x="182880" y="208280"/>
                  </a:cubicBezTo>
                  <a:cubicBezTo>
                    <a:pt x="181610" y="208280"/>
                    <a:pt x="181610" y="209550"/>
                    <a:pt x="180340" y="209550"/>
                  </a:cubicBezTo>
                  <a:cubicBezTo>
                    <a:pt x="175260" y="210820"/>
                    <a:pt x="170180" y="212090"/>
                    <a:pt x="163830" y="213360"/>
                  </a:cubicBezTo>
                  <a:cubicBezTo>
                    <a:pt x="160020" y="214630"/>
                    <a:pt x="157480" y="215900"/>
                    <a:pt x="157480" y="220980"/>
                  </a:cubicBezTo>
                  <a:cubicBezTo>
                    <a:pt x="152400" y="223520"/>
                    <a:pt x="147320" y="222250"/>
                    <a:pt x="143510" y="227330"/>
                  </a:cubicBezTo>
                  <a:lnTo>
                    <a:pt x="139700" y="227330"/>
                  </a:lnTo>
                  <a:cubicBezTo>
                    <a:pt x="132080" y="223520"/>
                    <a:pt x="125730" y="224790"/>
                    <a:pt x="120650" y="231140"/>
                  </a:cubicBezTo>
                  <a:cubicBezTo>
                    <a:pt x="119380" y="232410"/>
                    <a:pt x="118110" y="232410"/>
                    <a:pt x="115570" y="232410"/>
                  </a:cubicBezTo>
                  <a:cubicBezTo>
                    <a:pt x="109220" y="231140"/>
                    <a:pt x="104140" y="234950"/>
                    <a:pt x="99060" y="238760"/>
                  </a:cubicBezTo>
                  <a:cubicBezTo>
                    <a:pt x="96520" y="241300"/>
                    <a:pt x="93980" y="242570"/>
                    <a:pt x="90170" y="242570"/>
                  </a:cubicBezTo>
                  <a:cubicBezTo>
                    <a:pt x="83820" y="243840"/>
                    <a:pt x="78740" y="243840"/>
                    <a:pt x="72390" y="243840"/>
                  </a:cubicBezTo>
                  <a:cubicBezTo>
                    <a:pt x="72390" y="243840"/>
                    <a:pt x="71120" y="243840"/>
                    <a:pt x="71120" y="245110"/>
                  </a:cubicBezTo>
                  <a:cubicBezTo>
                    <a:pt x="66040" y="251460"/>
                    <a:pt x="59690" y="251460"/>
                    <a:pt x="52070" y="251460"/>
                  </a:cubicBezTo>
                  <a:cubicBezTo>
                    <a:pt x="44450" y="251460"/>
                    <a:pt x="36830" y="252730"/>
                    <a:pt x="30480" y="259080"/>
                  </a:cubicBezTo>
                  <a:cubicBezTo>
                    <a:pt x="26670" y="262890"/>
                    <a:pt x="21590" y="265430"/>
                    <a:pt x="16510" y="269240"/>
                  </a:cubicBezTo>
                  <a:cubicBezTo>
                    <a:pt x="15240" y="269240"/>
                    <a:pt x="13970" y="270510"/>
                    <a:pt x="13970" y="270510"/>
                  </a:cubicBezTo>
                  <a:cubicBezTo>
                    <a:pt x="10160" y="270510"/>
                    <a:pt x="5080" y="269240"/>
                    <a:pt x="1270" y="269240"/>
                  </a:cubicBezTo>
                  <a:cubicBezTo>
                    <a:pt x="0" y="284480"/>
                    <a:pt x="2540" y="300990"/>
                    <a:pt x="3810" y="317500"/>
                  </a:cubicBezTo>
                  <a:close/>
                </a:path>
              </a:pathLst>
            </a:custGeom>
            <a:blipFill>
              <a:blip r:embed="rId5"/>
              <a:stretch>
                <a:fillRect l="-8070" t="0" r="-8070" b="0"/>
              </a:stretch>
            </a:blip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13345533" y="414828"/>
            <a:ext cx="4123555" cy="6369292"/>
            <a:chOff x="0" y="0"/>
            <a:chExt cx="2192020" cy="338582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1270" y="-1"/>
              <a:ext cx="2194560" cy="3388362"/>
            </a:xfrm>
            <a:custGeom>
              <a:avLst/>
              <a:gdLst/>
              <a:ahLst/>
              <a:cxnLst/>
              <a:rect r="r" b="b" t="t" l="l"/>
              <a:pathLst>
                <a:path h="3388362" w="2194560">
                  <a:moveTo>
                    <a:pt x="3810" y="317501"/>
                  </a:moveTo>
                  <a:cubicBezTo>
                    <a:pt x="13970" y="425451"/>
                    <a:pt x="16510" y="533401"/>
                    <a:pt x="17780" y="642621"/>
                  </a:cubicBezTo>
                  <a:cubicBezTo>
                    <a:pt x="24130" y="1036321"/>
                    <a:pt x="21590" y="1430021"/>
                    <a:pt x="17780" y="1823721"/>
                  </a:cubicBezTo>
                  <a:cubicBezTo>
                    <a:pt x="13970" y="2218691"/>
                    <a:pt x="8890" y="2613661"/>
                    <a:pt x="8890" y="3009901"/>
                  </a:cubicBezTo>
                  <a:cubicBezTo>
                    <a:pt x="8890" y="3013711"/>
                    <a:pt x="8890" y="3017521"/>
                    <a:pt x="7620" y="3021331"/>
                  </a:cubicBezTo>
                  <a:cubicBezTo>
                    <a:pt x="11430" y="3022601"/>
                    <a:pt x="15240" y="3025141"/>
                    <a:pt x="19050" y="3027681"/>
                  </a:cubicBezTo>
                  <a:cubicBezTo>
                    <a:pt x="24130" y="3031491"/>
                    <a:pt x="27940" y="3037841"/>
                    <a:pt x="33020" y="3044191"/>
                  </a:cubicBezTo>
                  <a:cubicBezTo>
                    <a:pt x="44450" y="3058161"/>
                    <a:pt x="55880" y="3072131"/>
                    <a:pt x="66040" y="3086101"/>
                  </a:cubicBezTo>
                  <a:cubicBezTo>
                    <a:pt x="77470" y="3102611"/>
                    <a:pt x="88900" y="3117851"/>
                    <a:pt x="100330" y="3134361"/>
                  </a:cubicBezTo>
                  <a:cubicBezTo>
                    <a:pt x="105410" y="3141981"/>
                    <a:pt x="110490" y="3149601"/>
                    <a:pt x="115570" y="3155951"/>
                  </a:cubicBezTo>
                  <a:cubicBezTo>
                    <a:pt x="119380" y="3161031"/>
                    <a:pt x="125730" y="3163571"/>
                    <a:pt x="129540" y="3167381"/>
                  </a:cubicBezTo>
                  <a:cubicBezTo>
                    <a:pt x="142240" y="3177541"/>
                    <a:pt x="156210" y="3187701"/>
                    <a:pt x="168910" y="3197861"/>
                  </a:cubicBezTo>
                  <a:cubicBezTo>
                    <a:pt x="181610" y="3208021"/>
                    <a:pt x="194310" y="3216911"/>
                    <a:pt x="209550" y="3223261"/>
                  </a:cubicBezTo>
                  <a:cubicBezTo>
                    <a:pt x="243840" y="3238501"/>
                    <a:pt x="276860" y="3255011"/>
                    <a:pt x="311150" y="3270251"/>
                  </a:cubicBezTo>
                  <a:cubicBezTo>
                    <a:pt x="330200" y="3279141"/>
                    <a:pt x="349250" y="3286761"/>
                    <a:pt x="369570" y="3295651"/>
                  </a:cubicBezTo>
                  <a:cubicBezTo>
                    <a:pt x="370840" y="3296921"/>
                    <a:pt x="374650" y="3295651"/>
                    <a:pt x="375920" y="3295651"/>
                  </a:cubicBezTo>
                  <a:lnTo>
                    <a:pt x="383540" y="3295651"/>
                  </a:lnTo>
                  <a:lnTo>
                    <a:pt x="384810" y="3296921"/>
                  </a:lnTo>
                  <a:cubicBezTo>
                    <a:pt x="387350" y="3290571"/>
                    <a:pt x="389890" y="3285491"/>
                    <a:pt x="393700" y="3279141"/>
                  </a:cubicBezTo>
                  <a:cubicBezTo>
                    <a:pt x="397510" y="3274061"/>
                    <a:pt x="400050" y="3265171"/>
                    <a:pt x="408940" y="3265171"/>
                  </a:cubicBezTo>
                  <a:cubicBezTo>
                    <a:pt x="408940" y="3265171"/>
                    <a:pt x="410210" y="3265171"/>
                    <a:pt x="410210" y="3263901"/>
                  </a:cubicBezTo>
                  <a:cubicBezTo>
                    <a:pt x="414020" y="3257551"/>
                    <a:pt x="420370" y="3256281"/>
                    <a:pt x="427990" y="3255011"/>
                  </a:cubicBezTo>
                  <a:cubicBezTo>
                    <a:pt x="435610" y="3253741"/>
                    <a:pt x="441960" y="3249931"/>
                    <a:pt x="448310" y="3247391"/>
                  </a:cubicBezTo>
                  <a:cubicBezTo>
                    <a:pt x="449580" y="3247391"/>
                    <a:pt x="449580" y="3246121"/>
                    <a:pt x="450850" y="3246121"/>
                  </a:cubicBezTo>
                  <a:cubicBezTo>
                    <a:pt x="459740" y="3248661"/>
                    <a:pt x="466090" y="3242311"/>
                    <a:pt x="473710" y="3239771"/>
                  </a:cubicBezTo>
                  <a:lnTo>
                    <a:pt x="474980" y="3239771"/>
                  </a:lnTo>
                  <a:cubicBezTo>
                    <a:pt x="482600" y="3239771"/>
                    <a:pt x="488950" y="3235961"/>
                    <a:pt x="496570" y="3234691"/>
                  </a:cubicBezTo>
                  <a:cubicBezTo>
                    <a:pt x="502920" y="3233421"/>
                    <a:pt x="509270" y="3233421"/>
                    <a:pt x="515620" y="3229611"/>
                  </a:cubicBezTo>
                  <a:cubicBezTo>
                    <a:pt x="521970" y="3225801"/>
                    <a:pt x="529590" y="3223261"/>
                    <a:pt x="535940" y="3220721"/>
                  </a:cubicBezTo>
                  <a:cubicBezTo>
                    <a:pt x="542290" y="3218181"/>
                    <a:pt x="548640" y="3216911"/>
                    <a:pt x="554990" y="3214371"/>
                  </a:cubicBezTo>
                  <a:lnTo>
                    <a:pt x="561340" y="3214371"/>
                  </a:lnTo>
                  <a:cubicBezTo>
                    <a:pt x="567690" y="3214371"/>
                    <a:pt x="572770" y="3214371"/>
                    <a:pt x="577850" y="3210561"/>
                  </a:cubicBezTo>
                  <a:lnTo>
                    <a:pt x="580390" y="3210561"/>
                  </a:lnTo>
                  <a:cubicBezTo>
                    <a:pt x="586740" y="3210561"/>
                    <a:pt x="594360" y="3211831"/>
                    <a:pt x="600710" y="3211831"/>
                  </a:cubicBezTo>
                  <a:lnTo>
                    <a:pt x="605790" y="3211831"/>
                  </a:lnTo>
                  <a:cubicBezTo>
                    <a:pt x="612140" y="3210561"/>
                    <a:pt x="614680" y="3215641"/>
                    <a:pt x="618490" y="3218181"/>
                  </a:cubicBezTo>
                  <a:cubicBezTo>
                    <a:pt x="624840" y="3225801"/>
                    <a:pt x="632460" y="3227071"/>
                    <a:pt x="642620" y="3225801"/>
                  </a:cubicBezTo>
                  <a:cubicBezTo>
                    <a:pt x="651510" y="3224531"/>
                    <a:pt x="659130" y="3223261"/>
                    <a:pt x="668020" y="3223261"/>
                  </a:cubicBezTo>
                  <a:cubicBezTo>
                    <a:pt x="671830" y="3223261"/>
                    <a:pt x="676910" y="3224531"/>
                    <a:pt x="680720" y="3225801"/>
                  </a:cubicBezTo>
                  <a:cubicBezTo>
                    <a:pt x="684530" y="3227071"/>
                    <a:pt x="687070" y="3228341"/>
                    <a:pt x="690880" y="3229611"/>
                  </a:cubicBezTo>
                  <a:lnTo>
                    <a:pt x="694690" y="3233421"/>
                  </a:lnTo>
                  <a:cubicBezTo>
                    <a:pt x="694690" y="3233421"/>
                    <a:pt x="695960" y="3237231"/>
                    <a:pt x="697230" y="3238501"/>
                  </a:cubicBezTo>
                  <a:cubicBezTo>
                    <a:pt x="699770" y="3239771"/>
                    <a:pt x="702310" y="3239771"/>
                    <a:pt x="703580" y="3241041"/>
                  </a:cubicBezTo>
                  <a:lnTo>
                    <a:pt x="704850" y="3242311"/>
                  </a:lnTo>
                  <a:cubicBezTo>
                    <a:pt x="711200" y="3238501"/>
                    <a:pt x="713740" y="3244851"/>
                    <a:pt x="717550" y="3246121"/>
                  </a:cubicBezTo>
                  <a:cubicBezTo>
                    <a:pt x="722630" y="3248661"/>
                    <a:pt x="726440" y="3251201"/>
                    <a:pt x="731520" y="3255011"/>
                  </a:cubicBezTo>
                  <a:cubicBezTo>
                    <a:pt x="731520" y="3253741"/>
                    <a:pt x="731520" y="3252471"/>
                    <a:pt x="732790" y="3251201"/>
                  </a:cubicBezTo>
                  <a:cubicBezTo>
                    <a:pt x="740410" y="3252471"/>
                    <a:pt x="749300" y="3252471"/>
                    <a:pt x="756920" y="3257551"/>
                  </a:cubicBezTo>
                  <a:cubicBezTo>
                    <a:pt x="758190" y="3255011"/>
                    <a:pt x="760730" y="3252471"/>
                    <a:pt x="763270" y="3249931"/>
                  </a:cubicBezTo>
                  <a:cubicBezTo>
                    <a:pt x="763270" y="3249931"/>
                    <a:pt x="763270" y="3248661"/>
                    <a:pt x="764540" y="3248661"/>
                  </a:cubicBezTo>
                  <a:cubicBezTo>
                    <a:pt x="770890" y="3247391"/>
                    <a:pt x="774700" y="3243581"/>
                    <a:pt x="775970" y="3237231"/>
                  </a:cubicBezTo>
                  <a:cubicBezTo>
                    <a:pt x="777240" y="3234691"/>
                    <a:pt x="777240" y="3232151"/>
                    <a:pt x="777240" y="3230881"/>
                  </a:cubicBezTo>
                  <a:cubicBezTo>
                    <a:pt x="782320" y="3228341"/>
                    <a:pt x="786130" y="3225801"/>
                    <a:pt x="791210" y="3223261"/>
                  </a:cubicBezTo>
                  <a:lnTo>
                    <a:pt x="791210" y="3220721"/>
                  </a:lnTo>
                  <a:cubicBezTo>
                    <a:pt x="787400" y="3214371"/>
                    <a:pt x="787400" y="3213101"/>
                    <a:pt x="793750" y="3210561"/>
                  </a:cubicBezTo>
                  <a:cubicBezTo>
                    <a:pt x="795020" y="3209291"/>
                    <a:pt x="795020" y="3208021"/>
                    <a:pt x="796290" y="3208021"/>
                  </a:cubicBezTo>
                  <a:cubicBezTo>
                    <a:pt x="798830" y="3206751"/>
                    <a:pt x="801370" y="3205481"/>
                    <a:pt x="802640" y="3204211"/>
                  </a:cubicBezTo>
                  <a:cubicBezTo>
                    <a:pt x="802640" y="3204211"/>
                    <a:pt x="802640" y="3205481"/>
                    <a:pt x="803910" y="3205481"/>
                  </a:cubicBezTo>
                  <a:lnTo>
                    <a:pt x="803910" y="3202941"/>
                  </a:lnTo>
                  <a:cubicBezTo>
                    <a:pt x="811530" y="3200401"/>
                    <a:pt x="819150" y="3197861"/>
                    <a:pt x="826770" y="3194051"/>
                  </a:cubicBezTo>
                  <a:cubicBezTo>
                    <a:pt x="830580" y="3191511"/>
                    <a:pt x="834390" y="3190241"/>
                    <a:pt x="839470" y="3192781"/>
                  </a:cubicBezTo>
                  <a:cubicBezTo>
                    <a:pt x="842010" y="3194051"/>
                    <a:pt x="844550" y="3192781"/>
                    <a:pt x="847090" y="3191511"/>
                  </a:cubicBezTo>
                  <a:cubicBezTo>
                    <a:pt x="853440" y="3188971"/>
                    <a:pt x="859790" y="3187701"/>
                    <a:pt x="866140" y="3185161"/>
                  </a:cubicBezTo>
                  <a:cubicBezTo>
                    <a:pt x="871220" y="3183891"/>
                    <a:pt x="875030" y="3181351"/>
                    <a:pt x="880110" y="3178811"/>
                  </a:cubicBezTo>
                  <a:cubicBezTo>
                    <a:pt x="880110" y="3178811"/>
                    <a:pt x="881380" y="3176271"/>
                    <a:pt x="880110" y="3175001"/>
                  </a:cubicBezTo>
                  <a:cubicBezTo>
                    <a:pt x="880110" y="3173731"/>
                    <a:pt x="878840" y="3171191"/>
                    <a:pt x="878840" y="3169921"/>
                  </a:cubicBezTo>
                  <a:cubicBezTo>
                    <a:pt x="882650" y="3167381"/>
                    <a:pt x="885190" y="3164841"/>
                    <a:pt x="887730" y="3164841"/>
                  </a:cubicBezTo>
                  <a:cubicBezTo>
                    <a:pt x="891540" y="3163571"/>
                    <a:pt x="896620" y="3163571"/>
                    <a:pt x="901700" y="3162301"/>
                  </a:cubicBezTo>
                  <a:cubicBezTo>
                    <a:pt x="905510" y="3150871"/>
                    <a:pt x="913130" y="3148331"/>
                    <a:pt x="922020" y="3152141"/>
                  </a:cubicBezTo>
                  <a:lnTo>
                    <a:pt x="924560" y="3149601"/>
                  </a:lnTo>
                  <a:cubicBezTo>
                    <a:pt x="925830" y="3150871"/>
                    <a:pt x="925830" y="3150871"/>
                    <a:pt x="925830" y="3152141"/>
                  </a:cubicBezTo>
                  <a:cubicBezTo>
                    <a:pt x="929640" y="3149601"/>
                    <a:pt x="933450" y="3147061"/>
                    <a:pt x="937260" y="3145791"/>
                  </a:cubicBezTo>
                  <a:cubicBezTo>
                    <a:pt x="941070" y="3143251"/>
                    <a:pt x="944880" y="3140711"/>
                    <a:pt x="949960" y="3143251"/>
                  </a:cubicBezTo>
                  <a:cubicBezTo>
                    <a:pt x="949960" y="3136901"/>
                    <a:pt x="953770" y="3136901"/>
                    <a:pt x="957580" y="3138171"/>
                  </a:cubicBezTo>
                  <a:cubicBezTo>
                    <a:pt x="960120" y="3138171"/>
                    <a:pt x="963930" y="3136901"/>
                    <a:pt x="966470" y="3135632"/>
                  </a:cubicBezTo>
                  <a:cubicBezTo>
                    <a:pt x="967740" y="3135632"/>
                    <a:pt x="970280" y="3134361"/>
                    <a:pt x="971550" y="3135632"/>
                  </a:cubicBezTo>
                  <a:cubicBezTo>
                    <a:pt x="976630" y="3139442"/>
                    <a:pt x="984250" y="3140711"/>
                    <a:pt x="989330" y="3147061"/>
                  </a:cubicBezTo>
                  <a:cubicBezTo>
                    <a:pt x="993140" y="3152141"/>
                    <a:pt x="999490" y="3154682"/>
                    <a:pt x="1002030" y="3162301"/>
                  </a:cubicBezTo>
                  <a:cubicBezTo>
                    <a:pt x="1003300" y="3164841"/>
                    <a:pt x="1008380" y="3167381"/>
                    <a:pt x="1010920" y="3168651"/>
                  </a:cubicBezTo>
                  <a:cubicBezTo>
                    <a:pt x="1010920" y="3168651"/>
                    <a:pt x="1012190" y="3168651"/>
                    <a:pt x="1013460" y="3169921"/>
                  </a:cubicBezTo>
                  <a:cubicBezTo>
                    <a:pt x="1014730" y="3173732"/>
                    <a:pt x="1018540" y="3172461"/>
                    <a:pt x="1021080" y="3171192"/>
                  </a:cubicBezTo>
                  <a:cubicBezTo>
                    <a:pt x="1023620" y="3171192"/>
                    <a:pt x="1026160" y="3169921"/>
                    <a:pt x="1027430" y="3173732"/>
                  </a:cubicBezTo>
                  <a:cubicBezTo>
                    <a:pt x="1027430" y="3175002"/>
                    <a:pt x="1031240" y="3176271"/>
                    <a:pt x="1032510" y="3177542"/>
                  </a:cubicBezTo>
                  <a:cubicBezTo>
                    <a:pt x="1036320" y="3180082"/>
                    <a:pt x="1040130" y="3182621"/>
                    <a:pt x="1042670" y="3185162"/>
                  </a:cubicBezTo>
                  <a:cubicBezTo>
                    <a:pt x="1043940" y="3186432"/>
                    <a:pt x="1045210" y="3187702"/>
                    <a:pt x="1045210" y="3188972"/>
                  </a:cubicBezTo>
                  <a:cubicBezTo>
                    <a:pt x="1045210" y="3192782"/>
                    <a:pt x="1049020" y="3195322"/>
                    <a:pt x="1052830" y="3195322"/>
                  </a:cubicBezTo>
                  <a:cubicBezTo>
                    <a:pt x="1057910" y="3196592"/>
                    <a:pt x="1061720" y="3196592"/>
                    <a:pt x="1066800" y="3197862"/>
                  </a:cubicBezTo>
                  <a:cubicBezTo>
                    <a:pt x="1068070" y="3197862"/>
                    <a:pt x="1068070" y="3200402"/>
                    <a:pt x="1069340" y="3200402"/>
                  </a:cubicBezTo>
                  <a:cubicBezTo>
                    <a:pt x="1070610" y="3202942"/>
                    <a:pt x="1071880" y="3206752"/>
                    <a:pt x="1076960" y="3204212"/>
                  </a:cubicBezTo>
                  <a:cubicBezTo>
                    <a:pt x="1079500" y="3202942"/>
                    <a:pt x="1087120" y="3205482"/>
                    <a:pt x="1088390" y="3208022"/>
                  </a:cubicBezTo>
                  <a:cubicBezTo>
                    <a:pt x="1090930" y="3216912"/>
                    <a:pt x="1099820" y="3216912"/>
                    <a:pt x="1106170" y="3219452"/>
                  </a:cubicBezTo>
                  <a:cubicBezTo>
                    <a:pt x="1107440" y="3219452"/>
                    <a:pt x="1108710" y="3219452"/>
                    <a:pt x="1108710" y="3220722"/>
                  </a:cubicBezTo>
                  <a:cubicBezTo>
                    <a:pt x="1112520" y="3225802"/>
                    <a:pt x="1117600" y="3227072"/>
                    <a:pt x="1122680" y="3229612"/>
                  </a:cubicBezTo>
                  <a:cubicBezTo>
                    <a:pt x="1127760" y="3232152"/>
                    <a:pt x="1132840" y="3237232"/>
                    <a:pt x="1137920" y="3242312"/>
                  </a:cubicBezTo>
                  <a:lnTo>
                    <a:pt x="1144270" y="3248662"/>
                  </a:lnTo>
                  <a:cubicBezTo>
                    <a:pt x="1145540" y="3249932"/>
                    <a:pt x="1146810" y="3249932"/>
                    <a:pt x="1148080" y="3249932"/>
                  </a:cubicBezTo>
                  <a:cubicBezTo>
                    <a:pt x="1151890" y="3249932"/>
                    <a:pt x="1155700" y="3248662"/>
                    <a:pt x="1158240" y="3252472"/>
                  </a:cubicBezTo>
                  <a:cubicBezTo>
                    <a:pt x="1158240" y="3252472"/>
                    <a:pt x="1159510" y="3253742"/>
                    <a:pt x="1160780" y="3253742"/>
                  </a:cubicBezTo>
                  <a:cubicBezTo>
                    <a:pt x="1170940" y="3252472"/>
                    <a:pt x="1177290" y="3258822"/>
                    <a:pt x="1183640" y="3265172"/>
                  </a:cubicBezTo>
                  <a:cubicBezTo>
                    <a:pt x="1186180" y="3267712"/>
                    <a:pt x="1191260" y="3268982"/>
                    <a:pt x="1193800" y="3268982"/>
                  </a:cubicBezTo>
                  <a:cubicBezTo>
                    <a:pt x="1201420" y="3271522"/>
                    <a:pt x="1210310" y="3272792"/>
                    <a:pt x="1216660" y="3277872"/>
                  </a:cubicBezTo>
                  <a:cubicBezTo>
                    <a:pt x="1220470" y="3280412"/>
                    <a:pt x="1225550" y="3284222"/>
                    <a:pt x="1229360" y="3284222"/>
                  </a:cubicBezTo>
                  <a:cubicBezTo>
                    <a:pt x="1235710" y="3284222"/>
                    <a:pt x="1238250" y="3289302"/>
                    <a:pt x="1240790" y="3293112"/>
                  </a:cubicBezTo>
                  <a:cubicBezTo>
                    <a:pt x="1248410" y="3294382"/>
                    <a:pt x="1256030" y="3294382"/>
                    <a:pt x="1259840" y="3302002"/>
                  </a:cubicBezTo>
                  <a:cubicBezTo>
                    <a:pt x="1259840" y="3303272"/>
                    <a:pt x="1261110" y="3303272"/>
                    <a:pt x="1262380" y="3303272"/>
                  </a:cubicBezTo>
                  <a:cubicBezTo>
                    <a:pt x="1267460" y="3304542"/>
                    <a:pt x="1272540" y="3305812"/>
                    <a:pt x="1277620" y="3308352"/>
                  </a:cubicBezTo>
                  <a:cubicBezTo>
                    <a:pt x="1280160" y="3309622"/>
                    <a:pt x="1282700" y="3312162"/>
                    <a:pt x="1286510" y="3314702"/>
                  </a:cubicBezTo>
                  <a:cubicBezTo>
                    <a:pt x="1287780" y="3314702"/>
                    <a:pt x="1287780" y="3315972"/>
                    <a:pt x="1289050" y="3315972"/>
                  </a:cubicBezTo>
                  <a:cubicBezTo>
                    <a:pt x="1297940" y="3315972"/>
                    <a:pt x="1300480" y="3322322"/>
                    <a:pt x="1305560" y="3327402"/>
                  </a:cubicBezTo>
                  <a:cubicBezTo>
                    <a:pt x="1313180" y="3333752"/>
                    <a:pt x="1322070" y="3340102"/>
                    <a:pt x="1328420" y="3347722"/>
                  </a:cubicBezTo>
                  <a:cubicBezTo>
                    <a:pt x="1332230" y="3352802"/>
                    <a:pt x="1338580" y="3355342"/>
                    <a:pt x="1342390" y="3357882"/>
                  </a:cubicBezTo>
                  <a:lnTo>
                    <a:pt x="1350010" y="3361692"/>
                  </a:lnTo>
                  <a:cubicBezTo>
                    <a:pt x="1352550" y="3364232"/>
                    <a:pt x="1355090" y="3366772"/>
                    <a:pt x="1358900" y="3369312"/>
                  </a:cubicBezTo>
                  <a:cubicBezTo>
                    <a:pt x="1362710" y="3370582"/>
                    <a:pt x="1363980" y="3375662"/>
                    <a:pt x="1369060" y="3374392"/>
                  </a:cubicBezTo>
                  <a:cubicBezTo>
                    <a:pt x="1371600" y="3374392"/>
                    <a:pt x="1374140" y="3375662"/>
                    <a:pt x="1376680" y="3376932"/>
                  </a:cubicBezTo>
                  <a:cubicBezTo>
                    <a:pt x="1380490" y="3379472"/>
                    <a:pt x="1381760" y="3382012"/>
                    <a:pt x="1386840" y="3382012"/>
                  </a:cubicBezTo>
                  <a:cubicBezTo>
                    <a:pt x="1389380" y="3382012"/>
                    <a:pt x="1391920" y="3384552"/>
                    <a:pt x="1393190" y="3385822"/>
                  </a:cubicBezTo>
                  <a:cubicBezTo>
                    <a:pt x="1399540" y="3388362"/>
                    <a:pt x="1405890" y="3388362"/>
                    <a:pt x="1409700" y="3380742"/>
                  </a:cubicBezTo>
                  <a:lnTo>
                    <a:pt x="1410970" y="3379472"/>
                  </a:lnTo>
                  <a:cubicBezTo>
                    <a:pt x="1416050" y="3382012"/>
                    <a:pt x="1416050" y="3376932"/>
                    <a:pt x="1417320" y="3374392"/>
                  </a:cubicBezTo>
                  <a:cubicBezTo>
                    <a:pt x="1418590" y="3373122"/>
                    <a:pt x="1421130" y="3371852"/>
                    <a:pt x="1422400" y="3370582"/>
                  </a:cubicBezTo>
                  <a:cubicBezTo>
                    <a:pt x="1424940" y="3368042"/>
                    <a:pt x="1427480" y="3366772"/>
                    <a:pt x="1431290" y="3364232"/>
                  </a:cubicBezTo>
                  <a:cubicBezTo>
                    <a:pt x="1432560" y="3362962"/>
                    <a:pt x="1435100" y="3361692"/>
                    <a:pt x="1436370" y="3361692"/>
                  </a:cubicBezTo>
                  <a:cubicBezTo>
                    <a:pt x="1442720" y="3361692"/>
                    <a:pt x="1446530" y="3359152"/>
                    <a:pt x="1451610" y="3354072"/>
                  </a:cubicBezTo>
                  <a:cubicBezTo>
                    <a:pt x="1455420" y="3350262"/>
                    <a:pt x="1461770" y="3347722"/>
                    <a:pt x="1466850" y="3345182"/>
                  </a:cubicBezTo>
                  <a:cubicBezTo>
                    <a:pt x="1471930" y="3342642"/>
                    <a:pt x="1477010" y="3340102"/>
                    <a:pt x="1483360" y="3338832"/>
                  </a:cubicBezTo>
                  <a:cubicBezTo>
                    <a:pt x="1487170" y="3337562"/>
                    <a:pt x="1490980" y="3337562"/>
                    <a:pt x="1494790" y="3337562"/>
                  </a:cubicBezTo>
                  <a:lnTo>
                    <a:pt x="1497330" y="3337562"/>
                  </a:lnTo>
                  <a:cubicBezTo>
                    <a:pt x="1502410" y="3335021"/>
                    <a:pt x="1507490" y="3331212"/>
                    <a:pt x="1513840" y="3328671"/>
                  </a:cubicBezTo>
                  <a:lnTo>
                    <a:pt x="1517650" y="3328671"/>
                  </a:lnTo>
                  <a:cubicBezTo>
                    <a:pt x="1524000" y="3331212"/>
                    <a:pt x="1530350" y="3331212"/>
                    <a:pt x="1536700" y="3326131"/>
                  </a:cubicBezTo>
                  <a:cubicBezTo>
                    <a:pt x="1537970" y="3324861"/>
                    <a:pt x="1540510" y="3323591"/>
                    <a:pt x="1541780" y="3322321"/>
                  </a:cubicBezTo>
                  <a:cubicBezTo>
                    <a:pt x="1548130" y="3324862"/>
                    <a:pt x="1554480" y="3329942"/>
                    <a:pt x="1562100" y="3329942"/>
                  </a:cubicBezTo>
                  <a:cubicBezTo>
                    <a:pt x="1564640" y="3329942"/>
                    <a:pt x="1568450" y="3328671"/>
                    <a:pt x="1570990" y="3327401"/>
                  </a:cubicBezTo>
                  <a:cubicBezTo>
                    <a:pt x="1576070" y="3327401"/>
                    <a:pt x="1581150" y="3327401"/>
                    <a:pt x="1584960" y="3326131"/>
                  </a:cubicBezTo>
                  <a:cubicBezTo>
                    <a:pt x="1590040" y="3324861"/>
                    <a:pt x="1596390" y="3326131"/>
                    <a:pt x="1601470" y="3323591"/>
                  </a:cubicBezTo>
                  <a:cubicBezTo>
                    <a:pt x="1604010" y="3317241"/>
                    <a:pt x="1605280" y="3317241"/>
                    <a:pt x="1611630" y="3318511"/>
                  </a:cubicBezTo>
                  <a:cubicBezTo>
                    <a:pt x="1619250" y="3319781"/>
                    <a:pt x="1624330" y="3318511"/>
                    <a:pt x="1629410" y="3312161"/>
                  </a:cubicBezTo>
                  <a:cubicBezTo>
                    <a:pt x="1631950" y="3308351"/>
                    <a:pt x="1638300" y="3308351"/>
                    <a:pt x="1642110" y="3305811"/>
                  </a:cubicBezTo>
                  <a:cubicBezTo>
                    <a:pt x="1643380" y="3305811"/>
                    <a:pt x="1644650" y="3304541"/>
                    <a:pt x="1645920" y="3304541"/>
                  </a:cubicBezTo>
                  <a:cubicBezTo>
                    <a:pt x="1648460" y="3303271"/>
                    <a:pt x="1649730" y="3303271"/>
                    <a:pt x="1652270" y="3302001"/>
                  </a:cubicBezTo>
                  <a:cubicBezTo>
                    <a:pt x="1658620" y="3299461"/>
                    <a:pt x="1664970" y="3298191"/>
                    <a:pt x="1671320" y="3294381"/>
                  </a:cubicBezTo>
                  <a:cubicBezTo>
                    <a:pt x="1677670" y="3290571"/>
                    <a:pt x="1682750" y="3288031"/>
                    <a:pt x="1689100" y="3293111"/>
                  </a:cubicBezTo>
                  <a:lnTo>
                    <a:pt x="1691640" y="3293111"/>
                  </a:lnTo>
                  <a:cubicBezTo>
                    <a:pt x="1694180" y="3291841"/>
                    <a:pt x="1695450" y="3291841"/>
                    <a:pt x="1697990" y="3290571"/>
                  </a:cubicBezTo>
                  <a:cubicBezTo>
                    <a:pt x="1697990" y="3286761"/>
                    <a:pt x="1697990" y="3281681"/>
                    <a:pt x="1703070" y="3277871"/>
                  </a:cubicBezTo>
                  <a:cubicBezTo>
                    <a:pt x="1704340" y="3276601"/>
                    <a:pt x="1704340" y="3274061"/>
                    <a:pt x="1706880" y="3272791"/>
                  </a:cubicBezTo>
                  <a:cubicBezTo>
                    <a:pt x="1709420" y="3270251"/>
                    <a:pt x="1713230" y="3270251"/>
                    <a:pt x="1715770" y="3271521"/>
                  </a:cubicBezTo>
                  <a:cubicBezTo>
                    <a:pt x="1717040" y="3272791"/>
                    <a:pt x="1719580" y="3271521"/>
                    <a:pt x="1720849" y="3271521"/>
                  </a:cubicBezTo>
                  <a:cubicBezTo>
                    <a:pt x="1728470" y="3270251"/>
                    <a:pt x="1737360" y="3270251"/>
                    <a:pt x="1744979" y="3268981"/>
                  </a:cubicBezTo>
                  <a:cubicBezTo>
                    <a:pt x="1752599" y="3267710"/>
                    <a:pt x="1760219" y="3266440"/>
                    <a:pt x="1767839" y="3263901"/>
                  </a:cubicBezTo>
                  <a:cubicBezTo>
                    <a:pt x="1772919" y="3261360"/>
                    <a:pt x="1777999" y="3262631"/>
                    <a:pt x="1783079" y="3262631"/>
                  </a:cubicBezTo>
                  <a:cubicBezTo>
                    <a:pt x="1793239" y="3263901"/>
                    <a:pt x="1802129" y="3263901"/>
                    <a:pt x="1811019" y="3258821"/>
                  </a:cubicBezTo>
                  <a:lnTo>
                    <a:pt x="1808479" y="3256281"/>
                  </a:lnTo>
                  <a:cubicBezTo>
                    <a:pt x="1811019" y="3255010"/>
                    <a:pt x="1813559" y="3255010"/>
                    <a:pt x="1817369" y="3255010"/>
                  </a:cubicBezTo>
                  <a:cubicBezTo>
                    <a:pt x="1819909" y="3258820"/>
                    <a:pt x="1823719" y="3256281"/>
                    <a:pt x="1826259" y="3253740"/>
                  </a:cubicBezTo>
                  <a:cubicBezTo>
                    <a:pt x="1830069" y="3249930"/>
                    <a:pt x="1833879" y="3251200"/>
                    <a:pt x="1838959" y="3251200"/>
                  </a:cubicBezTo>
                  <a:cubicBezTo>
                    <a:pt x="1844039" y="3252470"/>
                    <a:pt x="1850389" y="3249930"/>
                    <a:pt x="1856739" y="3248660"/>
                  </a:cubicBezTo>
                  <a:cubicBezTo>
                    <a:pt x="1858009" y="3248660"/>
                    <a:pt x="1859279" y="3246120"/>
                    <a:pt x="1859279" y="3244850"/>
                  </a:cubicBezTo>
                  <a:cubicBezTo>
                    <a:pt x="1861819" y="3244850"/>
                    <a:pt x="1864359" y="3243580"/>
                    <a:pt x="1868169" y="3243580"/>
                  </a:cubicBezTo>
                  <a:lnTo>
                    <a:pt x="1873249" y="3243580"/>
                  </a:lnTo>
                  <a:cubicBezTo>
                    <a:pt x="1878329" y="3246120"/>
                    <a:pt x="1883409" y="3246120"/>
                    <a:pt x="1888489" y="3243580"/>
                  </a:cubicBezTo>
                  <a:cubicBezTo>
                    <a:pt x="1889759" y="3242310"/>
                    <a:pt x="1892299" y="3242310"/>
                    <a:pt x="1893569" y="3242310"/>
                  </a:cubicBezTo>
                  <a:cubicBezTo>
                    <a:pt x="1897379" y="3241040"/>
                    <a:pt x="1901189" y="3242310"/>
                    <a:pt x="1903729" y="3238500"/>
                  </a:cubicBezTo>
                  <a:cubicBezTo>
                    <a:pt x="1904999" y="3237230"/>
                    <a:pt x="1907539" y="3238500"/>
                    <a:pt x="1910079" y="3237230"/>
                  </a:cubicBezTo>
                  <a:lnTo>
                    <a:pt x="1946910" y="3237230"/>
                  </a:lnTo>
                  <a:cubicBezTo>
                    <a:pt x="1951990" y="3237230"/>
                    <a:pt x="1958340" y="3238500"/>
                    <a:pt x="1963420" y="3239770"/>
                  </a:cubicBezTo>
                  <a:cubicBezTo>
                    <a:pt x="1969770" y="3241040"/>
                    <a:pt x="1974850" y="3239770"/>
                    <a:pt x="1979930" y="3238500"/>
                  </a:cubicBezTo>
                  <a:lnTo>
                    <a:pt x="1988820" y="3238500"/>
                  </a:lnTo>
                  <a:cubicBezTo>
                    <a:pt x="1992630" y="3238500"/>
                    <a:pt x="1996440" y="3239770"/>
                    <a:pt x="2000250" y="3238500"/>
                  </a:cubicBezTo>
                  <a:cubicBezTo>
                    <a:pt x="2002790" y="3238500"/>
                    <a:pt x="2004060" y="3235960"/>
                    <a:pt x="2005330" y="3233420"/>
                  </a:cubicBezTo>
                  <a:cubicBezTo>
                    <a:pt x="2007870" y="3229610"/>
                    <a:pt x="2011680" y="3228340"/>
                    <a:pt x="2016760" y="3228340"/>
                  </a:cubicBezTo>
                  <a:cubicBezTo>
                    <a:pt x="2020570" y="3228340"/>
                    <a:pt x="2024380" y="3227070"/>
                    <a:pt x="2028190" y="3225800"/>
                  </a:cubicBezTo>
                  <a:lnTo>
                    <a:pt x="2030730" y="3225800"/>
                  </a:lnTo>
                  <a:cubicBezTo>
                    <a:pt x="2035810" y="3233420"/>
                    <a:pt x="2043430" y="3228340"/>
                    <a:pt x="2049780" y="3229610"/>
                  </a:cubicBezTo>
                  <a:lnTo>
                    <a:pt x="2052320" y="3229610"/>
                  </a:lnTo>
                  <a:cubicBezTo>
                    <a:pt x="2057399" y="3232150"/>
                    <a:pt x="2063749" y="3234690"/>
                    <a:pt x="2068830" y="3235960"/>
                  </a:cubicBezTo>
                  <a:cubicBezTo>
                    <a:pt x="2075180" y="3237230"/>
                    <a:pt x="2080260" y="3243580"/>
                    <a:pt x="2085340" y="3243580"/>
                  </a:cubicBezTo>
                  <a:cubicBezTo>
                    <a:pt x="2094230" y="3243580"/>
                    <a:pt x="2101850" y="3249930"/>
                    <a:pt x="2109470" y="3251200"/>
                  </a:cubicBezTo>
                  <a:cubicBezTo>
                    <a:pt x="2115820" y="3252470"/>
                    <a:pt x="2122170" y="3255010"/>
                    <a:pt x="2128520" y="3257550"/>
                  </a:cubicBezTo>
                  <a:cubicBezTo>
                    <a:pt x="2131060" y="3258820"/>
                    <a:pt x="2134870" y="3257550"/>
                    <a:pt x="2137410" y="3257550"/>
                  </a:cubicBezTo>
                  <a:cubicBezTo>
                    <a:pt x="2145030" y="3258820"/>
                    <a:pt x="2152649" y="3258820"/>
                    <a:pt x="2160270" y="3260090"/>
                  </a:cubicBezTo>
                  <a:lnTo>
                    <a:pt x="2161540" y="3260090"/>
                  </a:lnTo>
                  <a:cubicBezTo>
                    <a:pt x="2170430" y="3258820"/>
                    <a:pt x="2179320" y="3261360"/>
                    <a:pt x="2188210" y="3261360"/>
                  </a:cubicBezTo>
                  <a:cubicBezTo>
                    <a:pt x="2189480" y="3035300"/>
                    <a:pt x="2183130" y="2809240"/>
                    <a:pt x="2175510" y="2583181"/>
                  </a:cubicBezTo>
                  <a:cubicBezTo>
                    <a:pt x="2167890" y="2368551"/>
                    <a:pt x="2160270" y="2153920"/>
                    <a:pt x="2159000" y="1939291"/>
                  </a:cubicBezTo>
                  <a:cubicBezTo>
                    <a:pt x="2159000" y="1831341"/>
                    <a:pt x="2160270" y="1724661"/>
                    <a:pt x="2162810" y="1616711"/>
                  </a:cubicBezTo>
                  <a:cubicBezTo>
                    <a:pt x="2166620" y="1508761"/>
                    <a:pt x="2174240" y="1400811"/>
                    <a:pt x="2179320" y="1292861"/>
                  </a:cubicBezTo>
                  <a:cubicBezTo>
                    <a:pt x="2194560" y="951231"/>
                    <a:pt x="2185670" y="608331"/>
                    <a:pt x="2180590" y="266701"/>
                  </a:cubicBezTo>
                  <a:cubicBezTo>
                    <a:pt x="2176780" y="265431"/>
                    <a:pt x="2174240" y="264161"/>
                    <a:pt x="2171700" y="262891"/>
                  </a:cubicBezTo>
                  <a:cubicBezTo>
                    <a:pt x="2167890" y="260351"/>
                    <a:pt x="2164080" y="259081"/>
                    <a:pt x="2159000" y="260351"/>
                  </a:cubicBezTo>
                  <a:lnTo>
                    <a:pt x="2151380" y="260351"/>
                  </a:lnTo>
                  <a:cubicBezTo>
                    <a:pt x="2147570" y="260351"/>
                    <a:pt x="2142490" y="260351"/>
                    <a:pt x="2139950" y="265431"/>
                  </a:cubicBezTo>
                  <a:cubicBezTo>
                    <a:pt x="2139950" y="265431"/>
                    <a:pt x="2138680" y="266701"/>
                    <a:pt x="2137410" y="266701"/>
                  </a:cubicBezTo>
                  <a:lnTo>
                    <a:pt x="2132330" y="266701"/>
                  </a:lnTo>
                  <a:cubicBezTo>
                    <a:pt x="2131060" y="264161"/>
                    <a:pt x="2133600" y="259081"/>
                    <a:pt x="2127250" y="260351"/>
                  </a:cubicBezTo>
                  <a:cubicBezTo>
                    <a:pt x="2124710" y="260351"/>
                    <a:pt x="2120900" y="261621"/>
                    <a:pt x="2118360" y="261621"/>
                  </a:cubicBezTo>
                  <a:lnTo>
                    <a:pt x="2099310" y="261621"/>
                  </a:lnTo>
                  <a:cubicBezTo>
                    <a:pt x="2098040" y="259081"/>
                    <a:pt x="2096770" y="256541"/>
                    <a:pt x="2094230" y="252731"/>
                  </a:cubicBezTo>
                  <a:cubicBezTo>
                    <a:pt x="2092960" y="250191"/>
                    <a:pt x="2091690" y="248921"/>
                    <a:pt x="2087880" y="251461"/>
                  </a:cubicBezTo>
                  <a:cubicBezTo>
                    <a:pt x="2085340" y="252731"/>
                    <a:pt x="2084070" y="252731"/>
                    <a:pt x="2082800" y="250191"/>
                  </a:cubicBezTo>
                  <a:cubicBezTo>
                    <a:pt x="2078990" y="243841"/>
                    <a:pt x="2075180" y="238761"/>
                    <a:pt x="2067560" y="237491"/>
                  </a:cubicBezTo>
                  <a:cubicBezTo>
                    <a:pt x="2066290" y="237491"/>
                    <a:pt x="2065020" y="234950"/>
                    <a:pt x="2063750" y="233681"/>
                  </a:cubicBezTo>
                  <a:cubicBezTo>
                    <a:pt x="2061210" y="231141"/>
                    <a:pt x="2059940" y="228601"/>
                    <a:pt x="2056130" y="228601"/>
                  </a:cubicBezTo>
                  <a:cubicBezTo>
                    <a:pt x="2054860" y="228601"/>
                    <a:pt x="2052320" y="226061"/>
                    <a:pt x="2052320" y="224791"/>
                  </a:cubicBezTo>
                  <a:cubicBezTo>
                    <a:pt x="2051050" y="219711"/>
                    <a:pt x="2051050" y="215901"/>
                    <a:pt x="2051050" y="210821"/>
                  </a:cubicBezTo>
                  <a:cubicBezTo>
                    <a:pt x="2049780" y="205741"/>
                    <a:pt x="2047240" y="200661"/>
                    <a:pt x="2043430" y="198121"/>
                  </a:cubicBezTo>
                  <a:cubicBezTo>
                    <a:pt x="2037080" y="194311"/>
                    <a:pt x="2032000" y="189231"/>
                    <a:pt x="2025650" y="185421"/>
                  </a:cubicBezTo>
                  <a:cubicBezTo>
                    <a:pt x="2024380" y="184151"/>
                    <a:pt x="2021840" y="182881"/>
                    <a:pt x="2019300" y="182881"/>
                  </a:cubicBezTo>
                  <a:cubicBezTo>
                    <a:pt x="2015490" y="181611"/>
                    <a:pt x="2011680" y="180341"/>
                    <a:pt x="2007870" y="180341"/>
                  </a:cubicBezTo>
                  <a:cubicBezTo>
                    <a:pt x="2004060" y="180341"/>
                    <a:pt x="1998980" y="180341"/>
                    <a:pt x="1995170" y="182881"/>
                  </a:cubicBezTo>
                  <a:cubicBezTo>
                    <a:pt x="1987550" y="186691"/>
                    <a:pt x="1981200" y="181611"/>
                    <a:pt x="1974850" y="181611"/>
                  </a:cubicBezTo>
                  <a:cubicBezTo>
                    <a:pt x="1968500" y="180341"/>
                    <a:pt x="1962150" y="177801"/>
                    <a:pt x="1957070" y="176531"/>
                  </a:cubicBezTo>
                  <a:lnTo>
                    <a:pt x="1940560" y="176531"/>
                  </a:lnTo>
                  <a:cubicBezTo>
                    <a:pt x="1926590" y="179071"/>
                    <a:pt x="1915160" y="171451"/>
                    <a:pt x="1901190" y="170181"/>
                  </a:cubicBezTo>
                  <a:cubicBezTo>
                    <a:pt x="1897380" y="170181"/>
                    <a:pt x="1893570" y="166371"/>
                    <a:pt x="1889760" y="163831"/>
                  </a:cubicBezTo>
                  <a:cubicBezTo>
                    <a:pt x="1887220" y="161291"/>
                    <a:pt x="1884680" y="161291"/>
                    <a:pt x="1880870" y="162561"/>
                  </a:cubicBezTo>
                  <a:cubicBezTo>
                    <a:pt x="1875790" y="163831"/>
                    <a:pt x="1870710" y="162561"/>
                    <a:pt x="1865630" y="163831"/>
                  </a:cubicBezTo>
                  <a:cubicBezTo>
                    <a:pt x="1858010" y="166371"/>
                    <a:pt x="1851660" y="160021"/>
                    <a:pt x="1844040" y="160021"/>
                  </a:cubicBezTo>
                  <a:cubicBezTo>
                    <a:pt x="1837690" y="161291"/>
                    <a:pt x="1831340" y="161291"/>
                    <a:pt x="1824990" y="162561"/>
                  </a:cubicBezTo>
                  <a:lnTo>
                    <a:pt x="1809750" y="166371"/>
                  </a:lnTo>
                  <a:cubicBezTo>
                    <a:pt x="1799590" y="171451"/>
                    <a:pt x="1791970" y="165101"/>
                    <a:pt x="1783080" y="162561"/>
                  </a:cubicBezTo>
                  <a:cubicBezTo>
                    <a:pt x="1776730" y="161291"/>
                    <a:pt x="1772920" y="158751"/>
                    <a:pt x="1767840" y="154941"/>
                  </a:cubicBezTo>
                  <a:cubicBezTo>
                    <a:pt x="1762760" y="151131"/>
                    <a:pt x="1757680" y="154941"/>
                    <a:pt x="1753870" y="154941"/>
                  </a:cubicBezTo>
                  <a:cubicBezTo>
                    <a:pt x="1750060" y="154941"/>
                    <a:pt x="1747520" y="158751"/>
                    <a:pt x="1744980" y="160021"/>
                  </a:cubicBezTo>
                  <a:cubicBezTo>
                    <a:pt x="1741170" y="161291"/>
                    <a:pt x="1737360" y="161291"/>
                    <a:pt x="1733550" y="161291"/>
                  </a:cubicBezTo>
                  <a:cubicBezTo>
                    <a:pt x="1729740" y="161291"/>
                    <a:pt x="1724660" y="160021"/>
                    <a:pt x="1720850" y="161291"/>
                  </a:cubicBezTo>
                  <a:cubicBezTo>
                    <a:pt x="1714500" y="163831"/>
                    <a:pt x="1709420" y="167641"/>
                    <a:pt x="1704340" y="170181"/>
                  </a:cubicBezTo>
                  <a:cubicBezTo>
                    <a:pt x="1703070" y="171451"/>
                    <a:pt x="1701800" y="172721"/>
                    <a:pt x="1700530" y="172721"/>
                  </a:cubicBezTo>
                  <a:cubicBezTo>
                    <a:pt x="1691640" y="177801"/>
                    <a:pt x="1681480" y="179071"/>
                    <a:pt x="1670050" y="179071"/>
                  </a:cubicBezTo>
                  <a:cubicBezTo>
                    <a:pt x="1663700" y="179071"/>
                    <a:pt x="1657350" y="179071"/>
                    <a:pt x="1651000" y="177801"/>
                  </a:cubicBezTo>
                  <a:cubicBezTo>
                    <a:pt x="1647190" y="177801"/>
                    <a:pt x="1644650" y="173991"/>
                    <a:pt x="1642110" y="173991"/>
                  </a:cubicBezTo>
                  <a:cubicBezTo>
                    <a:pt x="1633220" y="172720"/>
                    <a:pt x="1625600" y="172720"/>
                    <a:pt x="1616710" y="172720"/>
                  </a:cubicBezTo>
                  <a:cubicBezTo>
                    <a:pt x="1615440" y="172720"/>
                    <a:pt x="1614170" y="173991"/>
                    <a:pt x="1612900" y="173991"/>
                  </a:cubicBezTo>
                  <a:cubicBezTo>
                    <a:pt x="1607820" y="176530"/>
                    <a:pt x="1602740" y="180341"/>
                    <a:pt x="1597660" y="182880"/>
                  </a:cubicBezTo>
                  <a:cubicBezTo>
                    <a:pt x="1588770" y="185420"/>
                    <a:pt x="1579880" y="187960"/>
                    <a:pt x="1570990" y="189230"/>
                  </a:cubicBezTo>
                  <a:lnTo>
                    <a:pt x="1567180" y="189230"/>
                  </a:lnTo>
                  <a:cubicBezTo>
                    <a:pt x="1559560" y="185420"/>
                    <a:pt x="1553210" y="189230"/>
                    <a:pt x="1545590" y="190501"/>
                  </a:cubicBezTo>
                  <a:cubicBezTo>
                    <a:pt x="1537970" y="193041"/>
                    <a:pt x="1530350" y="196851"/>
                    <a:pt x="1522730" y="199391"/>
                  </a:cubicBezTo>
                  <a:cubicBezTo>
                    <a:pt x="1520190" y="200661"/>
                    <a:pt x="1517650" y="199391"/>
                    <a:pt x="1515110" y="198120"/>
                  </a:cubicBezTo>
                  <a:cubicBezTo>
                    <a:pt x="1511300" y="196850"/>
                    <a:pt x="1508760" y="196850"/>
                    <a:pt x="1506220" y="199391"/>
                  </a:cubicBezTo>
                  <a:cubicBezTo>
                    <a:pt x="1504950" y="200661"/>
                    <a:pt x="1503680" y="200661"/>
                    <a:pt x="1502410" y="200661"/>
                  </a:cubicBezTo>
                  <a:cubicBezTo>
                    <a:pt x="1498600" y="201931"/>
                    <a:pt x="1494790" y="201931"/>
                    <a:pt x="1492250" y="203201"/>
                  </a:cubicBezTo>
                  <a:cubicBezTo>
                    <a:pt x="1487170" y="207011"/>
                    <a:pt x="1482090" y="205741"/>
                    <a:pt x="1477010" y="208281"/>
                  </a:cubicBezTo>
                  <a:cubicBezTo>
                    <a:pt x="1471930" y="210821"/>
                    <a:pt x="1466850" y="210821"/>
                    <a:pt x="1463040" y="214631"/>
                  </a:cubicBezTo>
                  <a:cubicBezTo>
                    <a:pt x="1461770" y="215901"/>
                    <a:pt x="1459230" y="215901"/>
                    <a:pt x="1456690" y="215901"/>
                  </a:cubicBezTo>
                  <a:cubicBezTo>
                    <a:pt x="1450340" y="217171"/>
                    <a:pt x="1445260" y="220981"/>
                    <a:pt x="1441450" y="226061"/>
                  </a:cubicBezTo>
                  <a:cubicBezTo>
                    <a:pt x="1436370" y="231141"/>
                    <a:pt x="1431290" y="234951"/>
                    <a:pt x="1426210" y="238761"/>
                  </a:cubicBezTo>
                  <a:cubicBezTo>
                    <a:pt x="1424940" y="240031"/>
                    <a:pt x="1421130" y="240031"/>
                    <a:pt x="1419860" y="240031"/>
                  </a:cubicBezTo>
                  <a:cubicBezTo>
                    <a:pt x="1414780" y="240031"/>
                    <a:pt x="1409700" y="238761"/>
                    <a:pt x="1405890" y="237491"/>
                  </a:cubicBezTo>
                  <a:cubicBezTo>
                    <a:pt x="1403350" y="237491"/>
                    <a:pt x="1402080" y="236220"/>
                    <a:pt x="1399540" y="236220"/>
                  </a:cubicBezTo>
                  <a:cubicBezTo>
                    <a:pt x="1391920" y="240030"/>
                    <a:pt x="1383030" y="237491"/>
                    <a:pt x="1375410" y="237491"/>
                  </a:cubicBezTo>
                  <a:cubicBezTo>
                    <a:pt x="1374140" y="237491"/>
                    <a:pt x="1371600" y="236220"/>
                    <a:pt x="1370330" y="234950"/>
                  </a:cubicBezTo>
                  <a:cubicBezTo>
                    <a:pt x="1365250" y="231141"/>
                    <a:pt x="1360170" y="231141"/>
                    <a:pt x="1355090" y="233680"/>
                  </a:cubicBezTo>
                  <a:cubicBezTo>
                    <a:pt x="1351280" y="234950"/>
                    <a:pt x="1347470" y="234950"/>
                    <a:pt x="1344930" y="232410"/>
                  </a:cubicBezTo>
                  <a:cubicBezTo>
                    <a:pt x="1339850" y="228600"/>
                    <a:pt x="1333500" y="226060"/>
                    <a:pt x="1327150" y="224790"/>
                  </a:cubicBezTo>
                  <a:cubicBezTo>
                    <a:pt x="1322070" y="223520"/>
                    <a:pt x="1316990" y="220980"/>
                    <a:pt x="1311910" y="218440"/>
                  </a:cubicBezTo>
                  <a:cubicBezTo>
                    <a:pt x="1309370" y="217170"/>
                    <a:pt x="1306830" y="218440"/>
                    <a:pt x="1304290" y="218440"/>
                  </a:cubicBezTo>
                  <a:cubicBezTo>
                    <a:pt x="1301750" y="218440"/>
                    <a:pt x="1300480" y="219710"/>
                    <a:pt x="1297940" y="219710"/>
                  </a:cubicBezTo>
                  <a:cubicBezTo>
                    <a:pt x="1290320" y="220980"/>
                    <a:pt x="1282700" y="223520"/>
                    <a:pt x="1276350" y="222250"/>
                  </a:cubicBezTo>
                  <a:cubicBezTo>
                    <a:pt x="1267461" y="219710"/>
                    <a:pt x="1258570" y="220980"/>
                    <a:pt x="1250950" y="215900"/>
                  </a:cubicBezTo>
                  <a:cubicBezTo>
                    <a:pt x="1247140" y="213360"/>
                    <a:pt x="1245870" y="215900"/>
                    <a:pt x="1243330" y="215900"/>
                  </a:cubicBezTo>
                  <a:cubicBezTo>
                    <a:pt x="1242061" y="215900"/>
                    <a:pt x="1240791" y="215900"/>
                    <a:pt x="1238250" y="217170"/>
                  </a:cubicBezTo>
                  <a:cubicBezTo>
                    <a:pt x="1236980" y="220980"/>
                    <a:pt x="1231900" y="223520"/>
                    <a:pt x="1225550" y="220980"/>
                  </a:cubicBezTo>
                  <a:cubicBezTo>
                    <a:pt x="1221740" y="219710"/>
                    <a:pt x="1219200" y="219710"/>
                    <a:pt x="1215390" y="220980"/>
                  </a:cubicBezTo>
                  <a:cubicBezTo>
                    <a:pt x="1211580" y="222250"/>
                    <a:pt x="1207770" y="222250"/>
                    <a:pt x="1202690" y="223520"/>
                  </a:cubicBezTo>
                  <a:lnTo>
                    <a:pt x="1201420" y="223520"/>
                  </a:lnTo>
                  <a:cubicBezTo>
                    <a:pt x="1191260" y="229870"/>
                    <a:pt x="1181100" y="224791"/>
                    <a:pt x="1169670" y="224791"/>
                  </a:cubicBezTo>
                  <a:lnTo>
                    <a:pt x="1163320" y="224791"/>
                  </a:lnTo>
                  <a:cubicBezTo>
                    <a:pt x="1155700" y="226061"/>
                    <a:pt x="1151890" y="219711"/>
                    <a:pt x="1146810" y="215900"/>
                  </a:cubicBezTo>
                  <a:cubicBezTo>
                    <a:pt x="1141730" y="212090"/>
                    <a:pt x="1136650" y="207010"/>
                    <a:pt x="1131570" y="204470"/>
                  </a:cubicBezTo>
                  <a:cubicBezTo>
                    <a:pt x="1130300" y="203200"/>
                    <a:pt x="1126490" y="204470"/>
                    <a:pt x="1123950" y="204470"/>
                  </a:cubicBezTo>
                  <a:lnTo>
                    <a:pt x="1112520" y="204470"/>
                  </a:lnTo>
                  <a:lnTo>
                    <a:pt x="1111250" y="203200"/>
                  </a:lnTo>
                  <a:cubicBezTo>
                    <a:pt x="1102361" y="205741"/>
                    <a:pt x="1097280" y="200660"/>
                    <a:pt x="1090930" y="195580"/>
                  </a:cubicBezTo>
                  <a:cubicBezTo>
                    <a:pt x="1087120" y="193040"/>
                    <a:pt x="1082041" y="190500"/>
                    <a:pt x="1078230" y="189230"/>
                  </a:cubicBezTo>
                  <a:cubicBezTo>
                    <a:pt x="1073150" y="186690"/>
                    <a:pt x="1066800" y="185420"/>
                    <a:pt x="1064261" y="179070"/>
                  </a:cubicBezTo>
                  <a:cubicBezTo>
                    <a:pt x="1062991" y="176530"/>
                    <a:pt x="1060450" y="176530"/>
                    <a:pt x="1059180" y="173990"/>
                  </a:cubicBezTo>
                  <a:cubicBezTo>
                    <a:pt x="1057911" y="171450"/>
                    <a:pt x="1056641" y="168910"/>
                    <a:pt x="1056641" y="167640"/>
                  </a:cubicBezTo>
                  <a:cubicBezTo>
                    <a:pt x="1056641" y="165100"/>
                    <a:pt x="1057911" y="162560"/>
                    <a:pt x="1059180" y="160020"/>
                  </a:cubicBezTo>
                  <a:cubicBezTo>
                    <a:pt x="1060450" y="156210"/>
                    <a:pt x="1057911" y="152400"/>
                    <a:pt x="1054100" y="149860"/>
                  </a:cubicBezTo>
                  <a:cubicBezTo>
                    <a:pt x="1052830" y="148590"/>
                    <a:pt x="1050290" y="148590"/>
                    <a:pt x="1050290" y="147320"/>
                  </a:cubicBezTo>
                  <a:cubicBezTo>
                    <a:pt x="1047750" y="139700"/>
                    <a:pt x="1041400" y="137160"/>
                    <a:pt x="1036320" y="130810"/>
                  </a:cubicBezTo>
                  <a:cubicBezTo>
                    <a:pt x="1032510" y="127000"/>
                    <a:pt x="1029970" y="121920"/>
                    <a:pt x="1027430" y="116840"/>
                  </a:cubicBezTo>
                  <a:cubicBezTo>
                    <a:pt x="1024891" y="114300"/>
                    <a:pt x="1023620" y="111760"/>
                    <a:pt x="1019811" y="109220"/>
                  </a:cubicBezTo>
                  <a:cubicBezTo>
                    <a:pt x="1010921" y="105410"/>
                    <a:pt x="1002030" y="101600"/>
                    <a:pt x="993141" y="96520"/>
                  </a:cubicBezTo>
                  <a:cubicBezTo>
                    <a:pt x="993141" y="106680"/>
                    <a:pt x="990601" y="104140"/>
                    <a:pt x="989330" y="101600"/>
                  </a:cubicBezTo>
                  <a:cubicBezTo>
                    <a:pt x="989330" y="97790"/>
                    <a:pt x="986791" y="96520"/>
                    <a:pt x="982980" y="96520"/>
                  </a:cubicBezTo>
                  <a:cubicBezTo>
                    <a:pt x="982980" y="96520"/>
                    <a:pt x="981711" y="96520"/>
                    <a:pt x="981711" y="95250"/>
                  </a:cubicBezTo>
                  <a:cubicBezTo>
                    <a:pt x="980441" y="87630"/>
                    <a:pt x="974091" y="90170"/>
                    <a:pt x="970280" y="88900"/>
                  </a:cubicBezTo>
                  <a:cubicBezTo>
                    <a:pt x="967741" y="87630"/>
                    <a:pt x="965200" y="86360"/>
                    <a:pt x="962661" y="87630"/>
                  </a:cubicBezTo>
                  <a:cubicBezTo>
                    <a:pt x="957580" y="88900"/>
                    <a:pt x="953771" y="85090"/>
                    <a:pt x="948691" y="83820"/>
                  </a:cubicBezTo>
                  <a:cubicBezTo>
                    <a:pt x="947421" y="83820"/>
                    <a:pt x="946151" y="83820"/>
                    <a:pt x="944880" y="85090"/>
                  </a:cubicBezTo>
                  <a:cubicBezTo>
                    <a:pt x="942341" y="87630"/>
                    <a:pt x="939800" y="87630"/>
                    <a:pt x="935991" y="85090"/>
                  </a:cubicBezTo>
                  <a:cubicBezTo>
                    <a:pt x="930911" y="81280"/>
                    <a:pt x="925830" y="81280"/>
                    <a:pt x="919480" y="83820"/>
                  </a:cubicBezTo>
                  <a:cubicBezTo>
                    <a:pt x="916941" y="85090"/>
                    <a:pt x="914400" y="85090"/>
                    <a:pt x="911861" y="83820"/>
                  </a:cubicBezTo>
                  <a:cubicBezTo>
                    <a:pt x="906780" y="81280"/>
                    <a:pt x="901700" y="77470"/>
                    <a:pt x="895350" y="74930"/>
                  </a:cubicBezTo>
                  <a:cubicBezTo>
                    <a:pt x="894080" y="74930"/>
                    <a:pt x="892811" y="73660"/>
                    <a:pt x="891540" y="73660"/>
                  </a:cubicBezTo>
                  <a:cubicBezTo>
                    <a:pt x="883920" y="74930"/>
                    <a:pt x="877570" y="72390"/>
                    <a:pt x="869950" y="74930"/>
                  </a:cubicBezTo>
                  <a:cubicBezTo>
                    <a:pt x="866140" y="76200"/>
                    <a:pt x="861061" y="76200"/>
                    <a:pt x="858520" y="81280"/>
                  </a:cubicBezTo>
                  <a:cubicBezTo>
                    <a:pt x="857250" y="82550"/>
                    <a:pt x="853440" y="82550"/>
                    <a:pt x="850900" y="83820"/>
                  </a:cubicBezTo>
                  <a:cubicBezTo>
                    <a:pt x="844550" y="85090"/>
                    <a:pt x="838200" y="86360"/>
                    <a:pt x="831850" y="83820"/>
                  </a:cubicBezTo>
                  <a:cubicBezTo>
                    <a:pt x="826770" y="81280"/>
                    <a:pt x="820420" y="82550"/>
                    <a:pt x="815340" y="81280"/>
                  </a:cubicBezTo>
                  <a:cubicBezTo>
                    <a:pt x="811530" y="80010"/>
                    <a:pt x="808990" y="77470"/>
                    <a:pt x="806450" y="76200"/>
                  </a:cubicBezTo>
                  <a:cubicBezTo>
                    <a:pt x="805180" y="74930"/>
                    <a:pt x="803910" y="73660"/>
                    <a:pt x="802640" y="73660"/>
                  </a:cubicBezTo>
                  <a:cubicBezTo>
                    <a:pt x="795020" y="71120"/>
                    <a:pt x="788670" y="66040"/>
                    <a:pt x="784860" y="59690"/>
                  </a:cubicBezTo>
                  <a:cubicBezTo>
                    <a:pt x="782320" y="55880"/>
                    <a:pt x="778510" y="52070"/>
                    <a:pt x="775970" y="48260"/>
                  </a:cubicBezTo>
                  <a:cubicBezTo>
                    <a:pt x="767080" y="45720"/>
                    <a:pt x="768350" y="35560"/>
                    <a:pt x="763270" y="30480"/>
                  </a:cubicBezTo>
                  <a:cubicBezTo>
                    <a:pt x="759460" y="25400"/>
                    <a:pt x="755650" y="22860"/>
                    <a:pt x="749300" y="21590"/>
                  </a:cubicBezTo>
                  <a:lnTo>
                    <a:pt x="748030" y="21590"/>
                  </a:lnTo>
                  <a:cubicBezTo>
                    <a:pt x="741680" y="16510"/>
                    <a:pt x="735330" y="20320"/>
                    <a:pt x="727710" y="20320"/>
                  </a:cubicBezTo>
                  <a:cubicBezTo>
                    <a:pt x="725170" y="20320"/>
                    <a:pt x="721360" y="17780"/>
                    <a:pt x="718820" y="16510"/>
                  </a:cubicBezTo>
                  <a:cubicBezTo>
                    <a:pt x="717550" y="13970"/>
                    <a:pt x="716280" y="12700"/>
                    <a:pt x="715010" y="12700"/>
                  </a:cubicBezTo>
                  <a:cubicBezTo>
                    <a:pt x="707390" y="11430"/>
                    <a:pt x="701040" y="6350"/>
                    <a:pt x="694690" y="0"/>
                  </a:cubicBezTo>
                  <a:cubicBezTo>
                    <a:pt x="692150" y="1270"/>
                    <a:pt x="689610" y="2540"/>
                    <a:pt x="687070" y="2540"/>
                  </a:cubicBezTo>
                  <a:cubicBezTo>
                    <a:pt x="684530" y="3810"/>
                    <a:pt x="680720" y="3810"/>
                    <a:pt x="676910" y="3810"/>
                  </a:cubicBezTo>
                  <a:cubicBezTo>
                    <a:pt x="671830" y="2540"/>
                    <a:pt x="666750" y="3810"/>
                    <a:pt x="661670" y="7620"/>
                  </a:cubicBezTo>
                  <a:cubicBezTo>
                    <a:pt x="659130" y="8890"/>
                    <a:pt x="657860" y="10160"/>
                    <a:pt x="655320" y="11430"/>
                  </a:cubicBezTo>
                  <a:cubicBezTo>
                    <a:pt x="652780" y="12700"/>
                    <a:pt x="651510" y="15240"/>
                    <a:pt x="648970" y="16510"/>
                  </a:cubicBezTo>
                  <a:cubicBezTo>
                    <a:pt x="647700" y="17780"/>
                    <a:pt x="645160" y="17780"/>
                    <a:pt x="643890" y="19050"/>
                  </a:cubicBezTo>
                  <a:lnTo>
                    <a:pt x="636270" y="22860"/>
                  </a:lnTo>
                  <a:cubicBezTo>
                    <a:pt x="636270" y="22860"/>
                    <a:pt x="635000" y="24130"/>
                    <a:pt x="635000" y="22860"/>
                  </a:cubicBezTo>
                  <a:cubicBezTo>
                    <a:pt x="629920" y="20320"/>
                    <a:pt x="626110" y="25400"/>
                    <a:pt x="622300" y="27940"/>
                  </a:cubicBezTo>
                  <a:cubicBezTo>
                    <a:pt x="618490" y="30480"/>
                    <a:pt x="613410" y="30480"/>
                    <a:pt x="609600" y="33020"/>
                  </a:cubicBezTo>
                  <a:lnTo>
                    <a:pt x="608330" y="33020"/>
                  </a:lnTo>
                  <a:cubicBezTo>
                    <a:pt x="601980" y="34290"/>
                    <a:pt x="595630" y="36830"/>
                    <a:pt x="589280" y="38100"/>
                  </a:cubicBezTo>
                  <a:cubicBezTo>
                    <a:pt x="586740" y="38100"/>
                    <a:pt x="585470" y="39370"/>
                    <a:pt x="582930" y="40640"/>
                  </a:cubicBezTo>
                  <a:cubicBezTo>
                    <a:pt x="579120" y="41910"/>
                    <a:pt x="575310" y="44450"/>
                    <a:pt x="571500" y="45720"/>
                  </a:cubicBezTo>
                  <a:cubicBezTo>
                    <a:pt x="568960" y="46990"/>
                    <a:pt x="565150" y="48260"/>
                    <a:pt x="562610" y="49530"/>
                  </a:cubicBezTo>
                  <a:lnTo>
                    <a:pt x="558800" y="49530"/>
                  </a:lnTo>
                  <a:cubicBezTo>
                    <a:pt x="558800" y="49530"/>
                    <a:pt x="556260" y="49530"/>
                    <a:pt x="554990" y="52070"/>
                  </a:cubicBezTo>
                  <a:cubicBezTo>
                    <a:pt x="549910" y="49530"/>
                    <a:pt x="543560" y="48260"/>
                    <a:pt x="538480" y="45720"/>
                  </a:cubicBezTo>
                  <a:cubicBezTo>
                    <a:pt x="534670" y="44450"/>
                    <a:pt x="525780" y="46990"/>
                    <a:pt x="523240" y="50800"/>
                  </a:cubicBezTo>
                  <a:cubicBezTo>
                    <a:pt x="521970" y="52070"/>
                    <a:pt x="520700" y="53340"/>
                    <a:pt x="519430" y="53340"/>
                  </a:cubicBezTo>
                  <a:cubicBezTo>
                    <a:pt x="518160" y="53340"/>
                    <a:pt x="515620" y="52070"/>
                    <a:pt x="514350" y="52070"/>
                  </a:cubicBezTo>
                  <a:cubicBezTo>
                    <a:pt x="513080" y="52070"/>
                    <a:pt x="511810" y="53340"/>
                    <a:pt x="509270" y="53340"/>
                  </a:cubicBezTo>
                  <a:cubicBezTo>
                    <a:pt x="509270" y="54610"/>
                    <a:pt x="510540" y="55880"/>
                    <a:pt x="510540" y="57150"/>
                  </a:cubicBezTo>
                  <a:cubicBezTo>
                    <a:pt x="506730" y="58420"/>
                    <a:pt x="500380" y="68580"/>
                    <a:pt x="500380" y="73660"/>
                  </a:cubicBezTo>
                  <a:cubicBezTo>
                    <a:pt x="494030" y="76200"/>
                    <a:pt x="486410" y="77470"/>
                    <a:pt x="483870" y="85090"/>
                  </a:cubicBezTo>
                  <a:cubicBezTo>
                    <a:pt x="483870" y="86360"/>
                    <a:pt x="482600" y="86360"/>
                    <a:pt x="482600" y="87630"/>
                  </a:cubicBezTo>
                  <a:cubicBezTo>
                    <a:pt x="474980" y="88900"/>
                    <a:pt x="473710" y="96520"/>
                    <a:pt x="469900" y="102870"/>
                  </a:cubicBezTo>
                  <a:lnTo>
                    <a:pt x="469900" y="105410"/>
                  </a:lnTo>
                  <a:cubicBezTo>
                    <a:pt x="468630" y="105410"/>
                    <a:pt x="467360" y="106680"/>
                    <a:pt x="466090" y="106680"/>
                  </a:cubicBezTo>
                  <a:cubicBezTo>
                    <a:pt x="461010" y="109220"/>
                    <a:pt x="458470" y="113030"/>
                    <a:pt x="457200" y="119380"/>
                  </a:cubicBezTo>
                  <a:cubicBezTo>
                    <a:pt x="455930" y="125730"/>
                    <a:pt x="455930" y="130810"/>
                    <a:pt x="454660" y="137160"/>
                  </a:cubicBezTo>
                  <a:cubicBezTo>
                    <a:pt x="452120" y="135890"/>
                    <a:pt x="448310" y="138430"/>
                    <a:pt x="447040" y="134620"/>
                  </a:cubicBezTo>
                  <a:lnTo>
                    <a:pt x="444500" y="134620"/>
                  </a:lnTo>
                  <a:cubicBezTo>
                    <a:pt x="440690" y="139700"/>
                    <a:pt x="436880" y="144780"/>
                    <a:pt x="433070" y="148590"/>
                  </a:cubicBezTo>
                  <a:cubicBezTo>
                    <a:pt x="429260" y="151130"/>
                    <a:pt x="425450" y="152400"/>
                    <a:pt x="420370" y="154940"/>
                  </a:cubicBezTo>
                  <a:lnTo>
                    <a:pt x="420370" y="157480"/>
                  </a:lnTo>
                  <a:cubicBezTo>
                    <a:pt x="415290" y="156210"/>
                    <a:pt x="411480" y="154940"/>
                    <a:pt x="407670" y="152400"/>
                  </a:cubicBezTo>
                  <a:cubicBezTo>
                    <a:pt x="406400" y="152400"/>
                    <a:pt x="405130" y="151130"/>
                    <a:pt x="405130" y="151130"/>
                  </a:cubicBezTo>
                  <a:cubicBezTo>
                    <a:pt x="403860" y="151130"/>
                    <a:pt x="403860" y="149860"/>
                    <a:pt x="403860" y="149860"/>
                  </a:cubicBezTo>
                  <a:cubicBezTo>
                    <a:pt x="402590" y="149860"/>
                    <a:pt x="402590" y="151130"/>
                    <a:pt x="402590" y="152400"/>
                  </a:cubicBezTo>
                  <a:cubicBezTo>
                    <a:pt x="402590" y="157480"/>
                    <a:pt x="400050" y="156210"/>
                    <a:pt x="397510" y="154940"/>
                  </a:cubicBezTo>
                  <a:cubicBezTo>
                    <a:pt x="394970" y="153670"/>
                    <a:pt x="392430" y="153670"/>
                    <a:pt x="391160" y="157480"/>
                  </a:cubicBezTo>
                  <a:cubicBezTo>
                    <a:pt x="391160" y="158750"/>
                    <a:pt x="389890" y="160020"/>
                    <a:pt x="388620" y="160020"/>
                  </a:cubicBezTo>
                  <a:cubicBezTo>
                    <a:pt x="384810" y="161290"/>
                    <a:pt x="381000" y="162560"/>
                    <a:pt x="379730" y="166370"/>
                  </a:cubicBezTo>
                  <a:cubicBezTo>
                    <a:pt x="378460" y="168910"/>
                    <a:pt x="377190" y="170180"/>
                    <a:pt x="374650" y="172720"/>
                  </a:cubicBezTo>
                  <a:lnTo>
                    <a:pt x="355600" y="172720"/>
                  </a:lnTo>
                  <a:cubicBezTo>
                    <a:pt x="353060" y="172720"/>
                    <a:pt x="350520" y="172720"/>
                    <a:pt x="347980" y="173990"/>
                  </a:cubicBezTo>
                  <a:cubicBezTo>
                    <a:pt x="345440" y="173990"/>
                    <a:pt x="342900" y="175260"/>
                    <a:pt x="339090" y="176530"/>
                  </a:cubicBezTo>
                  <a:cubicBezTo>
                    <a:pt x="336550" y="177800"/>
                    <a:pt x="332740" y="180340"/>
                    <a:pt x="330200" y="181610"/>
                  </a:cubicBezTo>
                  <a:cubicBezTo>
                    <a:pt x="328930" y="182880"/>
                    <a:pt x="327660" y="182880"/>
                    <a:pt x="326390" y="182880"/>
                  </a:cubicBezTo>
                  <a:cubicBezTo>
                    <a:pt x="320040" y="182880"/>
                    <a:pt x="316230" y="186690"/>
                    <a:pt x="312420" y="190500"/>
                  </a:cubicBezTo>
                  <a:cubicBezTo>
                    <a:pt x="308610" y="193040"/>
                    <a:pt x="306070" y="196850"/>
                    <a:pt x="302260" y="199390"/>
                  </a:cubicBezTo>
                  <a:cubicBezTo>
                    <a:pt x="299720" y="200660"/>
                    <a:pt x="297180" y="201930"/>
                    <a:pt x="295910" y="203200"/>
                  </a:cubicBezTo>
                  <a:cubicBezTo>
                    <a:pt x="293370" y="204470"/>
                    <a:pt x="292100" y="207010"/>
                    <a:pt x="289560" y="207010"/>
                  </a:cubicBezTo>
                  <a:cubicBezTo>
                    <a:pt x="287020" y="208280"/>
                    <a:pt x="283210" y="208280"/>
                    <a:pt x="280670" y="207010"/>
                  </a:cubicBezTo>
                  <a:cubicBezTo>
                    <a:pt x="276860" y="204470"/>
                    <a:pt x="273050" y="207010"/>
                    <a:pt x="270510" y="208280"/>
                  </a:cubicBezTo>
                  <a:cubicBezTo>
                    <a:pt x="266700" y="209550"/>
                    <a:pt x="264160" y="212090"/>
                    <a:pt x="261620" y="213360"/>
                  </a:cubicBezTo>
                  <a:cubicBezTo>
                    <a:pt x="262890" y="214630"/>
                    <a:pt x="262890" y="215900"/>
                    <a:pt x="264160" y="217170"/>
                  </a:cubicBezTo>
                  <a:lnTo>
                    <a:pt x="260350" y="217170"/>
                  </a:lnTo>
                  <a:cubicBezTo>
                    <a:pt x="260350" y="218440"/>
                    <a:pt x="259080" y="219710"/>
                    <a:pt x="259080" y="220980"/>
                  </a:cubicBezTo>
                  <a:cubicBezTo>
                    <a:pt x="257810" y="220980"/>
                    <a:pt x="256540" y="219710"/>
                    <a:pt x="256540" y="219710"/>
                  </a:cubicBezTo>
                  <a:cubicBezTo>
                    <a:pt x="252730" y="222250"/>
                    <a:pt x="248920" y="224790"/>
                    <a:pt x="245110" y="226060"/>
                  </a:cubicBezTo>
                  <a:cubicBezTo>
                    <a:pt x="243840" y="226060"/>
                    <a:pt x="242570" y="227330"/>
                    <a:pt x="242570" y="227330"/>
                  </a:cubicBezTo>
                  <a:cubicBezTo>
                    <a:pt x="237490" y="226060"/>
                    <a:pt x="231140" y="227330"/>
                    <a:pt x="227330" y="223520"/>
                  </a:cubicBezTo>
                  <a:cubicBezTo>
                    <a:pt x="224790" y="220980"/>
                    <a:pt x="220980" y="219710"/>
                    <a:pt x="218440" y="217170"/>
                  </a:cubicBezTo>
                  <a:cubicBezTo>
                    <a:pt x="214630" y="214630"/>
                    <a:pt x="209550" y="215900"/>
                    <a:pt x="205740" y="222250"/>
                  </a:cubicBezTo>
                  <a:lnTo>
                    <a:pt x="187960" y="204470"/>
                  </a:lnTo>
                  <a:cubicBezTo>
                    <a:pt x="186690" y="205740"/>
                    <a:pt x="184150" y="207010"/>
                    <a:pt x="182880" y="208280"/>
                  </a:cubicBezTo>
                  <a:cubicBezTo>
                    <a:pt x="181610" y="208280"/>
                    <a:pt x="181610" y="209550"/>
                    <a:pt x="180340" y="209550"/>
                  </a:cubicBezTo>
                  <a:cubicBezTo>
                    <a:pt x="175260" y="210820"/>
                    <a:pt x="170180" y="212090"/>
                    <a:pt x="163830" y="213360"/>
                  </a:cubicBezTo>
                  <a:cubicBezTo>
                    <a:pt x="160020" y="214630"/>
                    <a:pt x="157480" y="215900"/>
                    <a:pt x="157480" y="220980"/>
                  </a:cubicBezTo>
                  <a:cubicBezTo>
                    <a:pt x="152400" y="223520"/>
                    <a:pt x="147320" y="222250"/>
                    <a:pt x="143510" y="227330"/>
                  </a:cubicBezTo>
                  <a:lnTo>
                    <a:pt x="139700" y="227330"/>
                  </a:lnTo>
                  <a:cubicBezTo>
                    <a:pt x="132080" y="223520"/>
                    <a:pt x="125730" y="224790"/>
                    <a:pt x="120650" y="231140"/>
                  </a:cubicBezTo>
                  <a:cubicBezTo>
                    <a:pt x="119380" y="232410"/>
                    <a:pt x="118110" y="232410"/>
                    <a:pt x="115570" y="232410"/>
                  </a:cubicBezTo>
                  <a:cubicBezTo>
                    <a:pt x="109220" y="231140"/>
                    <a:pt x="104140" y="234950"/>
                    <a:pt x="99060" y="238760"/>
                  </a:cubicBezTo>
                  <a:cubicBezTo>
                    <a:pt x="96520" y="241300"/>
                    <a:pt x="93980" y="242570"/>
                    <a:pt x="90170" y="242570"/>
                  </a:cubicBezTo>
                  <a:cubicBezTo>
                    <a:pt x="83820" y="243840"/>
                    <a:pt x="78740" y="243840"/>
                    <a:pt x="72390" y="243840"/>
                  </a:cubicBezTo>
                  <a:cubicBezTo>
                    <a:pt x="72390" y="243840"/>
                    <a:pt x="71120" y="243840"/>
                    <a:pt x="71120" y="245110"/>
                  </a:cubicBezTo>
                  <a:cubicBezTo>
                    <a:pt x="66040" y="251460"/>
                    <a:pt x="59690" y="251460"/>
                    <a:pt x="52070" y="251460"/>
                  </a:cubicBezTo>
                  <a:cubicBezTo>
                    <a:pt x="44450" y="251460"/>
                    <a:pt x="36830" y="252730"/>
                    <a:pt x="30480" y="259080"/>
                  </a:cubicBezTo>
                  <a:cubicBezTo>
                    <a:pt x="26670" y="262890"/>
                    <a:pt x="21590" y="265430"/>
                    <a:pt x="16510" y="269240"/>
                  </a:cubicBezTo>
                  <a:cubicBezTo>
                    <a:pt x="15240" y="269240"/>
                    <a:pt x="13970" y="270510"/>
                    <a:pt x="13970" y="270510"/>
                  </a:cubicBezTo>
                  <a:cubicBezTo>
                    <a:pt x="10160" y="270510"/>
                    <a:pt x="5080" y="269240"/>
                    <a:pt x="1270" y="269240"/>
                  </a:cubicBezTo>
                  <a:cubicBezTo>
                    <a:pt x="0" y="284480"/>
                    <a:pt x="2540" y="300990"/>
                    <a:pt x="3810" y="317500"/>
                  </a:cubicBezTo>
                  <a:close/>
                </a:path>
              </a:pathLst>
            </a:custGeom>
            <a:blipFill>
              <a:blip r:embed="rId6"/>
              <a:stretch>
                <a:fillRect l="-8070" t="0" r="-8070" b="0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9431766" y="5685791"/>
            <a:ext cx="7827534" cy="35725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11"/>
              </a:lnSpc>
            </a:pPr>
            <a:r>
              <a:rPr lang="en-US" sz="10365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We Are </a:t>
            </a:r>
          </a:p>
          <a:p>
            <a:pPr algn="ctr">
              <a:lnSpc>
                <a:spcPts val="14511"/>
              </a:lnSpc>
            </a:pPr>
            <a:r>
              <a:rPr lang="en-US" sz="10365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DREAMERS!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555" r="0" b="-9555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-825824">
            <a:off x="7328417" y="-381784"/>
            <a:ext cx="6092950" cy="6092256"/>
            <a:chOff x="0" y="0"/>
            <a:chExt cx="6350013" cy="634928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95250" y="-95136"/>
              <a:ext cx="6540525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5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l="-16621" t="0" r="-16621" b="0"/>
              </a:stretch>
            </a:blip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1424577">
            <a:off x="12285026" y="808210"/>
            <a:ext cx="5863487" cy="8795231"/>
            <a:chOff x="0" y="0"/>
            <a:chExt cx="6350000" cy="9525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9525000"/>
            </a:xfrm>
            <a:custGeom>
              <a:avLst/>
              <a:gdLst/>
              <a:ahLst/>
              <a:cxnLst/>
              <a:rect r="r" b="b" t="t" l="l"/>
              <a:pathLst>
                <a:path h="9525000" w="6350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4"/>
              <a:stretch>
                <a:fillRect l="-6250" t="0" r="-6250" b="0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435656" y="4847239"/>
            <a:ext cx="9326880" cy="5246304"/>
            <a:chOff x="0" y="0"/>
            <a:chExt cx="1128903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l="0" t="-16673" r="0" b="-16673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1028700" y="1056666"/>
            <a:ext cx="6580947" cy="37905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408"/>
              </a:lnSpc>
            </a:pPr>
            <a:r>
              <a:rPr lang="en-US" sz="11006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We Are </a:t>
            </a:r>
          </a:p>
          <a:p>
            <a:pPr algn="ctr">
              <a:lnSpc>
                <a:spcPts val="15408"/>
              </a:lnSpc>
            </a:pPr>
            <a:r>
              <a:rPr lang="en-US" sz="11006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ARTISTS!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555" r="0" b="-9555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548302">
            <a:off x="-64093" y="-215229"/>
            <a:ext cx="10547483" cy="5932885"/>
            <a:chOff x="0" y="0"/>
            <a:chExt cx="1128903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l="-7608" t="0" r="-7608" b="0"/>
              </a:stretch>
            </a:blip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670340">
            <a:off x="9981620" y="3418889"/>
            <a:ext cx="7638797" cy="7637926"/>
            <a:chOff x="0" y="0"/>
            <a:chExt cx="6350013" cy="634928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95250" y="-95136"/>
              <a:ext cx="6540525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5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l="-16659" t="0" r="-16659" b="0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-578287">
            <a:off x="11579486" y="77966"/>
            <a:ext cx="5269436" cy="5346494"/>
            <a:chOff x="0" y="0"/>
            <a:chExt cx="2952750" cy="299593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2540" y="-5080"/>
              <a:ext cx="2962910" cy="3004820"/>
            </a:xfrm>
            <a:custGeom>
              <a:avLst/>
              <a:gdLst/>
              <a:ahLst/>
              <a:cxnLst/>
              <a:rect r="r" b="b" t="t" l="l"/>
              <a:pathLst>
                <a:path h="3004820" w="296291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blipFill>
              <a:blip r:embed="rId5"/>
              <a:stretch>
                <a:fillRect l="-53834" t="0" r="-53834" b="0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-1249673">
            <a:off x="-706272" y="4903858"/>
            <a:ext cx="5612545" cy="5612522"/>
            <a:chOff x="0" y="0"/>
            <a:chExt cx="6350025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6"/>
              <a:stretch>
                <a:fillRect l="-2126" t="0" r="-2126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4278583" y="5608769"/>
            <a:ext cx="6890525" cy="39836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198"/>
              </a:lnSpc>
            </a:pPr>
            <a:r>
              <a:rPr lang="en-US" sz="11570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We Are </a:t>
            </a:r>
          </a:p>
          <a:p>
            <a:pPr algn="ctr">
              <a:lnSpc>
                <a:spcPts val="16198"/>
              </a:lnSpc>
            </a:pPr>
            <a:r>
              <a:rPr lang="en-US" sz="11570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FRIENDS!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555" r="0" b="-9555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-1005909">
            <a:off x="-847288" y="-534222"/>
            <a:ext cx="8028000" cy="8027085"/>
            <a:chOff x="0" y="0"/>
            <a:chExt cx="6350013" cy="634928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95250" y="-95136"/>
              <a:ext cx="6540525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5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l="-16659" t="0" r="-16659" b="0"/>
              </a:stretch>
            </a:blip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0" y="5487900"/>
            <a:ext cx="8531841" cy="4799100"/>
            <a:chOff x="0" y="0"/>
            <a:chExt cx="1128903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l="0" t="-16673" r="0" b="-16673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-76486">
            <a:off x="12061401" y="-728136"/>
            <a:ext cx="6444748" cy="6444748"/>
            <a:chOff x="0" y="0"/>
            <a:chExt cx="3282950" cy="328295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282950" cy="3282950"/>
            </a:xfrm>
            <a:custGeom>
              <a:avLst/>
              <a:gdLst/>
              <a:ahLst/>
              <a:cxnLst/>
              <a:rect r="r" b="b" t="t" l="l"/>
              <a:pathLst>
                <a:path h="3282950" w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16666" r="0" b="-16666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602726">
            <a:off x="6280208" y="3434536"/>
            <a:ext cx="7289620" cy="7288789"/>
            <a:chOff x="0" y="0"/>
            <a:chExt cx="6350013" cy="634928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-95250" y="-95136"/>
              <a:ext cx="6540525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5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6"/>
              <a:stretch>
                <a:fillRect l="0" t="-16563" r="0" b="-16563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-734171">
            <a:off x="12074486" y="4121848"/>
            <a:ext cx="6791169" cy="6791169"/>
            <a:chOff x="0" y="0"/>
            <a:chExt cx="3282950" cy="328295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282950" cy="3282950"/>
            </a:xfrm>
            <a:custGeom>
              <a:avLst/>
              <a:gdLst/>
              <a:ahLst/>
              <a:cxnLst/>
              <a:rect r="r" b="b" t="t" l="l"/>
              <a:pathLst>
                <a:path h="3282950" w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-24885" r="0" b="-24885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6357809" y="160719"/>
            <a:ext cx="5572381" cy="2693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5"/>
              </a:lnSpc>
            </a:pPr>
            <a:r>
              <a:rPr lang="en-US" sz="7811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We Are </a:t>
            </a:r>
          </a:p>
          <a:p>
            <a:pPr algn="ctr">
              <a:lnSpc>
                <a:spcPts val="10935"/>
              </a:lnSpc>
            </a:pPr>
            <a:r>
              <a:rPr lang="en-US" sz="7811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LEARNERS!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555" r="0" b="-9555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1125674">
            <a:off x="12337305" y="-337112"/>
            <a:ext cx="5246391" cy="5246370"/>
            <a:chOff x="0" y="0"/>
            <a:chExt cx="6350025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3"/>
              <a:stretch>
                <a:fillRect l="0" t="-16556" r="0" b="-16556"/>
              </a:stretch>
            </a:blip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377384">
            <a:off x="4296992" y="3741810"/>
            <a:ext cx="9123016" cy="6273249"/>
            <a:chOff x="0" y="0"/>
            <a:chExt cx="6159500" cy="423545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159500" cy="4235450"/>
            </a:xfrm>
            <a:custGeom>
              <a:avLst/>
              <a:gdLst/>
              <a:ahLst/>
              <a:cxnLst/>
              <a:rect r="r" b="b" t="t" l="l"/>
              <a:pathLst>
                <a:path h="4235450" w="615950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4"/>
              <a:stretch>
                <a:fillRect l="-20653" t="0" r="-20653" b="0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-839987">
            <a:off x="10377880" y="3599761"/>
            <a:ext cx="8325612" cy="8325578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6780" t="0" r="-16780" b="0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-963479">
            <a:off x="484859" y="4337029"/>
            <a:ext cx="4567362" cy="6851043"/>
            <a:chOff x="0" y="0"/>
            <a:chExt cx="6350000" cy="9525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9525000"/>
            </a:xfrm>
            <a:custGeom>
              <a:avLst/>
              <a:gdLst/>
              <a:ahLst/>
              <a:cxnLst/>
              <a:rect r="r" b="b" t="t" l="l"/>
              <a:pathLst>
                <a:path h="9525000" w="6350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6"/>
              <a:stretch>
                <a:fillRect l="-6343" t="0" r="-6343" b="0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-233001">
            <a:off x="145345" y="-253522"/>
            <a:ext cx="5246391" cy="5246370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38888" t="0" r="-38888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5563369" y="567023"/>
            <a:ext cx="6590261" cy="2693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5"/>
              </a:lnSpc>
            </a:pPr>
            <a:r>
              <a:rPr lang="en-US" sz="7811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We Are </a:t>
            </a:r>
          </a:p>
          <a:p>
            <a:pPr algn="ctr">
              <a:lnSpc>
                <a:spcPts val="10935"/>
              </a:lnSpc>
            </a:pPr>
            <a:r>
              <a:rPr lang="en-US" sz="7811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FUN-LOVERS!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555" r="0" b="-95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3630168"/>
            <a:ext cx="5238750" cy="4114800"/>
          </a:xfrm>
          <a:custGeom>
            <a:avLst/>
            <a:gdLst/>
            <a:ahLst/>
            <a:cxnLst/>
            <a:rect r="r" b="b" t="t" l="l"/>
            <a:pathLst>
              <a:path h="4114800" w="5238750">
                <a:moveTo>
                  <a:pt x="0" y="0"/>
                </a:moveTo>
                <a:lnTo>
                  <a:pt x="5238750" y="0"/>
                </a:lnTo>
                <a:lnTo>
                  <a:pt x="5238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992197">
            <a:off x="10961583" y="111622"/>
            <a:ext cx="4867876" cy="4986300"/>
          </a:xfrm>
          <a:custGeom>
            <a:avLst/>
            <a:gdLst/>
            <a:ahLst/>
            <a:cxnLst/>
            <a:rect r="r" b="b" t="t" l="l"/>
            <a:pathLst>
              <a:path h="4986300" w="4867876">
                <a:moveTo>
                  <a:pt x="0" y="0"/>
                </a:moveTo>
                <a:lnTo>
                  <a:pt x="4867875" y="0"/>
                </a:lnTo>
                <a:lnTo>
                  <a:pt x="4867875" y="4986301"/>
                </a:lnTo>
                <a:lnTo>
                  <a:pt x="0" y="49863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693379">
            <a:off x="14316727" y="5735753"/>
            <a:ext cx="3552530" cy="3001018"/>
          </a:xfrm>
          <a:custGeom>
            <a:avLst/>
            <a:gdLst/>
            <a:ahLst/>
            <a:cxnLst/>
            <a:rect r="r" b="b" t="t" l="l"/>
            <a:pathLst>
              <a:path h="3001018" w="3552530">
                <a:moveTo>
                  <a:pt x="0" y="0"/>
                </a:moveTo>
                <a:lnTo>
                  <a:pt x="3552530" y="0"/>
                </a:lnTo>
                <a:lnTo>
                  <a:pt x="3552530" y="3001018"/>
                </a:lnTo>
                <a:lnTo>
                  <a:pt x="0" y="30010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157497" y="427537"/>
            <a:ext cx="5842290" cy="2693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5"/>
              </a:lnSpc>
            </a:pPr>
            <a:r>
              <a:rPr lang="en-US" sz="7811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We Are </a:t>
            </a:r>
          </a:p>
          <a:p>
            <a:pPr algn="ctr">
              <a:lnSpc>
                <a:spcPts val="10935"/>
              </a:lnSpc>
            </a:pPr>
            <a:r>
              <a:rPr lang="en-US" sz="7811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CHRISTIAN!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844506" y="3720337"/>
            <a:ext cx="3755108" cy="2693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5"/>
              </a:lnSpc>
            </a:pPr>
            <a:r>
              <a:rPr lang="en-US" sz="7811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We Are </a:t>
            </a:r>
          </a:p>
          <a:p>
            <a:pPr algn="ctr">
              <a:lnSpc>
                <a:spcPts val="10935"/>
              </a:lnSpc>
            </a:pPr>
            <a:r>
              <a:rPr lang="en-US" sz="7811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LOVED!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352634" y="6564375"/>
            <a:ext cx="3699502" cy="2693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5"/>
              </a:lnSpc>
            </a:pPr>
            <a:r>
              <a:rPr lang="en-US" sz="7811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We Are </a:t>
            </a:r>
          </a:p>
          <a:p>
            <a:pPr algn="ctr">
              <a:lnSpc>
                <a:spcPts val="10935"/>
              </a:lnSpc>
            </a:pPr>
            <a:r>
              <a:rPr lang="en-US" sz="7811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HAPPY!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DAFDW1smpD4</dc:identifier>
  <dcterms:modified xsi:type="dcterms:W3CDTF">2011-08-01T06:04:30Z</dcterms:modified>
  <cp:revision>1</cp:revision>
  <dc:title>Black Back to School Photo Collage (Presentation (16:9))</dc:title>
</cp:coreProperties>
</file>