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72" r:id="rId4"/>
    <p:sldMasterId id="2147483694" r:id="rId5"/>
    <p:sldMasterId id="2147483706" r:id="rId6"/>
  </p:sldMasterIdLst>
  <p:notesMasterIdLst>
    <p:notesMasterId r:id="rId29"/>
  </p:notesMasterIdLst>
  <p:handoutMasterIdLst>
    <p:handoutMasterId r:id="rId30"/>
  </p:handoutMasterIdLst>
  <p:sldIdLst>
    <p:sldId id="274" r:id="rId7"/>
    <p:sldId id="265" r:id="rId8"/>
    <p:sldId id="263" r:id="rId9"/>
    <p:sldId id="262" r:id="rId10"/>
    <p:sldId id="275" r:id="rId11"/>
    <p:sldId id="277" r:id="rId12"/>
    <p:sldId id="272" r:id="rId13"/>
    <p:sldId id="278" r:id="rId14"/>
    <p:sldId id="279" r:id="rId15"/>
    <p:sldId id="280" r:id="rId16"/>
    <p:sldId id="281" r:id="rId17"/>
    <p:sldId id="282" r:id="rId18"/>
    <p:sldId id="283" r:id="rId19"/>
    <p:sldId id="288" r:id="rId20"/>
    <p:sldId id="284" r:id="rId21"/>
    <p:sldId id="285" r:id="rId22"/>
    <p:sldId id="287" r:id="rId23"/>
    <p:sldId id="293" r:id="rId24"/>
    <p:sldId id="289" r:id="rId25"/>
    <p:sldId id="290" r:id="rId26"/>
    <p:sldId id="291" r:id="rId27"/>
    <p:sldId id="292" r:id="rId2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95959"/>
    <a:srgbClr val="FFFFFF"/>
    <a:srgbClr val="FAB900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37CE84F3-28C3-443E-9E96-99CF82512B78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2" autoAdjust="0"/>
    <p:restoredTop sz="94703" autoAdjust="0"/>
  </p:normalViewPr>
  <p:slideViewPr>
    <p:cSldViewPr snapToGrid="0">
      <p:cViewPr varScale="1">
        <p:scale>
          <a:sx n="112" d="100"/>
          <a:sy n="112" d="100"/>
        </p:scale>
        <p:origin x="552" y="9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58" d="100"/>
          <a:sy n="58" d="100"/>
        </p:scale>
        <p:origin x="2965" y="4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34" Type="http://schemas.openxmlformats.org/officeDocument/2006/relationships/tableStyles" Target="tableStyle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handoutMaster" Target="handoutMasters/handoutMaster1.xml"/><Relationship Id="rId8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6E33EC2-9EC5-4E10-9144-86E86613D31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6F9F941-E752-4BD2-BA91-874CE8E1C01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3DD978-A294-4268-829C-55C7EB5D9910}" type="datetimeFigureOut">
              <a:rPr lang="en-US" smtClean="0"/>
              <a:t>7/5/2022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77F5445-1C7B-4CE5-97AA-11FE3B0D1DF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39B5BE-3C96-4779-BAFC-FA6CC51DA2A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6CA8D4-27C8-4D41-90BD-AED8D47A3C1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50471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2E9404-0252-4823-AD24-A092A5EE9433}" type="datetimeFigureOut">
              <a:rPr lang="en-US" smtClean="0"/>
              <a:t>7/5/2022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F972E0-5198-46C6-8EFE-44A646AD96E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56914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F972E0-5198-46C6-8EFE-44A646AD96EF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43456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F972E0-5198-46C6-8EFE-44A646AD96EF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31579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F972E0-5198-46C6-8EFE-44A646AD96EF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11213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F972E0-5198-46C6-8EFE-44A646AD96EF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81580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F972E0-5198-46C6-8EFE-44A646AD96EF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05761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F972E0-5198-46C6-8EFE-44A646AD96EF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37357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F972E0-5198-46C6-8EFE-44A646AD96EF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80934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8386F08-408F-4BD2-A5F9-1FF72E18D3C3}" type="datetimeFigureOut">
              <a:rPr lang="en-US" noProof="0" smtClean="0"/>
              <a:pPr/>
              <a:t>7/5/2022</a:t>
            </a:fld>
            <a:endParaRPr lang="en-US" noProof="0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2F0A33C-B6D6-454E-A4EA-5198AC78DEE3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B941F392-55E3-4875-A0A8-7C2B611343C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165359" y="599983"/>
            <a:ext cx="638175" cy="539750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  <a:lvl2pPr marL="228600" indent="0" algn="ctr">
              <a:buNone/>
              <a:defRPr sz="2800">
                <a:solidFill>
                  <a:schemeClr val="bg1"/>
                </a:solidFill>
              </a:defRPr>
            </a:lvl2pPr>
            <a:lvl3pPr marL="457200" indent="0" algn="ctr">
              <a:buNone/>
              <a:defRPr sz="2800">
                <a:solidFill>
                  <a:schemeClr val="bg1"/>
                </a:solidFill>
              </a:defRPr>
            </a:lvl3pPr>
            <a:lvl4pPr marL="685800" indent="0" algn="ctr">
              <a:buNone/>
              <a:defRPr sz="2800">
                <a:solidFill>
                  <a:schemeClr val="bg1"/>
                </a:solidFill>
              </a:defRPr>
            </a:lvl4pPr>
            <a:lvl5pPr marL="914400" indent="0" algn="ctr">
              <a:buNone/>
              <a:defRPr sz="2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792D370F-01D2-4F21-BE9F-9951674A65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805594" y="1242501"/>
            <a:ext cx="638175" cy="539750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  <a:lvl2pPr marL="228600" indent="0" algn="ctr">
              <a:buNone/>
              <a:defRPr sz="2800">
                <a:solidFill>
                  <a:schemeClr val="bg1"/>
                </a:solidFill>
              </a:defRPr>
            </a:lvl2pPr>
            <a:lvl3pPr marL="457200" indent="0" algn="ctr">
              <a:buNone/>
              <a:defRPr sz="2800">
                <a:solidFill>
                  <a:schemeClr val="bg1"/>
                </a:solidFill>
              </a:defRPr>
            </a:lvl3pPr>
            <a:lvl4pPr marL="685800" indent="0" algn="ctr">
              <a:buNone/>
              <a:defRPr sz="2800">
                <a:solidFill>
                  <a:schemeClr val="bg1"/>
                </a:solidFill>
              </a:defRPr>
            </a:lvl4pPr>
            <a:lvl5pPr marL="914400" indent="0" algn="ctr">
              <a:buNone/>
              <a:defRPr sz="2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" name="Text Placeholder 16">
            <a:extLst>
              <a:ext uri="{FF2B5EF4-FFF2-40B4-BE49-F238E27FC236}">
                <a16:creationId xmlns:a16="http://schemas.microsoft.com/office/drawing/2014/main" id="{F0D26AC6-BA38-4193-A559-92272875835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165359" y="1885019"/>
            <a:ext cx="638175" cy="539750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  <a:lvl2pPr marL="228600" indent="0" algn="ctr">
              <a:buNone/>
              <a:defRPr sz="2800"/>
            </a:lvl2pPr>
            <a:lvl3pPr marL="457200" indent="0" algn="ctr">
              <a:buNone/>
              <a:defRPr sz="2800"/>
            </a:lvl3pPr>
            <a:lvl4pPr marL="685800" indent="0" algn="ctr">
              <a:buNone/>
              <a:defRPr sz="2800"/>
            </a:lvl4pPr>
            <a:lvl5pPr marL="914400" indent="0" algn="ctr">
              <a:buNone/>
              <a:defRPr sz="2800"/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0" name="Text Placeholder 16">
            <a:extLst>
              <a:ext uri="{FF2B5EF4-FFF2-40B4-BE49-F238E27FC236}">
                <a16:creationId xmlns:a16="http://schemas.microsoft.com/office/drawing/2014/main" id="{E8BC1B5E-B477-4CD0-996D-5614FE4B3FE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527184" y="1238157"/>
            <a:ext cx="638175" cy="539750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  <a:lvl2pPr marL="228600" indent="0" algn="ctr">
              <a:buNone/>
              <a:defRPr sz="2800"/>
            </a:lvl2pPr>
            <a:lvl3pPr marL="457200" indent="0" algn="ctr">
              <a:buNone/>
              <a:defRPr sz="2800"/>
            </a:lvl3pPr>
            <a:lvl4pPr marL="685800" indent="0" algn="ctr">
              <a:buNone/>
              <a:defRPr sz="2800"/>
            </a:lvl4pPr>
            <a:lvl5pPr marL="914400" indent="0" algn="ctr">
              <a:buNone/>
              <a:defRPr sz="2800"/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blackWhite">
          <a:xfrm>
            <a:off x="4311650" y="1512376"/>
            <a:ext cx="3568700" cy="1809943"/>
          </a:xfrm>
          <a:noFill/>
          <a:ln w="38100">
            <a:noFill/>
          </a:ln>
        </p:spPr>
        <p:txBody>
          <a:bodyPr lIns="274320" rIns="274320" anchor="ctr" anchorCtr="0">
            <a:normAutofit/>
          </a:bodyPr>
          <a:lstStyle>
            <a:lvl1pPr algn="ctr">
              <a:defRPr sz="3800" cap="none" baseline="0">
                <a:solidFill>
                  <a:schemeClr val="tx1"/>
                </a:solidFill>
                <a:latin typeface="+mj-lt"/>
                <a:ea typeface="Verdana" panose="020B0604030504040204" pitchFamily="34" charset="0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11650" y="3322319"/>
            <a:ext cx="3568700" cy="2023304"/>
          </a:xfrm>
          <a:noFill/>
        </p:spPr>
        <p:txBody>
          <a:bodyPr anchor="ctr" anchorCtr="0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153027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459962" y="6324918"/>
            <a:ext cx="365760" cy="365760"/>
          </a:xfrm>
        </p:spPr>
        <p:txBody>
          <a:bodyPr/>
          <a:lstStyle/>
          <a:p>
            <a:fld id="{42F0A33C-B6D6-454E-A4EA-5198AC78DEE3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2B21E085-4E62-4EC9-A5F1-16523F1959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5308601" y="426720"/>
            <a:ext cx="6517122" cy="1188720"/>
          </a:xfrm>
          <a:noFill/>
          <a:ln>
            <a:noFill/>
          </a:ln>
        </p:spPr>
        <p:txBody>
          <a:bodyPr anchor="b"/>
          <a:lstStyle>
            <a:lvl1pPr algn="l">
              <a:defRPr cap="none"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Click to edit master title style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FFCDFB3A-4CE3-463F-8C40-B15E3F5CFCA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429551" y="1818152"/>
            <a:ext cx="6396172" cy="4277848"/>
          </a:xfrm>
          <a:noFill/>
        </p:spPr>
        <p:txBody>
          <a:bodyPr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228600" indent="0" algn="l">
              <a:buNone/>
              <a:defRPr>
                <a:solidFill>
                  <a:schemeClr val="tx1"/>
                </a:solidFill>
              </a:defRPr>
            </a:lvl2pPr>
            <a:lvl3pPr marL="457200" indent="0" algn="l">
              <a:buNone/>
              <a:defRPr>
                <a:solidFill>
                  <a:schemeClr val="tx1"/>
                </a:solidFill>
              </a:defRPr>
            </a:lvl3pPr>
            <a:lvl4pPr marL="685800" indent="0" algn="l">
              <a:buNone/>
              <a:defRPr>
                <a:solidFill>
                  <a:schemeClr val="tx1"/>
                </a:solidFill>
              </a:defRPr>
            </a:lvl4pPr>
            <a:lvl5pPr marL="914400" indent="0" algn="l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/>
              <a:t>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644389" y="6345814"/>
            <a:ext cx="2753746" cy="323968"/>
          </a:xfrm>
        </p:spPr>
        <p:txBody>
          <a:bodyPr/>
          <a:lstStyle/>
          <a:p>
            <a:fld id="{38386F08-408F-4BD2-A5F9-1FF72E18D3C3}" type="datetimeFigureOut">
              <a:rPr lang="en-US" noProof="0" smtClean="0"/>
              <a:t>7/5/2022</a:t>
            </a:fld>
            <a:endParaRPr lang="en-US" noProof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57200" y="6403848"/>
            <a:ext cx="5901189" cy="320040"/>
          </a:xfrm>
        </p:spPr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7D356109-298D-4C51-9DC7-DC74594DC220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2155" y="396240"/>
            <a:ext cx="5388841" cy="5486400"/>
          </a:xfrm>
          <a:ln w="38100">
            <a:noFill/>
          </a:ln>
        </p:spPr>
        <p:txBody>
          <a:bodyPr/>
          <a:lstStyle/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4070FEF-D9D1-45DF-A806-9CA5B8270E72}"/>
              </a:ext>
            </a:extLst>
          </p:cNvPr>
          <p:cNvSpPr/>
          <p:nvPr userDrawn="1"/>
        </p:nvSpPr>
        <p:spPr>
          <a:xfrm>
            <a:off x="-15240" y="-1"/>
            <a:ext cx="365760" cy="687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cxnSp>
        <p:nvCxnSpPr>
          <p:cNvPr id="9" name="Straight Connector 8" descr="decorative element">
            <a:extLst>
              <a:ext uri="{FF2B5EF4-FFF2-40B4-BE49-F238E27FC236}">
                <a16:creationId xmlns:a16="http://schemas.microsoft.com/office/drawing/2014/main" id="{167C85F9-C124-4D12-B4AC-317A35D715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429551" y="1720670"/>
            <a:ext cx="4572000" cy="0"/>
          </a:xfrm>
          <a:prstGeom prst="line">
            <a:avLst/>
          </a:prstGeom>
          <a:ln w="31750">
            <a:solidFill>
              <a:schemeClr val="accent2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29419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ideo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459962" y="6324918"/>
            <a:ext cx="365760" cy="365760"/>
          </a:xfrm>
        </p:spPr>
        <p:txBody>
          <a:bodyPr/>
          <a:lstStyle/>
          <a:p>
            <a:fld id="{42F0A33C-B6D6-454E-A4EA-5198AC78DEE3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2B21E085-4E62-4EC9-A5F1-16523F1959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6942215" y="426720"/>
            <a:ext cx="4699941" cy="1188720"/>
          </a:xfrm>
          <a:noFill/>
          <a:ln>
            <a:noFill/>
          </a:ln>
        </p:spPr>
        <p:txBody>
          <a:bodyPr/>
          <a:lstStyle>
            <a:lvl1pPr algn="l">
              <a:defRPr cap="none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FFCDFB3A-4CE3-463F-8C40-B15E3F5CFCA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048876" y="1818152"/>
            <a:ext cx="4045844" cy="4277848"/>
          </a:xfrm>
          <a:noFill/>
        </p:spPr>
        <p:txBody>
          <a:bodyPr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228600" indent="0" algn="l">
              <a:buNone/>
              <a:defRPr>
                <a:solidFill>
                  <a:schemeClr val="tx1"/>
                </a:solidFill>
              </a:defRPr>
            </a:lvl2pPr>
            <a:lvl3pPr marL="457200" indent="0" algn="l">
              <a:buNone/>
              <a:defRPr>
                <a:solidFill>
                  <a:schemeClr val="tx1"/>
                </a:solidFill>
              </a:defRPr>
            </a:lvl3pPr>
            <a:lvl4pPr marL="685800" indent="0" algn="l">
              <a:buNone/>
              <a:defRPr>
                <a:solidFill>
                  <a:schemeClr val="tx1"/>
                </a:solidFill>
              </a:defRPr>
            </a:lvl4pPr>
            <a:lvl5pPr marL="914400" indent="0" algn="l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644389" y="6345814"/>
            <a:ext cx="2753746" cy="323968"/>
          </a:xfrm>
        </p:spPr>
        <p:txBody>
          <a:bodyPr/>
          <a:lstStyle/>
          <a:p>
            <a:fld id="{38386F08-408F-4BD2-A5F9-1FF72E18D3C3}" type="datetimeFigureOut">
              <a:rPr lang="en-US" noProof="0" smtClean="0"/>
              <a:t>7/5/2022</a:t>
            </a:fld>
            <a:endParaRPr lang="en-US" noProof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57200" y="6403848"/>
            <a:ext cx="5901189" cy="320040"/>
          </a:xfrm>
        </p:spPr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7D356109-298D-4C51-9DC7-DC74594DC220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732155" y="396240"/>
            <a:ext cx="5927725" cy="5989638"/>
          </a:xfrm>
          <a:ln w="38100">
            <a:solidFill>
              <a:schemeClr val="accent2"/>
            </a:solidFill>
          </a:ln>
        </p:spPr>
        <p:txBody>
          <a:bodyPr/>
          <a:lstStyle/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4070FEF-D9D1-45DF-A806-9CA5B8270E72}"/>
              </a:ext>
            </a:extLst>
          </p:cNvPr>
          <p:cNvSpPr/>
          <p:nvPr userDrawn="1"/>
        </p:nvSpPr>
        <p:spPr>
          <a:xfrm>
            <a:off x="-15240" y="-1"/>
            <a:ext cx="365760" cy="687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cxnSp>
        <p:nvCxnSpPr>
          <p:cNvPr id="9" name="Straight Connector 8" descr="decorative element">
            <a:extLst>
              <a:ext uri="{FF2B5EF4-FFF2-40B4-BE49-F238E27FC236}">
                <a16:creationId xmlns:a16="http://schemas.microsoft.com/office/drawing/2014/main" id="{167C85F9-C124-4D12-B4AC-317A35D715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7141749" y="1720670"/>
            <a:ext cx="3780000" cy="0"/>
          </a:xfrm>
          <a:prstGeom prst="line">
            <a:avLst/>
          </a:prstGeom>
          <a:ln w="31750">
            <a:solidFill>
              <a:schemeClr val="accent2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76591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ideo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459962" y="6324918"/>
            <a:ext cx="365760" cy="365760"/>
          </a:xfrm>
        </p:spPr>
        <p:txBody>
          <a:bodyPr/>
          <a:lstStyle/>
          <a:p>
            <a:fld id="{42F0A33C-B6D6-454E-A4EA-5198AC78DEE3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2B21E085-4E62-4EC9-A5F1-16523F1959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7658100" y="1104900"/>
            <a:ext cx="4167622" cy="2021840"/>
          </a:xfrm>
          <a:noFill/>
          <a:ln>
            <a:noFill/>
          </a:ln>
        </p:spPr>
        <p:txBody>
          <a:bodyPr/>
          <a:lstStyle>
            <a:lvl1pPr algn="l">
              <a:defRPr cap="none"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644389" y="6345814"/>
            <a:ext cx="2753746" cy="323968"/>
          </a:xfrm>
        </p:spPr>
        <p:txBody>
          <a:bodyPr/>
          <a:lstStyle/>
          <a:p>
            <a:fld id="{38386F08-408F-4BD2-A5F9-1FF72E18D3C3}" type="datetimeFigureOut">
              <a:rPr lang="en-US" noProof="0" smtClean="0"/>
              <a:t>7/5/2022</a:t>
            </a:fld>
            <a:endParaRPr lang="en-US" noProof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57200" y="6403848"/>
            <a:ext cx="5901189" cy="320040"/>
          </a:xfrm>
        </p:spPr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7D356109-298D-4C51-9DC7-DC74594DC220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732155" y="396239"/>
            <a:ext cx="6735445" cy="6118853"/>
          </a:xfrm>
          <a:ln w="38100">
            <a:solidFill>
              <a:schemeClr val="accent2"/>
            </a:solidFill>
          </a:ln>
        </p:spPr>
        <p:txBody>
          <a:bodyPr/>
          <a:lstStyle/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4070FEF-D9D1-45DF-A806-9CA5B8270E72}"/>
              </a:ext>
            </a:extLst>
          </p:cNvPr>
          <p:cNvSpPr/>
          <p:nvPr userDrawn="1"/>
        </p:nvSpPr>
        <p:spPr>
          <a:xfrm>
            <a:off x="-15240" y="-1"/>
            <a:ext cx="365760" cy="687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cxnSp>
        <p:nvCxnSpPr>
          <p:cNvPr id="9" name="Straight Connector 8" descr="decorative element">
            <a:extLst>
              <a:ext uri="{FF2B5EF4-FFF2-40B4-BE49-F238E27FC236}">
                <a16:creationId xmlns:a16="http://schemas.microsoft.com/office/drawing/2014/main" id="{167C85F9-C124-4D12-B4AC-317A35D715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7862156" y="3397070"/>
            <a:ext cx="3780000" cy="0"/>
          </a:xfrm>
          <a:prstGeom prst="line">
            <a:avLst/>
          </a:prstGeom>
          <a:ln w="31750">
            <a:solidFill>
              <a:schemeClr val="accent2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4736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Capti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BDE53EE8-1567-4A1C-B5FB-9243D17B161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096000" y="0"/>
            <a:ext cx="6096000" cy="6858000"/>
          </a:xfrm>
          <a:solidFill>
            <a:schemeClr val="tx1">
              <a:lumMod val="50000"/>
              <a:lumOff val="50000"/>
            </a:schemeClr>
          </a:solidFill>
        </p:spPr>
        <p:txBody>
          <a:bodyPr/>
          <a:lstStyle/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45CB378-10E3-4D4E-82B7-47858EDEE57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662827" y="543339"/>
            <a:ext cx="5040000" cy="5765661"/>
          </a:xfrm>
          <a:ln w="38100">
            <a:solidFill>
              <a:schemeClr val="bg1"/>
            </a:solidFill>
          </a:ln>
        </p:spPr>
        <p:txBody>
          <a:bodyPr/>
          <a:lstStyle/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537045" y="6358084"/>
            <a:ext cx="2753746" cy="323968"/>
          </a:xfrm>
        </p:spPr>
        <p:txBody>
          <a:bodyPr/>
          <a:lstStyle/>
          <a:p>
            <a:fld id="{38386F08-408F-4BD2-A5F9-1FF72E18D3C3}" type="datetimeFigureOut">
              <a:rPr lang="en-US" noProof="0" smtClean="0"/>
              <a:t>7/5/2022</a:t>
            </a:fld>
            <a:endParaRPr lang="en-US" noProof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04361" y="6382908"/>
            <a:ext cx="5901189" cy="320040"/>
          </a:xfrm>
        </p:spPr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474538" y="6337188"/>
            <a:ext cx="365760" cy="365760"/>
          </a:xfrm>
        </p:spPr>
        <p:txBody>
          <a:bodyPr/>
          <a:lstStyle/>
          <a:p>
            <a:fld id="{42F0A33C-B6D6-454E-A4EA-5198AC78DEE3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AA2BF3C7-5EFF-4508-B560-D9A68D3F722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704361" y="164690"/>
            <a:ext cx="4593772" cy="2624056"/>
          </a:xfrm>
          <a:noFill/>
          <a:ln>
            <a:noFill/>
          </a:ln>
        </p:spPr>
        <p:txBody>
          <a:bodyPr anchor="t" anchorCtr="0">
            <a:noAutofit/>
          </a:bodyPr>
          <a:lstStyle>
            <a:lvl1pPr>
              <a:defRPr sz="4000" cap="none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7D64B51-A9B6-4A76-949F-57699312475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04361" y="3233530"/>
            <a:ext cx="4593771" cy="2902590"/>
          </a:xfrm>
        </p:spPr>
        <p:txBody>
          <a:bodyPr>
            <a:normAutofit/>
          </a:bodyPr>
          <a:lstStyle>
            <a:lvl1pPr marL="0" indent="0" algn="ctr">
              <a:buClr>
                <a:schemeClr val="bg1"/>
              </a:buClr>
              <a:buNone/>
              <a:defRPr sz="2400">
                <a:solidFill>
                  <a:schemeClr val="tx1"/>
                </a:solidFill>
              </a:defRPr>
            </a:lvl1pPr>
            <a:lvl2pPr marL="228600" indent="0" algn="ctr">
              <a:buClr>
                <a:schemeClr val="bg1"/>
              </a:buClr>
              <a:buNone/>
              <a:defRPr sz="2400">
                <a:solidFill>
                  <a:schemeClr val="tx1"/>
                </a:solidFill>
              </a:defRPr>
            </a:lvl2pPr>
            <a:lvl3pPr marL="457200" indent="0" algn="ctr">
              <a:buClr>
                <a:schemeClr val="bg1"/>
              </a:buClr>
              <a:buNone/>
              <a:defRPr sz="2400">
                <a:solidFill>
                  <a:schemeClr val="tx1"/>
                </a:solidFill>
              </a:defRPr>
            </a:lvl3pPr>
            <a:lvl4pPr marL="685800" indent="0" algn="ctr">
              <a:buClr>
                <a:schemeClr val="bg1"/>
              </a:buClr>
              <a:buNone/>
              <a:defRPr sz="2400">
                <a:solidFill>
                  <a:schemeClr val="tx1"/>
                </a:solidFill>
              </a:defRPr>
            </a:lvl4pPr>
            <a:lvl5pPr marL="914400" indent="0" algn="ctr">
              <a:buClr>
                <a:schemeClr val="bg1"/>
              </a:buClr>
              <a:buNone/>
              <a:defRPr sz="2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001146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blackWhite">
          <a:xfrm>
            <a:off x="6712900" y="407684"/>
            <a:ext cx="4910096" cy="2257167"/>
          </a:xfrm>
          <a:noFill/>
          <a:ln>
            <a:noFill/>
          </a:ln>
        </p:spPr>
        <p:txBody>
          <a:bodyPr anchor="ctr" anchorCtr="0">
            <a:normAutofit/>
          </a:bodyPr>
          <a:lstStyle>
            <a:lvl1pPr algn="l">
              <a:defRPr sz="4000">
                <a:solidFill>
                  <a:srgbClr val="262626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 bwMode="white">
          <a:xfrm>
            <a:off x="6780414" y="3019130"/>
            <a:ext cx="4584265" cy="3159033"/>
          </a:xfrm>
        </p:spPr>
        <p:txBody>
          <a:bodyPr anchor="t" anchorCtr="1">
            <a:norm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86F08-408F-4BD2-A5F9-1FF72E18D3C3}" type="datetimeFigureOut">
              <a:rPr lang="en-US" noProof="0" smtClean="0"/>
              <a:t>7/5/2022</a:t>
            </a:fld>
            <a:endParaRPr lang="en-US" noProof="0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0A33C-B6D6-454E-A4EA-5198AC78DEE3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1FEC71D9-8368-4022-BA35-B43400F9250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27320" y="407684"/>
            <a:ext cx="5625849" cy="577047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891621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86F08-408F-4BD2-A5F9-1FF72E18D3C3}" type="datetimeFigureOut">
              <a:rPr lang="en-US" noProof="0" smtClean="0"/>
              <a:t>7/5/2022</a:t>
            </a:fld>
            <a:endParaRPr lang="en-US" noProof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0A33C-B6D6-454E-A4EA-5198AC78DEE3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8BE4AA6-ED36-4D3B-ABD8-3BA6059C308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3744516" y="1127369"/>
            <a:ext cx="4703084" cy="1188720"/>
          </a:xfrm>
          <a:noFill/>
          <a:ln>
            <a:noFill/>
          </a:ln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cap="none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94707B9-0409-43FA-B052-6AE401D767C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44516" y="2263081"/>
            <a:ext cx="4702968" cy="3909119"/>
          </a:xfrm>
          <a:noFill/>
          <a:ln>
            <a:noFill/>
          </a:ln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228600" indent="0" algn="ctr">
              <a:buNone/>
              <a:defRPr>
                <a:solidFill>
                  <a:schemeClr val="bg1"/>
                </a:solidFill>
              </a:defRPr>
            </a:lvl2pPr>
            <a:lvl3pPr marL="457200" indent="0" algn="ctr">
              <a:buNone/>
              <a:defRPr>
                <a:solidFill>
                  <a:schemeClr val="bg1"/>
                </a:solidFill>
              </a:defRPr>
            </a:lvl3pPr>
            <a:lvl4pPr marL="685800" indent="0" algn="ctr">
              <a:buNone/>
              <a:defRPr>
                <a:solidFill>
                  <a:schemeClr val="bg1"/>
                </a:solidFill>
              </a:defRPr>
            </a:lvl4pPr>
            <a:lvl5pPr marL="914400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525608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blackWhite">
          <a:xfrm>
            <a:off x="1600200" y="2386744"/>
            <a:ext cx="8991600" cy="1645920"/>
          </a:xfrm>
          <a:noFill/>
          <a:ln w="38100">
            <a:solidFill>
              <a:srgbClr val="FFFFFF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2400">
                <a:solidFill>
                  <a:srgbClr val="262626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86F08-408F-4BD2-A5F9-1FF72E18D3C3}" type="datetimeFigureOut">
              <a:rPr lang="en-US" noProof="0" smtClean="0"/>
              <a:t>7/5/2022</a:t>
            </a:fld>
            <a:endParaRPr lang="en-US" noProof="0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0A33C-B6D6-454E-A4EA-5198AC78DEE3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287374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ection Header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268440A-E3ED-426B-A1F8-1D7557F9584D}"/>
              </a:ext>
            </a:extLst>
          </p:cNvPr>
          <p:cNvSpPr/>
          <p:nvPr userDrawn="1"/>
        </p:nvSpPr>
        <p:spPr>
          <a:xfrm>
            <a:off x="0" y="3648173"/>
            <a:ext cx="12192000" cy="320982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blackWhite">
          <a:xfrm>
            <a:off x="1600200" y="1887121"/>
            <a:ext cx="8991600" cy="1645920"/>
          </a:xfrm>
          <a:noFill/>
          <a:ln w="38100">
            <a:solidFill>
              <a:srgbClr val="FFFFFF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8386F08-408F-4BD2-A5F9-1FF72E18D3C3}" type="datetimeFigureOut">
              <a:rPr lang="en-US" noProof="0" smtClean="0"/>
              <a:pPr/>
              <a:t>7/5/2022</a:t>
            </a:fld>
            <a:endParaRPr lang="en-US" noProof="0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0A33C-B6D6-454E-A4EA-5198AC78DEE3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2496345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noFill/>
          <a:ln>
            <a:solidFill>
              <a:schemeClr val="accent2"/>
            </a:solidFill>
          </a:ln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86F08-408F-4BD2-A5F9-1FF72E18D3C3}" type="datetimeFigureOut">
              <a:rPr lang="en-US" noProof="0" smtClean="0"/>
              <a:t>7/5/2022</a:t>
            </a:fld>
            <a:endParaRPr lang="en-US" noProof="0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0A33C-B6D6-454E-A4EA-5198AC78DEE3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0B668FB-6A04-4C02-A197-0044D616A95A}"/>
              </a:ext>
            </a:extLst>
          </p:cNvPr>
          <p:cNvSpPr/>
          <p:nvPr userDrawn="1"/>
        </p:nvSpPr>
        <p:spPr>
          <a:xfrm>
            <a:off x="-15240" y="-1"/>
            <a:ext cx="365760" cy="687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03864307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noFill/>
          <a:ln>
            <a:noFill/>
          </a:ln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86F08-408F-4BD2-A5F9-1FF72E18D3C3}" type="datetimeFigureOut">
              <a:rPr lang="en-US" noProof="0" smtClean="0"/>
              <a:t>7/5/2022</a:t>
            </a:fld>
            <a:endParaRPr lang="en-US" noProof="0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0A33C-B6D6-454E-A4EA-5198AC78DEE3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972FC25-236C-4A4E-83A6-4EBE36B8339C}"/>
              </a:ext>
            </a:extLst>
          </p:cNvPr>
          <p:cNvSpPr/>
          <p:nvPr userDrawn="1"/>
        </p:nvSpPr>
        <p:spPr>
          <a:xfrm>
            <a:off x="-15240" y="-1"/>
            <a:ext cx="365760" cy="687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7955229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black">
          <a:xfrm>
            <a:off x="688624" y="594360"/>
            <a:ext cx="10893775" cy="1962150"/>
          </a:xfrm>
          <a:noFill/>
          <a:ln w="38100">
            <a:solidFill>
              <a:schemeClr val="bg1"/>
            </a:solidFill>
          </a:ln>
        </p:spPr>
        <p:txBody>
          <a:bodyPr lIns="72000" tIns="72000" rIns="72000" bIns="72000" anchor="t" anchorCtr="0">
            <a:normAutofit/>
          </a:bodyPr>
          <a:lstStyle>
            <a:lvl1pPr algn="l">
              <a:defRPr sz="4000" cap="none" spc="0" baseline="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99108" y="2084071"/>
            <a:ext cx="10883292" cy="3501154"/>
          </a:xfrm>
        </p:spPr>
        <p:txBody>
          <a:bodyPr numCol="2" spcCol="108000">
            <a:normAutofit/>
          </a:bodyPr>
          <a:lstStyle>
            <a:lvl1pPr marL="228600" indent="-228600" algn="l">
              <a:buClr>
                <a:schemeClr val="accent2"/>
              </a:buClr>
              <a:buFont typeface="Wingdings" panose="05000000000000000000" pitchFamily="2" charset="2"/>
              <a:buChar char="§"/>
              <a:defRPr sz="2400">
                <a:solidFill>
                  <a:schemeClr val="tx2">
                    <a:lumMod val="50000"/>
                  </a:schemeClr>
                </a:solidFill>
              </a:defRPr>
            </a:lvl1pPr>
            <a:lvl2pPr marL="457200" indent="-228600" algn="l">
              <a:buClr>
                <a:schemeClr val="accent2"/>
              </a:buClr>
              <a:buFont typeface="Wingdings" panose="05000000000000000000" pitchFamily="2" charset="2"/>
              <a:buChar char="§"/>
              <a:defRPr sz="2400">
                <a:solidFill>
                  <a:schemeClr val="tx2">
                    <a:lumMod val="50000"/>
                  </a:schemeClr>
                </a:solidFill>
              </a:defRPr>
            </a:lvl2pPr>
            <a:lvl3pPr marL="685800" indent="-228600" algn="l">
              <a:buClr>
                <a:schemeClr val="accent2"/>
              </a:buClr>
              <a:buFont typeface="Wingdings" panose="05000000000000000000" pitchFamily="2" charset="2"/>
              <a:buChar char="§"/>
              <a:defRPr sz="2400">
                <a:solidFill>
                  <a:schemeClr val="tx2">
                    <a:lumMod val="50000"/>
                  </a:schemeClr>
                </a:solidFill>
              </a:defRPr>
            </a:lvl3pPr>
            <a:lvl4pPr marL="914400" indent="-228600" algn="l">
              <a:buClr>
                <a:schemeClr val="accent2"/>
              </a:buClr>
              <a:buFont typeface="Wingdings" panose="05000000000000000000" pitchFamily="2" charset="2"/>
              <a:buChar char="§"/>
              <a:defRPr sz="2400">
                <a:solidFill>
                  <a:schemeClr val="tx2">
                    <a:lumMod val="50000"/>
                  </a:schemeClr>
                </a:solidFill>
              </a:defRPr>
            </a:lvl4pPr>
            <a:lvl5pPr marL="1143000" indent="-228600" algn="l">
              <a:buClr>
                <a:schemeClr val="accent2"/>
              </a:buClr>
              <a:buFont typeface="Wingdings" panose="05000000000000000000" pitchFamily="2" charset="2"/>
              <a:buChar char="§"/>
              <a:defRPr sz="2400"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7256090" y="6234888"/>
            <a:ext cx="2025832" cy="323968"/>
          </a:xfrm>
        </p:spPr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fld id="{38386F08-408F-4BD2-A5F9-1FF72E18D3C3}" type="datetimeFigureOut">
              <a:rPr lang="en-US" noProof="0" smtClean="0"/>
              <a:pPr/>
              <a:t>7/5/2022</a:t>
            </a:fld>
            <a:endParaRPr lang="en-US" noProof="0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895599" y="6238816"/>
            <a:ext cx="4229101" cy="320040"/>
          </a:xfrm>
        </p:spPr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916161" y="5804577"/>
            <a:ext cx="365760" cy="365760"/>
          </a:xfrm>
        </p:spPr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fld id="{42F0A33C-B6D6-454E-A4EA-5198AC78DEE3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C5B8FA8-6A22-40E7-B3E9-A963C93B51FA}"/>
              </a:ext>
            </a:extLst>
          </p:cNvPr>
          <p:cNvSpPr/>
          <p:nvPr userDrawn="1"/>
        </p:nvSpPr>
        <p:spPr>
          <a:xfrm>
            <a:off x="-15240" y="2"/>
            <a:ext cx="365760" cy="687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85820458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583436" y="2313433"/>
            <a:ext cx="4270248" cy="704087"/>
          </a:xfrm>
        </p:spPr>
        <p:txBody>
          <a:bodyPr vert="horz" lIns="91440" tIns="45720" rIns="91440" bIns="45720" rtlCol="0" anchor="b">
            <a:normAutofit/>
          </a:bodyPr>
          <a:lstStyle>
            <a:lvl1pPr marL="0" indent="0">
              <a:buNone/>
              <a:defRPr lang="en-US" sz="2400" b="1" dirty="0">
                <a:solidFill>
                  <a:schemeClr val="bg1"/>
                </a:solidFill>
              </a:defRPr>
            </a:lvl1pPr>
          </a:lstStyle>
          <a:p>
            <a:pPr marL="228600" lvl="0" indent="-228600"/>
            <a:r>
              <a:rPr lang="en-US" noProof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1583436" y="3143250"/>
            <a:ext cx="4270248" cy="259677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alpha val="70000"/>
                  </a:schemeClr>
                </a:solidFill>
              </a:defRPr>
            </a:lvl1pPr>
          </a:lstStyle>
          <a:p>
            <a:fld id="{38386F08-408F-4BD2-A5F9-1FF72E18D3C3}" type="datetimeFigureOut">
              <a:rPr lang="en-US" noProof="0" smtClean="0"/>
              <a:pPr/>
              <a:t>7/5/2022</a:t>
            </a:fld>
            <a:endParaRPr lang="en-US" noProof="0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alpha val="70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0A33C-B6D6-454E-A4EA-5198AC78DEE3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0" name="Title 9"/>
          <p:cNvSpPr>
            <a:spLocks noGrp="1"/>
          </p:cNvSpPr>
          <p:nvPr>
            <p:ph type="title" hasCustomPrompt="1"/>
          </p:nvPr>
        </p:nvSpPr>
        <p:spPr bwMode="gray">
          <a:noFill/>
          <a:ln>
            <a:solidFill>
              <a:schemeClr val="bg1"/>
            </a:solidFill>
          </a:ln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7CC6D812-2BC4-484A-A3B0-D751943CAC28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304927" y="2313433"/>
            <a:ext cx="4270248" cy="704088"/>
          </a:xfrm>
        </p:spPr>
        <p:txBody>
          <a:bodyPr anchor="b"/>
          <a:lstStyle>
            <a:lvl1pPr marL="0" indent="0">
              <a:buFont typeface="Arial" panose="020B0604020202020204" pitchFamily="34" charset="0"/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744509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459962" y="6324918"/>
            <a:ext cx="365760" cy="365760"/>
          </a:xfrm>
        </p:spPr>
        <p:txBody>
          <a:bodyPr/>
          <a:lstStyle/>
          <a:p>
            <a:fld id="{42F0A33C-B6D6-454E-A4EA-5198AC78DEE3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644389" y="6345814"/>
            <a:ext cx="2753746" cy="323968"/>
          </a:xfrm>
        </p:spPr>
        <p:txBody>
          <a:bodyPr/>
          <a:lstStyle/>
          <a:p>
            <a:fld id="{38386F08-408F-4BD2-A5F9-1FF72E18D3C3}" type="datetimeFigureOut">
              <a:rPr lang="en-US" noProof="0" smtClean="0"/>
              <a:t>7/5/2022</a:t>
            </a:fld>
            <a:endParaRPr lang="en-US" noProof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57200" y="6403848"/>
            <a:ext cx="5901189" cy="320040"/>
          </a:xfrm>
        </p:spPr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4070FEF-D9D1-45DF-A806-9CA5B8270E72}"/>
              </a:ext>
            </a:extLst>
          </p:cNvPr>
          <p:cNvSpPr/>
          <p:nvPr userDrawn="1"/>
        </p:nvSpPr>
        <p:spPr>
          <a:xfrm>
            <a:off x="-15240" y="-1"/>
            <a:ext cx="365760" cy="687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6C8A7AD-2B2B-4A1B-8A04-1B8223844A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4631305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86F08-408F-4BD2-A5F9-1FF72E18D3C3}" type="datetimeFigureOut">
              <a:rPr lang="en-US" noProof="0" smtClean="0"/>
              <a:t>7/5/2022</a:t>
            </a:fld>
            <a:endParaRPr lang="en-US" noProof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0A33C-B6D6-454E-A4EA-5198AC78DEE3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93018195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EE9495-0771-4176-BAF3-851C8DD241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9352C21-B43C-499E-80FF-ADFEE46C6D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21FC7E-10EE-4A0C-BC14-E5F3BBECC3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757E-4582-40C9-862C-B09817C57861}" type="datetimeFigureOut">
              <a:rPr lang="en-US" smtClean="0"/>
              <a:t>7/5/2022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EE58DF-BC53-45E1-9361-3E6D8E3E0C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52E154-2DBC-437A-B8CD-BE60DC2DAC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62B16-F95C-4FA9-B95C-D027E11C03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86830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8672C0-B53D-40F8-924E-A161B88F72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A4F22E-B45A-4AB5-92DD-E7F2521103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B07479-F6B9-41F1-B73E-21F5DCAB60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757E-4582-40C9-862C-B09817C57861}" type="datetimeFigureOut">
              <a:rPr lang="en-US" smtClean="0"/>
              <a:t>7/5/2022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AC7C26-405E-4A7D-B80B-28EF4032B3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97BF6B-FDD6-4149-9E4F-15EB7DE18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62B16-F95C-4FA9-B95C-D027E11C03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65770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8D6320-5BCD-4761-9435-219C28B2C4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1ABFDD-CB68-44BA-BDE3-3E7854287A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DBB6B1-FEE9-4725-9F3A-7B4EAB23CC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757E-4582-40C9-862C-B09817C57861}" type="datetimeFigureOut">
              <a:rPr lang="en-US" smtClean="0"/>
              <a:t>7/5/2022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005E92-9DA8-41DC-87BD-34F0841FD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7C7D8D-D030-4DDE-A9BF-60972AAFD5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62B16-F95C-4FA9-B95C-D027E11C03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06863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740972-D0E6-40DC-A5CC-42A7F6BBBC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B99373-B809-48D8-B8B6-650EBDC945F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396BF87-C6CE-4FCF-9A88-621CD1695E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B499E0-15C0-495F-9F13-721514E2F1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757E-4582-40C9-862C-B09817C57861}" type="datetimeFigureOut">
              <a:rPr lang="en-US" smtClean="0"/>
              <a:t>7/5/2022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7E8BAB-7430-47D9-948A-912DD7F9F9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72EED3-1516-489E-A1A1-59EE63DB6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62B16-F95C-4FA9-B95C-D027E11C03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93294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48A823-7F93-4C6C-A033-D5922C6715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6B9F5D-1542-45BB-8A8C-E490D3F684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59C4495-274D-4BBC-A674-D4A41B3894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8A9A208-09A0-4460-9C22-81776E9A8F5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4C8E9BA-C896-498E-846C-DC8CD977AC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D8C231C-7E2F-4236-BEE9-17597DA4F3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757E-4582-40C9-862C-B09817C57861}" type="datetimeFigureOut">
              <a:rPr lang="en-US" smtClean="0"/>
              <a:t>7/5/2022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CBB28C5-371A-4646-8D41-D7C7DD41D7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CD87644-7B1D-4CA4-A801-C029D4ACBE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62B16-F95C-4FA9-B95C-D027E11C03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36808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F0BED8-74AE-43B8-8F8A-B7CD769288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9D7ECB4-A8F2-4254-B0C6-C621A5F91B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757E-4582-40C9-862C-B09817C57861}" type="datetimeFigureOut">
              <a:rPr lang="en-US" smtClean="0"/>
              <a:t>7/5/2022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F8CE760-A10F-463B-B50C-750671452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9E7B0B2-B02E-4005-9D7D-B63AF37B00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62B16-F95C-4FA9-B95C-D027E11C03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32213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D024E65-E2BB-47C5-A97D-9F40806112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757E-4582-40C9-862C-B09817C57861}" type="datetimeFigureOut">
              <a:rPr lang="en-US" smtClean="0"/>
              <a:t>7/5/2022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8CE0F1B-C0BB-498A-A2EF-51E588E244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7826F4-0F7F-445B-91F9-F760B302CB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62B16-F95C-4FA9-B95C-D027E11C03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4314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, Subtitle, and Three Images">
    <p:bg bwMode="black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B634A45-4F6E-4E7E-A6D7-E30CC149DF79}"/>
              </a:ext>
            </a:extLst>
          </p:cNvPr>
          <p:cNvSpPr/>
          <p:nvPr userDrawn="1"/>
        </p:nvSpPr>
        <p:spPr>
          <a:xfrm>
            <a:off x="0" y="2697484"/>
            <a:ext cx="12192000" cy="4164804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3" name="Picture Placeholder 6">
            <a:extLst>
              <a:ext uri="{FF2B5EF4-FFF2-40B4-BE49-F238E27FC236}">
                <a16:creationId xmlns:a16="http://schemas.microsoft.com/office/drawing/2014/main" id="{3A725127-1EDA-41FB-9345-CD6099714027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23479" y="2952166"/>
            <a:ext cx="2880000" cy="2880000"/>
          </a:xfrm>
          <a:ln w="38100">
            <a:solidFill>
              <a:srgbClr val="FFFFFF"/>
            </a:solidFill>
          </a:ln>
        </p:spPr>
        <p:txBody>
          <a:bodyPr/>
          <a:lstStyle/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45910403-693E-46B1-890E-692928E72B70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488521" y="2952166"/>
            <a:ext cx="2880000" cy="2880000"/>
          </a:xfrm>
          <a:ln w="38100">
            <a:solidFill>
              <a:srgbClr val="FFFFFF"/>
            </a:solidFill>
          </a:ln>
        </p:spPr>
        <p:txBody>
          <a:bodyPr/>
          <a:lstStyle/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5309" y="6238816"/>
            <a:ext cx="2753746" cy="323968"/>
          </a:xfrm>
        </p:spPr>
        <p:txBody>
          <a:bodyPr/>
          <a:lstStyle/>
          <a:p>
            <a:fld id="{38386F08-408F-4BD2-A5F9-1FF72E18D3C3}" type="datetimeFigureOut">
              <a:rPr lang="en-US" noProof="0" smtClean="0"/>
              <a:t>7/5/2022</a:t>
            </a:fld>
            <a:endParaRPr lang="en-US" noProof="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807720" y="6238816"/>
            <a:ext cx="5901189" cy="320040"/>
          </a:xfrm>
        </p:spPr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322802" y="6217920"/>
            <a:ext cx="365760" cy="365760"/>
          </a:xfrm>
        </p:spPr>
        <p:txBody>
          <a:bodyPr/>
          <a:lstStyle/>
          <a:p>
            <a:fld id="{42F0A33C-B6D6-454E-A4EA-5198AC78DEE3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44A571C-BD72-4598-B89C-F24CC99E00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807747" y="289559"/>
            <a:ext cx="10564350" cy="1127761"/>
          </a:xfrm>
          <a:noFill/>
          <a:ln>
            <a:noFill/>
          </a:ln>
        </p:spPr>
        <p:txBody>
          <a:bodyPr anchor="b" anchorCtr="1"/>
          <a:lstStyle>
            <a:lvl1pPr>
              <a:defRPr cap="none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4" name="Picture Placeholder 6">
            <a:extLst>
              <a:ext uri="{FF2B5EF4-FFF2-40B4-BE49-F238E27FC236}">
                <a16:creationId xmlns:a16="http://schemas.microsoft.com/office/drawing/2014/main" id="{6759A834-A403-4050-9F3D-ABDDC9182E91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656000" y="2952166"/>
            <a:ext cx="2880000" cy="2880000"/>
          </a:xfrm>
          <a:ln w="38100">
            <a:solidFill>
              <a:srgbClr val="FFFFFF"/>
            </a:solidFill>
          </a:ln>
        </p:spPr>
        <p:txBody>
          <a:bodyPr/>
          <a:lstStyle/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B0AC4720-7B75-40C4-BE31-CB8EBA0AAF8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07720" y="1493521"/>
            <a:ext cx="10561319" cy="1127762"/>
          </a:xfrm>
          <a:noFill/>
        </p:spPr>
        <p:txBody>
          <a:bodyPr anchor="t" anchorCtr="1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2400"/>
            </a:lvl1pPr>
            <a:lvl2pPr marL="228600" indent="0" algn="ctr">
              <a:buNone/>
              <a:defRPr sz="2000"/>
            </a:lvl2pPr>
            <a:lvl3pPr marL="457200" indent="0" algn="ctr">
              <a:buNone/>
              <a:defRPr sz="2000"/>
            </a:lvl3pPr>
            <a:lvl4pPr marL="685800" indent="0" algn="ctr">
              <a:buNone/>
              <a:defRPr sz="2000"/>
            </a:lvl4pPr>
            <a:lvl5pPr marL="914400" indent="0" algn="ctr">
              <a:buNone/>
              <a:defRPr sz="2000"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2995023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E1F85F-B6BF-4BF3-BD80-AD97460865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900221-5F9F-4BB6-AC2F-C0FEEB0829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0FADBD-325B-4353-BFB2-8E6745F0C5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DCDFE8-5597-466B-BF2E-091695FFFE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757E-4582-40C9-862C-B09817C57861}" type="datetimeFigureOut">
              <a:rPr lang="en-US" smtClean="0"/>
              <a:t>7/5/2022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62B04F-2554-4A94-9EE0-D6C5B5D889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B9AE18-F132-4B0E-BB56-714FA4EB63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62B16-F95C-4FA9-B95C-D027E11C03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82305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D71A62-0C53-4832-87B9-B7FFD0C381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3E9F49D-1A79-4FD3-A350-3760305241D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F8B8CC-DDEA-4024-99EC-1A5069D41C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327158-A3C0-40BC-AE9E-8ECADE38CE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757E-4582-40C9-862C-B09817C57861}" type="datetimeFigureOut">
              <a:rPr lang="en-US" smtClean="0"/>
              <a:t>7/5/2022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181273-E80F-42E3-909E-EF7E3C326F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48A1A0-15A4-49F9-A724-9AECF0B1D4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62B16-F95C-4FA9-B95C-D027E11C03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43157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D4D37C-03A9-4EC4-B9CE-ECCE45EF5E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5312E3C-0312-434F-ABAF-8766E69444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FE4EA2-0B8B-48F5-8A90-2C24A9D778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757E-4582-40C9-862C-B09817C57861}" type="datetimeFigureOut">
              <a:rPr lang="en-US" smtClean="0"/>
              <a:t>7/5/2022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69BC29-770F-4A0B-97A4-BB96F21CFE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B4E354-20F2-4F4D-B82D-784EFCFB69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62B16-F95C-4FA9-B95C-D027E11C03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30332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CD12A04-9973-4A36-B832-25115B729B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4787575-A0AB-4FA0-8994-F369105CE0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75FCE0-A41F-4C15-95B5-251A7F8386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757E-4582-40C9-862C-B09817C57861}" type="datetimeFigureOut">
              <a:rPr lang="en-US" smtClean="0"/>
              <a:t>7/5/2022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AAA1D9-447B-4EB8-B984-B27AA986BB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09C886-CEB4-45A1-AFB0-C6CCD9DA32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62B16-F95C-4FA9-B95C-D027E11C03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65512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837B00-5EAD-47C8-85E9-6165E0AFE1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1D9D3BC-6725-48B6-89EC-2042C70576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6EC502-267A-4D80-9CFE-88E7D1BE93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4CBB6-F746-4AC2-86B9-BC15D0C07283}" type="datetimeFigureOut">
              <a:rPr lang="en-US" smtClean="0"/>
              <a:t>7/5/2022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EAE74B-CA36-45DA-8529-7E37573695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59D5CC-31E7-4E81-B4F5-D1BA0DBACA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3D8E8B-FEEC-4ACE-BA7C-A1189451B1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71543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CEF86F-746D-40AB-B7D5-F257E4B49B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51A185-1CC8-477B-9745-789BAA5CA1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385CB0-D1B5-46C2-ACAD-761171B527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4CBB6-F746-4AC2-86B9-BC15D0C07283}" type="datetimeFigureOut">
              <a:rPr lang="en-US" smtClean="0"/>
              <a:t>7/5/2022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464D33-EE92-41AF-BAA6-370E82E66A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E087D3-B2E4-4422-8B8E-68B27FAFCC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3D8E8B-FEEC-4ACE-BA7C-A1189451B1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73644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A38327-232B-4E2D-8E9A-891DF7828C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83FEBB-D48D-4674-8954-2DE36A389E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7E420E-B885-4DD3-9BFF-15CE1F7E7B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4CBB6-F746-4AC2-86B9-BC15D0C07283}" type="datetimeFigureOut">
              <a:rPr lang="en-US" smtClean="0"/>
              <a:t>7/5/2022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EBE044-608D-4E57-9EB0-FC95911D92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60E69A-E093-4A19-A7B8-9D03DE3A8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3D8E8B-FEEC-4ACE-BA7C-A1189451B1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22999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E5CF90-B14C-49C8-866C-8A78C97000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7AA6B5-1C4A-4842-96CD-D9D847E42A9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B69842-1AE8-46DA-B7C4-77D5410E95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7150078-86CF-4B0B-8862-5A2E053BEC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4CBB6-F746-4AC2-86B9-BC15D0C07283}" type="datetimeFigureOut">
              <a:rPr lang="en-US" smtClean="0"/>
              <a:t>7/5/2022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DDD9BA-3124-405A-89EB-C20FC9ACE2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D36865-E353-46A0-BB7C-E38371FD1E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3D8E8B-FEEC-4ACE-BA7C-A1189451B1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41415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A3AA2C-2FAD-449D-9F69-93ABDE0EA0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F252A1-7B2E-405A-8155-2E0F8D4FE0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58784CC-56A7-402B-99A9-8A3DE92BBC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8DB4BDA-F0B4-4E9B-A68B-90616F9EA12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362E57D-1646-48E2-ADB4-A325D68B0A7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C10FFD7-D363-47B0-90B4-7D4F251F91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4CBB6-F746-4AC2-86B9-BC15D0C07283}" type="datetimeFigureOut">
              <a:rPr lang="en-US" smtClean="0"/>
              <a:t>7/5/2022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12DCD67-3810-422A-99A1-3D71686F8E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3748FA1-62E6-40E8-847C-EB67BD572A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3D8E8B-FEEC-4ACE-BA7C-A1189451B1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34606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1173CF-673B-4DB9-AEC6-82866BC7B8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D70A0C7-B26A-4EB1-8157-FB6F6292BE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4CBB6-F746-4AC2-86B9-BC15D0C07283}" type="datetimeFigureOut">
              <a:rPr lang="en-US" smtClean="0"/>
              <a:t>7/5/2022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A37B535-942C-4F71-940D-273CA0E092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ABEA65-94F2-4714-BCA0-264E76C754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3D8E8B-FEEC-4ACE-BA7C-A1189451B1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89788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Subtitle, and Three Images">
    <p:bg bwMode="black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B634A45-4F6E-4E7E-A6D7-E30CC149DF79}"/>
              </a:ext>
            </a:extLst>
          </p:cNvPr>
          <p:cNvSpPr/>
          <p:nvPr userDrawn="1"/>
        </p:nvSpPr>
        <p:spPr>
          <a:xfrm>
            <a:off x="0" y="1493521"/>
            <a:ext cx="12192000" cy="5368767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3" name="Picture Placeholder 6">
            <a:extLst>
              <a:ext uri="{FF2B5EF4-FFF2-40B4-BE49-F238E27FC236}">
                <a16:creationId xmlns:a16="http://schemas.microsoft.com/office/drawing/2014/main" id="{3A725127-1EDA-41FB-9345-CD6099714027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23479" y="2952166"/>
            <a:ext cx="2880000" cy="2880000"/>
          </a:xfrm>
          <a:ln w="38100">
            <a:solidFill>
              <a:srgbClr val="FFFFFF"/>
            </a:solidFill>
          </a:ln>
        </p:spPr>
        <p:txBody>
          <a:bodyPr/>
          <a:lstStyle/>
          <a:p>
            <a:r>
              <a:rPr lang="en-US" noProof="0" dirty="0"/>
              <a:t>Click icon to add picture</a:t>
            </a:r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45910403-693E-46B1-890E-692928E72B70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488521" y="2952166"/>
            <a:ext cx="2880000" cy="2880000"/>
          </a:xfrm>
          <a:ln w="38100">
            <a:solidFill>
              <a:srgbClr val="FFFFFF"/>
            </a:solidFill>
          </a:ln>
        </p:spPr>
        <p:txBody>
          <a:bodyPr/>
          <a:lstStyle/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5309" y="6238816"/>
            <a:ext cx="2753746" cy="323968"/>
          </a:xfrm>
        </p:spPr>
        <p:txBody>
          <a:bodyPr/>
          <a:lstStyle/>
          <a:p>
            <a:fld id="{38386F08-408F-4BD2-A5F9-1FF72E18D3C3}" type="datetimeFigureOut">
              <a:rPr lang="en-US" noProof="0" smtClean="0"/>
              <a:t>7/5/2022</a:t>
            </a:fld>
            <a:endParaRPr lang="en-US" noProof="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807720" y="6238816"/>
            <a:ext cx="5901189" cy="320040"/>
          </a:xfrm>
        </p:spPr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322802" y="6217920"/>
            <a:ext cx="365760" cy="365760"/>
          </a:xfrm>
        </p:spPr>
        <p:txBody>
          <a:bodyPr/>
          <a:lstStyle/>
          <a:p>
            <a:fld id="{42F0A33C-B6D6-454E-A4EA-5198AC78DEE3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44A571C-BD72-4598-B89C-F24CC99E00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807747" y="289559"/>
            <a:ext cx="10564350" cy="1127761"/>
          </a:xfrm>
          <a:noFill/>
          <a:ln>
            <a:noFill/>
          </a:ln>
        </p:spPr>
        <p:txBody>
          <a:bodyPr anchor="b" anchorCtr="1"/>
          <a:lstStyle>
            <a:lvl1pPr>
              <a:defRPr cap="none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4" name="Picture Placeholder 6">
            <a:extLst>
              <a:ext uri="{FF2B5EF4-FFF2-40B4-BE49-F238E27FC236}">
                <a16:creationId xmlns:a16="http://schemas.microsoft.com/office/drawing/2014/main" id="{6759A834-A403-4050-9F3D-ABDDC9182E91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656000" y="2952166"/>
            <a:ext cx="2880000" cy="2880000"/>
          </a:xfrm>
          <a:ln w="38100">
            <a:solidFill>
              <a:srgbClr val="FFFFFF"/>
            </a:solidFill>
          </a:ln>
        </p:spPr>
        <p:txBody>
          <a:bodyPr/>
          <a:lstStyle/>
          <a:p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20015659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D694974-D7A9-4DB0-8A77-3D28190732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4CBB6-F746-4AC2-86B9-BC15D0C07283}" type="datetimeFigureOut">
              <a:rPr lang="en-US" smtClean="0"/>
              <a:t>7/5/2022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9DF314B-EAB8-4858-A505-73E67E7F9A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DD3A58-2CC1-45AC-8694-9D6E54162F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3D8E8B-FEEC-4ACE-BA7C-A1189451B1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202692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84D940-CECE-486F-9005-4746873B37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6964A3-F5F3-479C-88F0-A0379F1AFB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720F691-3C7C-4A58-B3E6-3CEB0F1DDB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653B48-4E86-4564-A199-E6D4F652C4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4CBB6-F746-4AC2-86B9-BC15D0C07283}" type="datetimeFigureOut">
              <a:rPr lang="en-US" smtClean="0"/>
              <a:t>7/5/2022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8B17CB-543D-4F37-B241-DDA7715840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22547A-8960-49B5-82AF-6997B69EAC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3D8E8B-FEEC-4ACE-BA7C-A1189451B1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39755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E9E7CC-B214-4B7C-B709-435262B524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054D3CE-6547-4E4F-961D-90EAE13200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ABDD9E0-3A2F-4D6C-8D23-FDAF073C83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71EF79-A454-4D81-856B-2A260EE53C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4CBB6-F746-4AC2-86B9-BC15D0C07283}" type="datetimeFigureOut">
              <a:rPr lang="en-US" smtClean="0"/>
              <a:t>7/5/2022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5D2172-3DC4-4D7B-9654-64EF11F884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BFDD84-64B4-41D5-9C30-A3FA3C368D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3D8E8B-FEEC-4ACE-BA7C-A1189451B1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70930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94F455-0EB5-4D6E-AB55-3DA8B8FB0F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41A2DF7-0DD1-427E-B1C8-6FCD3DFCDFC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D03036-D48E-460F-98B6-5E64E19BAF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4CBB6-F746-4AC2-86B9-BC15D0C07283}" type="datetimeFigureOut">
              <a:rPr lang="en-US" smtClean="0"/>
              <a:t>7/5/2022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94BF54-6595-4AA1-A87B-CFD355B8AB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B03174-B32A-4E4E-A1F1-B52032B27D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3D8E8B-FEEC-4ACE-BA7C-A1189451B1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43826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93FE187-0EC0-4D6E-97CC-BF6848BFDD2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1CDF599-9EA5-4C8B-B7FA-85062888B7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F6A1A5-EACF-4D3C-B032-CB3C4B011A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4CBB6-F746-4AC2-86B9-BC15D0C07283}" type="datetimeFigureOut">
              <a:rPr lang="en-US" smtClean="0"/>
              <a:t>7/5/2022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8D1663-8019-4AE2-BA8F-4EB5087875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0D20E6-1C9C-40CF-A2A1-90A253B9EF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3D8E8B-FEEC-4ACE-BA7C-A1189451B1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9181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p Slide">
    <p:bg bwMode="lt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5B1E50CE-2A10-414D-A44D-9CE008E33B1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 bwMode="white">
          <a:xfrm>
            <a:off x="0" y="0"/>
            <a:ext cx="12192000" cy="6858000"/>
          </a:xfrm>
          <a:solidFill>
            <a:schemeClr val="tx1"/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alpha val="70000"/>
                  </a:schemeClr>
                </a:solidFill>
              </a:defRPr>
            </a:lvl1pPr>
          </a:lstStyle>
          <a:p>
            <a:fld id="{38386F08-408F-4BD2-A5F9-1FF72E18D3C3}" type="datetimeFigureOut">
              <a:rPr lang="en-US" noProof="0" smtClean="0"/>
              <a:pPr/>
              <a:t>7/5/2022</a:t>
            </a:fld>
            <a:endParaRPr lang="en-US" noProof="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251855" y="6236208"/>
            <a:ext cx="5901189" cy="320040"/>
          </a:xfrm>
        </p:spPr>
        <p:txBody>
          <a:bodyPr/>
          <a:lstStyle>
            <a:lvl1pPr>
              <a:defRPr>
                <a:solidFill>
                  <a:schemeClr val="bg1">
                    <a:alpha val="70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0A33C-B6D6-454E-A4EA-5198AC78DEE3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9A01CDD-F399-4646-90ED-E57A0E6099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0" y="13477"/>
            <a:ext cx="12191999" cy="957729"/>
          </a:xfrm>
          <a:solidFill>
            <a:schemeClr val="accent2"/>
          </a:solidFill>
          <a:ln>
            <a:noFill/>
          </a:ln>
        </p:spPr>
        <p:txBody>
          <a:bodyPr anchor="b" anchorCtr="0">
            <a:normAutofit/>
          </a:bodyPr>
          <a:lstStyle>
            <a:lvl1pPr algn="ctr">
              <a:defRPr sz="4000" b="0" cap="none" baseline="0"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CLICK TO EDIT MASTER TITLE STYLE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452D643-DA50-4240-9810-A9BBB972882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92439" y="1725890"/>
            <a:ext cx="3383905" cy="4472513"/>
          </a:xfrm>
        </p:spPr>
        <p:txBody>
          <a:bodyPr>
            <a:normAutofit/>
          </a:bodyPr>
          <a:lstStyle>
            <a:lvl1pPr marL="0" indent="0" algn="r">
              <a:buNone/>
              <a:defRPr sz="2400">
                <a:solidFill>
                  <a:schemeClr val="bg1"/>
                </a:solidFill>
              </a:defRPr>
            </a:lvl1pPr>
            <a:lvl2pPr marL="228600" indent="0" algn="r">
              <a:buNone/>
              <a:defRPr sz="2000">
                <a:solidFill>
                  <a:schemeClr val="bg1"/>
                </a:solidFill>
              </a:defRPr>
            </a:lvl2pPr>
            <a:lvl3pPr marL="457200" indent="0" algn="r">
              <a:buNone/>
              <a:defRPr sz="2000">
                <a:solidFill>
                  <a:schemeClr val="bg1"/>
                </a:solidFill>
              </a:defRPr>
            </a:lvl3pPr>
            <a:lvl4pPr marL="685800" indent="0" algn="r">
              <a:buNone/>
              <a:defRPr sz="2000">
                <a:solidFill>
                  <a:schemeClr val="bg1"/>
                </a:solidFill>
              </a:defRPr>
            </a:lvl4pPr>
            <a:lvl5pPr marL="914400" indent="0" algn="r">
              <a:buNone/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45918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ap Slide">
    <p:bg bwMode="lt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5B1E50CE-2A10-414D-A44D-9CE008E33B1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 bwMode="white">
          <a:xfrm>
            <a:off x="0" y="0"/>
            <a:ext cx="12192000" cy="6858000"/>
          </a:xfrm>
          <a:solidFill>
            <a:schemeClr val="tx1"/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alpha val="70000"/>
                  </a:schemeClr>
                </a:solidFill>
              </a:defRPr>
            </a:lvl1pPr>
          </a:lstStyle>
          <a:p>
            <a:fld id="{38386F08-408F-4BD2-A5F9-1FF72E18D3C3}" type="datetimeFigureOut">
              <a:rPr lang="en-US" noProof="0" smtClean="0"/>
              <a:pPr/>
              <a:t>7/5/2022</a:t>
            </a:fld>
            <a:endParaRPr lang="en-US" noProof="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251855" y="6236208"/>
            <a:ext cx="5901189" cy="320040"/>
          </a:xfrm>
        </p:spPr>
        <p:txBody>
          <a:bodyPr/>
          <a:lstStyle>
            <a:lvl1pPr>
              <a:defRPr>
                <a:solidFill>
                  <a:schemeClr val="bg1">
                    <a:alpha val="70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0A33C-B6D6-454E-A4EA-5198AC78DEE3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9A01CDD-F399-4646-90ED-E57A0E6099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7748789" y="246231"/>
            <a:ext cx="3787891" cy="957729"/>
          </a:xfrm>
          <a:noFill/>
          <a:ln>
            <a:noFill/>
          </a:ln>
        </p:spPr>
        <p:txBody>
          <a:bodyPr anchor="b" anchorCtr="0">
            <a:normAutofit/>
          </a:bodyPr>
          <a:lstStyle>
            <a:lvl1pPr algn="r">
              <a:defRPr sz="4000" b="0" cap="none" baseline="0">
                <a:solidFill>
                  <a:schemeClr val="accent2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452D643-DA50-4240-9810-A9BBB972882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92439" y="1343510"/>
            <a:ext cx="3383905" cy="4472513"/>
          </a:xfrm>
        </p:spPr>
        <p:txBody>
          <a:bodyPr>
            <a:normAutofit/>
          </a:bodyPr>
          <a:lstStyle>
            <a:lvl1pPr marL="0" indent="0" algn="r">
              <a:buNone/>
              <a:defRPr sz="2400">
                <a:solidFill>
                  <a:schemeClr val="bg1"/>
                </a:solidFill>
              </a:defRPr>
            </a:lvl1pPr>
            <a:lvl2pPr marL="228600" indent="0" algn="r">
              <a:buNone/>
              <a:defRPr sz="2000">
                <a:solidFill>
                  <a:schemeClr val="bg1"/>
                </a:solidFill>
              </a:defRPr>
            </a:lvl2pPr>
            <a:lvl3pPr marL="457200" indent="0" algn="r">
              <a:buNone/>
              <a:defRPr sz="2000">
                <a:solidFill>
                  <a:schemeClr val="bg1"/>
                </a:solidFill>
              </a:defRPr>
            </a:lvl3pPr>
            <a:lvl4pPr marL="685800" indent="0" algn="r">
              <a:buNone/>
              <a:defRPr sz="2000">
                <a:solidFill>
                  <a:schemeClr val="bg1"/>
                </a:solidFill>
              </a:defRPr>
            </a:lvl4pPr>
            <a:lvl5pPr marL="914400" indent="0" algn="r">
              <a:buNone/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070435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blackWhite">
          <a:xfrm>
            <a:off x="444500" y="592183"/>
            <a:ext cx="3594100" cy="1810379"/>
          </a:xfrm>
          <a:noFill/>
          <a:ln>
            <a:noFill/>
          </a:ln>
        </p:spPr>
        <p:txBody>
          <a:bodyPr lIns="0" anchor="t" anchorCtr="0">
            <a:noAutofit/>
          </a:bodyPr>
          <a:lstStyle>
            <a:lvl1pPr marL="0" indent="0" algn="l" defTabSz="0">
              <a:buFont typeface="Arial" panose="020B0604020202020204" pitchFamily="34" charset="0"/>
              <a:buNone/>
              <a:defRPr sz="4000" cap="none" spc="0" baseline="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262532" y="0"/>
            <a:ext cx="5935563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 bwMode="white">
          <a:xfrm>
            <a:off x="444500" y="2417802"/>
            <a:ext cx="5484969" cy="3710855"/>
          </a:xfrm>
        </p:spPr>
        <p:txBody>
          <a:bodyPr anchor="t" anchorCtr="1">
            <a:normAutofit/>
          </a:bodyPr>
          <a:lstStyle>
            <a:lvl1pPr marL="285750" indent="-285750" algn="l">
              <a:buClr>
                <a:schemeClr val="bg1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38386F08-408F-4BD2-A5F9-1FF72E18D3C3}" type="datetimeFigureOut">
              <a:rPr lang="en-US" noProof="0" smtClean="0"/>
              <a:t>7/5/2022</a:t>
            </a:fld>
            <a:endParaRPr lang="en-US" noProof="0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0A33C-B6D6-454E-A4EA-5198AC78DEE3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8913094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2_Picture with Caption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blackWhite">
          <a:xfrm>
            <a:off x="444500" y="592183"/>
            <a:ext cx="3594100" cy="1810379"/>
          </a:xfrm>
          <a:noFill/>
          <a:ln>
            <a:noFill/>
          </a:ln>
        </p:spPr>
        <p:txBody>
          <a:bodyPr lIns="0" anchor="t" anchorCtr="0">
            <a:noAutofit/>
          </a:bodyPr>
          <a:lstStyle>
            <a:lvl1pPr marL="0" indent="0" algn="l" defTabSz="0">
              <a:buFont typeface="Arial" panose="020B0604020202020204" pitchFamily="34" charset="0"/>
              <a:buNone/>
              <a:defRPr sz="4000" cap="none" spc="0" baseline="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57700" y="0"/>
            <a:ext cx="7740395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 bwMode="white">
          <a:xfrm>
            <a:off x="444501" y="2417802"/>
            <a:ext cx="3594100" cy="3710855"/>
          </a:xfrm>
        </p:spPr>
        <p:txBody>
          <a:bodyPr anchor="t" anchorCtr="1">
            <a:normAutofit/>
          </a:bodyPr>
          <a:lstStyle>
            <a:lvl1pPr marL="285750" indent="-285750" algn="l">
              <a:buClr>
                <a:schemeClr val="bg1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38386F08-408F-4BD2-A5F9-1FF72E18D3C3}" type="datetimeFigureOut">
              <a:rPr lang="en-US" noProof="0" smtClean="0"/>
              <a:t>7/5/2022</a:t>
            </a:fld>
            <a:endParaRPr lang="en-US" noProof="0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0A33C-B6D6-454E-A4EA-5198AC78DEE3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1392248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1C226BE6-63BD-4193-A5B9-87DBDF176AB9}"/>
              </a:ext>
            </a:extLst>
          </p:cNvPr>
          <p:cNvSpPr/>
          <p:nvPr userDrawn="1"/>
        </p:nvSpPr>
        <p:spPr>
          <a:xfrm rot="5400000">
            <a:off x="5712000" y="-5718344"/>
            <a:ext cx="756000" cy="12204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4175220" y="3508040"/>
            <a:ext cx="3841560" cy="3420000"/>
          </a:xfrm>
          <a:noFill/>
          <a:ln>
            <a:noFill/>
          </a:ln>
        </p:spPr>
        <p:txBody>
          <a:bodyPr anchor="ctr" anchorCtr="1">
            <a:noAutofit/>
          </a:bodyPr>
          <a:lstStyle>
            <a:lvl1pPr algn="l">
              <a:defRPr sz="2400" cap="none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404860" y="1005840"/>
            <a:ext cx="3497580" cy="5593080"/>
          </a:xfrm>
        </p:spPr>
        <p:txBody>
          <a:bodyPr anchor="t" anchorCtr="0">
            <a:normAutofit/>
          </a:bodyPr>
          <a:lstStyle>
            <a:lvl1pPr marL="285750" indent="-285750" algn="l"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8629149" y="6254056"/>
            <a:ext cx="2753746" cy="323968"/>
          </a:xfrm>
        </p:spPr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38386F08-408F-4BD2-A5F9-1FF72E18D3C3}" type="datetimeFigureOut">
              <a:rPr lang="en-US" noProof="0" smtClean="0"/>
              <a:t>7/5/2022</a:t>
            </a:fld>
            <a:endParaRPr lang="en-US" noProof="0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0175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11566642" y="6233160"/>
            <a:ext cx="365760" cy="365760"/>
          </a:xfrm>
        </p:spPr>
        <p:txBody>
          <a:bodyPr/>
          <a:lstStyle/>
          <a:p>
            <a:fld id="{42F0A33C-B6D6-454E-A4EA-5198AC78DEE3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A010B646-69BD-42FF-80B8-7A065EA6A284}"/>
              </a:ext>
            </a:extLst>
          </p:cNvPr>
          <p:cNvSpPr>
            <a:spLocks noGrp="1"/>
          </p:cNvSpPr>
          <p:nvPr>
            <p:ph type="body" sz="half" idx="15" hasCustomPrompt="1"/>
          </p:nvPr>
        </p:nvSpPr>
        <p:spPr>
          <a:xfrm>
            <a:off x="293917" y="996684"/>
            <a:ext cx="3497580" cy="5593080"/>
          </a:xfrm>
        </p:spPr>
        <p:txBody>
          <a:bodyPr anchor="t" anchorCtr="0">
            <a:normAutofit/>
          </a:bodyPr>
          <a:lstStyle>
            <a:lvl1pPr marL="285750" indent="-285750" algn="l"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105443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black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Autofit/>
          </a:bodyPr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38386F08-408F-4BD2-A5F9-1FF72E18D3C3}" type="datetimeFigureOut">
              <a:rPr lang="en-US" noProof="0" smtClean="0"/>
              <a:t>7/5/2022</a:t>
            </a:fld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42F0A33C-B6D6-454E-A4EA-5198AC78DEE3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353149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93" r:id="rId4"/>
    <p:sldLayoutId id="2147483679" r:id="rId5"/>
    <p:sldLayoutId id="2147483720" r:id="rId6"/>
    <p:sldLayoutId id="2147483681" r:id="rId7"/>
    <p:sldLayoutId id="2147483718" r:id="rId8"/>
    <p:sldLayoutId id="2147483690" r:id="rId9"/>
    <p:sldLayoutId id="2147483666" r:id="rId10"/>
    <p:sldLayoutId id="2147483721" r:id="rId11"/>
    <p:sldLayoutId id="2147483719" r:id="rId12"/>
    <p:sldLayoutId id="2147483687" r:id="rId13"/>
    <p:sldLayoutId id="2147483680" r:id="rId14"/>
    <p:sldLayoutId id="2147483688" r:id="rId15"/>
    <p:sldLayoutId id="2147483673" r:id="rId16"/>
    <p:sldLayoutId id="2147483692" r:id="rId17"/>
    <p:sldLayoutId id="2147483674" r:id="rId18"/>
    <p:sldLayoutId id="2147483676" r:id="rId19"/>
    <p:sldLayoutId id="2147483677" r:id="rId20"/>
    <p:sldLayoutId id="2147483691" r:id="rId21"/>
    <p:sldLayoutId id="2147483689" r:id="rId22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000" kern="1200" cap="none" spc="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4B5DE16-3669-4DA2-B7A0-1842F3C96E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254636-E25D-4992-A74E-DE7D286E90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A67E00-2836-4B1D-85AF-A2CF18961D0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BB757E-4582-40C9-862C-B09817C57861}" type="datetimeFigureOut">
              <a:rPr lang="en-US" smtClean="0"/>
              <a:t>7/5/2022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E7C287-566E-4EF8-8038-9DF2F3D394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2E88E1-80A8-46BC-9396-4D71A5C49E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A62B16-F95C-4FA9-B95C-D027E11C03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7402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762972A-7CF2-4623-84EA-78BF12D149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F96015-EA38-4774-84F4-0A0A79CA78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202763-CDC5-45C5-BD21-7CCA4C85E0E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E4CBB6-F746-4AC2-86B9-BC15D0C07283}" type="datetimeFigureOut">
              <a:rPr lang="en-US" smtClean="0"/>
              <a:t>7/5/2022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185211-9C2B-4D73-B4FE-B34D3166BA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8824C2-A47D-4F8F-B50F-D761083FBF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3D8E8B-FEEC-4ACE-BA7C-A1189451B1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7290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hyperlink" Target="http://www.jmmnews.com/brand-orientation-past-present-and-future/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eoplematters.in/article/talent-acquisition/a-checklist-for-the-sales-recruiter-2464" TargetMode="Externa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eoplematters.in/article/talent-acquisition/a-checklist-for-the-sales-recruiter-2464" TargetMode="Externa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pxhere.com/en/photo/1436001" TargetMode="Externa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close up of a black watch&#10;&#10;Description automatically generated with low confidence">
            <a:extLst>
              <a:ext uri="{FF2B5EF4-FFF2-40B4-BE49-F238E27FC236}">
                <a16:creationId xmlns:a16="http://schemas.microsoft.com/office/drawing/2014/main" id="{994D05B1-3C29-4945-83D5-004C512E78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90000"/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6222" r="-1" b="-1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Title 2">
            <a:extLst>
              <a:ext uri="{FF2B5EF4-FFF2-40B4-BE49-F238E27FC236}">
                <a16:creationId xmlns:a16="http://schemas.microsoft.com/office/drawing/2014/main" id="{4665822F-2F3E-0F53-8B69-9123A2C9B3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3964" y="3429000"/>
            <a:ext cx="4429888" cy="3063703"/>
          </a:xfrm>
        </p:spPr>
        <p:txBody>
          <a:bodyPr anchor="ctr">
            <a:normAutofit/>
          </a:bodyPr>
          <a:lstStyle/>
          <a:p>
            <a:r>
              <a:rPr lang="en-US" sz="4400" dirty="0"/>
              <a:t>District Governor Orientation</a:t>
            </a: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7EF755C8-D22F-4585-A846-467B938E12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>
            <a:off x="4203700" y="1437563"/>
            <a:ext cx="4754880" cy="5055140"/>
          </a:xfrm>
          <a:prstGeom prst="rect">
            <a:avLst/>
          </a:prstGeom>
          <a:noFill/>
          <a:ln w="31750"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03454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Rectangle 65">
            <a:extLst>
              <a:ext uri="{FF2B5EF4-FFF2-40B4-BE49-F238E27FC236}">
                <a16:creationId xmlns:a16="http://schemas.microsoft.com/office/drawing/2014/main" id="{34888449-0EF0-4A86-8913-1438ECD7B4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blackGray">
          <a:xfrm>
            <a:off x="0" y="0"/>
            <a:ext cx="84201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D621B9DA-9580-4E28-B854-4EC2C7B50AD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28934" y="2057400"/>
            <a:ext cx="7030766" cy="4191705"/>
          </a:xfrm>
        </p:spPr>
        <p:txBody>
          <a:bodyPr>
            <a:normAutofit/>
          </a:bodyPr>
          <a:lstStyle/>
          <a:p>
            <a:pPr marL="342900" indent="-34290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Take free online courses</a:t>
            </a:r>
          </a:p>
          <a:p>
            <a:pPr marL="342900" indent="-34290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Identify Lions Clubs International hosted institute offerings</a:t>
            </a:r>
          </a:p>
          <a:p>
            <a:pPr marL="342900" indent="-34290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View local training sessions 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D1A1BA98-B3FC-433D-9B4B-EA6726B898C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925181" y="2057400"/>
            <a:ext cx="2743200" cy="274320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58A4E727-A30F-4DDF-A845-94DE34925548}"/>
              </a:ext>
            </a:extLst>
          </p:cNvPr>
          <p:cNvGrpSpPr/>
          <p:nvPr/>
        </p:nvGrpSpPr>
        <p:grpSpPr>
          <a:xfrm>
            <a:off x="475561" y="74319"/>
            <a:ext cx="7390163" cy="6481438"/>
            <a:chOff x="475561" y="74319"/>
            <a:chExt cx="7390163" cy="6481438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E17566C9-4F81-4AD8-994F-E651320BC075}"/>
                </a:ext>
              </a:extLst>
            </p:cNvPr>
            <p:cNvGrpSpPr/>
            <p:nvPr/>
          </p:nvGrpSpPr>
          <p:grpSpPr>
            <a:xfrm>
              <a:off x="475561" y="771017"/>
              <a:ext cx="7390163" cy="5784740"/>
              <a:chOff x="475561" y="593217"/>
              <a:chExt cx="7390163" cy="5784740"/>
            </a:xfrm>
          </p:grpSpPr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3EC84EDD-4070-4D33-A0FE-8D56EB56DF8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/>
            </p:nvGrpSpPr>
            <p:grpSpPr>
              <a:xfrm flipH="1">
                <a:off x="475561" y="593217"/>
                <a:ext cx="7388352" cy="5777042"/>
                <a:chOff x="-14159209" y="945960"/>
                <a:chExt cx="25695138" cy="5220000"/>
              </a:xfrm>
            </p:grpSpPr>
            <p:cxnSp>
              <p:nvCxnSpPr>
                <p:cNvPr id="28" name="Straight Connector 27">
                  <a:extLst>
                    <a:ext uri="{FF2B5EF4-FFF2-40B4-BE49-F238E27FC236}">
                      <a16:creationId xmlns:a16="http://schemas.microsoft.com/office/drawing/2014/main" id="{F0459952-32AE-4F41-A84C-14D5182AB3CC}"/>
                    </a:ext>
                  </a:extLst>
                </p:cNvPr>
                <p:cNvCxnSpPr/>
                <p:nvPr/>
              </p:nvCxnSpPr>
              <p:spPr>
                <a:xfrm>
                  <a:off x="4267200" y="960120"/>
                  <a:ext cx="7178040" cy="0"/>
                </a:xfrm>
                <a:prstGeom prst="line">
                  <a:avLst/>
                </a:prstGeom>
                <a:ln>
                  <a:solidFill>
                    <a:schemeClr val="bg1"/>
                  </a:solidFill>
                </a:ln>
              </p:spPr>
              <p:style>
                <a:lnRef idx="3">
                  <a:schemeClr val="accent2"/>
                </a:lnRef>
                <a:fillRef idx="0">
                  <a:schemeClr val="accent2"/>
                </a:fillRef>
                <a:effectRef idx="2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8">
                  <a:extLst>
                    <a:ext uri="{FF2B5EF4-FFF2-40B4-BE49-F238E27FC236}">
                      <a16:creationId xmlns:a16="http://schemas.microsoft.com/office/drawing/2014/main" id="{226A7CD8-F617-41D4-A0D4-1FC14965F79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4159209" y="6160611"/>
                  <a:ext cx="25695138" cy="0"/>
                </a:xfrm>
                <a:prstGeom prst="line">
                  <a:avLst/>
                </a:prstGeom>
                <a:ln>
                  <a:solidFill>
                    <a:schemeClr val="bg1"/>
                  </a:solidFill>
                </a:ln>
              </p:spPr>
              <p:style>
                <a:lnRef idx="3">
                  <a:schemeClr val="accent2"/>
                </a:lnRef>
                <a:fillRef idx="0">
                  <a:schemeClr val="accent2"/>
                </a:fillRef>
                <a:effectRef idx="2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9">
                  <a:extLst>
                    <a:ext uri="{FF2B5EF4-FFF2-40B4-BE49-F238E27FC236}">
                      <a16:creationId xmlns:a16="http://schemas.microsoft.com/office/drawing/2014/main" id="{4AC673F0-F504-4211-B151-8DD3426D379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>
                  <a:off x="8849373" y="3555960"/>
                  <a:ext cx="5220000" cy="0"/>
                </a:xfrm>
                <a:prstGeom prst="line">
                  <a:avLst/>
                </a:prstGeom>
                <a:ln>
                  <a:solidFill>
                    <a:schemeClr val="bg1"/>
                  </a:solidFill>
                </a:ln>
              </p:spPr>
              <p:style>
                <a:lnRef idx="3">
                  <a:schemeClr val="accent2"/>
                </a:lnRef>
                <a:fillRef idx="0">
                  <a:schemeClr val="accent2"/>
                </a:fillRef>
                <a:effectRef idx="2">
                  <a:schemeClr val="accent2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AF362DC4-20A1-4F6C-8A17-8A08B2ABA74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/>
            </p:nvGrpSpPr>
            <p:grpSpPr>
              <a:xfrm>
                <a:off x="5671164" y="600914"/>
                <a:ext cx="2194560" cy="5777043"/>
                <a:chOff x="3826417" y="957935"/>
                <a:chExt cx="7632219" cy="5220000"/>
              </a:xfrm>
            </p:grpSpPr>
            <p:cxnSp>
              <p:nvCxnSpPr>
                <p:cNvPr id="26" name="Straight Connector 25">
                  <a:extLst>
                    <a:ext uri="{FF2B5EF4-FFF2-40B4-BE49-F238E27FC236}">
                      <a16:creationId xmlns:a16="http://schemas.microsoft.com/office/drawing/2014/main" id="{FC9BA20F-63E2-4A41-ACD8-0D94044E4FA1}"/>
                    </a:ext>
                  </a:extLst>
                </p:cNvPr>
                <p:cNvCxnSpPr/>
                <p:nvPr/>
              </p:nvCxnSpPr>
              <p:spPr>
                <a:xfrm>
                  <a:off x="3826417" y="968300"/>
                  <a:ext cx="7632219" cy="0"/>
                </a:xfrm>
                <a:prstGeom prst="line">
                  <a:avLst/>
                </a:prstGeom>
                <a:ln>
                  <a:solidFill>
                    <a:schemeClr val="bg1"/>
                  </a:solidFill>
                </a:ln>
              </p:spPr>
              <p:style>
                <a:lnRef idx="3">
                  <a:schemeClr val="accent2"/>
                </a:lnRef>
                <a:fillRef idx="0">
                  <a:schemeClr val="accent2"/>
                </a:fillRef>
                <a:effectRef idx="2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6">
                  <a:extLst>
                    <a:ext uri="{FF2B5EF4-FFF2-40B4-BE49-F238E27FC236}">
                      <a16:creationId xmlns:a16="http://schemas.microsoft.com/office/drawing/2014/main" id="{73DB3398-47EB-42FF-83A3-0BFAB50712E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>
                  <a:off x="8817890" y="3567935"/>
                  <a:ext cx="5220000" cy="0"/>
                </a:xfrm>
                <a:prstGeom prst="line">
                  <a:avLst/>
                </a:prstGeom>
                <a:ln>
                  <a:solidFill>
                    <a:schemeClr val="bg1"/>
                  </a:solidFill>
                </a:ln>
              </p:spPr>
              <p:style>
                <a:lnRef idx="3">
                  <a:schemeClr val="accent2"/>
                </a:lnRef>
                <a:fillRef idx="0">
                  <a:schemeClr val="accent2"/>
                </a:fillRef>
                <a:effectRef idx="2">
                  <a:schemeClr val="accent2"/>
                </a:effectRef>
                <a:fontRef idx="minor">
                  <a:schemeClr val="tx1"/>
                </a:fontRef>
              </p:style>
            </p:cxnSp>
          </p:grpSp>
        </p:grpSp>
        <p:pic>
          <p:nvPicPr>
            <p:cNvPr id="23" name="Picture 22" descr="Logo&#10;&#10;Description automatically generated">
              <a:extLst>
                <a:ext uri="{FF2B5EF4-FFF2-40B4-BE49-F238E27FC236}">
                  <a16:creationId xmlns:a16="http://schemas.microsoft.com/office/drawing/2014/main" id="{DCADDB42-E3A2-4AA9-8D2F-502CBB1E8CE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138723" y="74319"/>
              <a:ext cx="1931750" cy="18288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39446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Rectangle 65">
            <a:extLst>
              <a:ext uri="{FF2B5EF4-FFF2-40B4-BE49-F238E27FC236}">
                <a16:creationId xmlns:a16="http://schemas.microsoft.com/office/drawing/2014/main" id="{34888449-0EF0-4A86-8913-1438ECD7B4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blackGray">
          <a:xfrm>
            <a:off x="0" y="0"/>
            <a:ext cx="84201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D621B9DA-9580-4E28-B854-4EC2C7B50AD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28934" y="2057400"/>
            <a:ext cx="7030766" cy="4191705"/>
          </a:xfrm>
        </p:spPr>
        <p:txBody>
          <a:bodyPr>
            <a:normAutofit/>
          </a:bodyPr>
          <a:lstStyle/>
          <a:p>
            <a:pPr marL="342900" indent="-34290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Order club essentials</a:t>
            </a:r>
          </a:p>
          <a:p>
            <a:pPr marL="342900" indent="-34290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Order awards, apparel and pins</a:t>
            </a:r>
          </a:p>
          <a:p>
            <a:pPr marL="342900" indent="-34290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Get great Lions gifts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D1A1BA98-B3FC-433D-9B4B-EA6726B898C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925181" y="2057400"/>
            <a:ext cx="2743200" cy="274320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82013BD4-104C-4575-BCED-0B6023C787B4}"/>
              </a:ext>
            </a:extLst>
          </p:cNvPr>
          <p:cNvGrpSpPr/>
          <p:nvPr/>
        </p:nvGrpSpPr>
        <p:grpSpPr>
          <a:xfrm>
            <a:off x="475561" y="74319"/>
            <a:ext cx="7390163" cy="6481438"/>
            <a:chOff x="475561" y="74319"/>
            <a:chExt cx="7390163" cy="6481438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33C74E1B-9F0E-4163-AD8F-DDB161BFFBAB}"/>
                </a:ext>
              </a:extLst>
            </p:cNvPr>
            <p:cNvGrpSpPr/>
            <p:nvPr/>
          </p:nvGrpSpPr>
          <p:grpSpPr>
            <a:xfrm>
              <a:off x="475561" y="771017"/>
              <a:ext cx="7390163" cy="5784740"/>
              <a:chOff x="475561" y="593217"/>
              <a:chExt cx="7390163" cy="5784740"/>
            </a:xfrm>
          </p:grpSpPr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06A3D614-6BB0-4A7A-9635-7D52603BA43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/>
            </p:nvGrpSpPr>
            <p:grpSpPr>
              <a:xfrm flipH="1">
                <a:off x="475561" y="593217"/>
                <a:ext cx="7388352" cy="5777042"/>
                <a:chOff x="-14159209" y="945960"/>
                <a:chExt cx="25695138" cy="5220000"/>
              </a:xfrm>
            </p:grpSpPr>
            <p:cxnSp>
              <p:nvCxnSpPr>
                <p:cNvPr id="28" name="Straight Connector 27">
                  <a:extLst>
                    <a:ext uri="{FF2B5EF4-FFF2-40B4-BE49-F238E27FC236}">
                      <a16:creationId xmlns:a16="http://schemas.microsoft.com/office/drawing/2014/main" id="{B637A455-87F6-4DC7-B7C7-BC8458D75D2D}"/>
                    </a:ext>
                  </a:extLst>
                </p:cNvPr>
                <p:cNvCxnSpPr/>
                <p:nvPr/>
              </p:nvCxnSpPr>
              <p:spPr>
                <a:xfrm>
                  <a:off x="4267200" y="960120"/>
                  <a:ext cx="7178040" cy="0"/>
                </a:xfrm>
                <a:prstGeom prst="line">
                  <a:avLst/>
                </a:prstGeom>
                <a:ln>
                  <a:solidFill>
                    <a:schemeClr val="bg1"/>
                  </a:solidFill>
                </a:ln>
              </p:spPr>
              <p:style>
                <a:lnRef idx="3">
                  <a:schemeClr val="accent2"/>
                </a:lnRef>
                <a:fillRef idx="0">
                  <a:schemeClr val="accent2"/>
                </a:fillRef>
                <a:effectRef idx="2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8">
                  <a:extLst>
                    <a:ext uri="{FF2B5EF4-FFF2-40B4-BE49-F238E27FC236}">
                      <a16:creationId xmlns:a16="http://schemas.microsoft.com/office/drawing/2014/main" id="{E449D2F4-56D9-4308-B5C5-0B38A347B49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4159209" y="6160611"/>
                  <a:ext cx="25695138" cy="0"/>
                </a:xfrm>
                <a:prstGeom prst="line">
                  <a:avLst/>
                </a:prstGeom>
                <a:ln>
                  <a:solidFill>
                    <a:schemeClr val="bg1"/>
                  </a:solidFill>
                </a:ln>
              </p:spPr>
              <p:style>
                <a:lnRef idx="3">
                  <a:schemeClr val="accent2"/>
                </a:lnRef>
                <a:fillRef idx="0">
                  <a:schemeClr val="accent2"/>
                </a:fillRef>
                <a:effectRef idx="2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9">
                  <a:extLst>
                    <a:ext uri="{FF2B5EF4-FFF2-40B4-BE49-F238E27FC236}">
                      <a16:creationId xmlns:a16="http://schemas.microsoft.com/office/drawing/2014/main" id="{81182238-A383-4CD4-8F27-220FB9E75C3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>
                  <a:off x="8849373" y="3555960"/>
                  <a:ext cx="5220000" cy="0"/>
                </a:xfrm>
                <a:prstGeom prst="line">
                  <a:avLst/>
                </a:prstGeom>
                <a:ln>
                  <a:solidFill>
                    <a:schemeClr val="bg1"/>
                  </a:solidFill>
                </a:ln>
              </p:spPr>
              <p:style>
                <a:lnRef idx="3">
                  <a:schemeClr val="accent2"/>
                </a:lnRef>
                <a:fillRef idx="0">
                  <a:schemeClr val="accent2"/>
                </a:fillRef>
                <a:effectRef idx="2">
                  <a:schemeClr val="accent2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B358410D-C606-47E9-935B-C5026AF09B5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/>
            </p:nvGrpSpPr>
            <p:grpSpPr>
              <a:xfrm>
                <a:off x="5671164" y="600914"/>
                <a:ext cx="2194560" cy="5777043"/>
                <a:chOff x="3826417" y="957935"/>
                <a:chExt cx="7632219" cy="5220000"/>
              </a:xfrm>
            </p:grpSpPr>
            <p:cxnSp>
              <p:nvCxnSpPr>
                <p:cNvPr id="26" name="Straight Connector 25">
                  <a:extLst>
                    <a:ext uri="{FF2B5EF4-FFF2-40B4-BE49-F238E27FC236}">
                      <a16:creationId xmlns:a16="http://schemas.microsoft.com/office/drawing/2014/main" id="{511BF491-6C48-4246-A10F-982E2FDF3DF1}"/>
                    </a:ext>
                  </a:extLst>
                </p:cNvPr>
                <p:cNvCxnSpPr/>
                <p:nvPr/>
              </p:nvCxnSpPr>
              <p:spPr>
                <a:xfrm>
                  <a:off x="3826417" y="968300"/>
                  <a:ext cx="7632219" cy="0"/>
                </a:xfrm>
                <a:prstGeom prst="line">
                  <a:avLst/>
                </a:prstGeom>
                <a:ln>
                  <a:solidFill>
                    <a:schemeClr val="bg1"/>
                  </a:solidFill>
                </a:ln>
              </p:spPr>
              <p:style>
                <a:lnRef idx="3">
                  <a:schemeClr val="accent2"/>
                </a:lnRef>
                <a:fillRef idx="0">
                  <a:schemeClr val="accent2"/>
                </a:fillRef>
                <a:effectRef idx="2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6">
                  <a:extLst>
                    <a:ext uri="{FF2B5EF4-FFF2-40B4-BE49-F238E27FC236}">
                      <a16:creationId xmlns:a16="http://schemas.microsoft.com/office/drawing/2014/main" id="{70362138-0E56-46F9-8F70-BC1A78FF3E4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>
                  <a:off x="8817890" y="3567935"/>
                  <a:ext cx="5220000" cy="0"/>
                </a:xfrm>
                <a:prstGeom prst="line">
                  <a:avLst/>
                </a:prstGeom>
                <a:ln>
                  <a:solidFill>
                    <a:schemeClr val="bg1"/>
                  </a:solidFill>
                </a:ln>
              </p:spPr>
              <p:style>
                <a:lnRef idx="3">
                  <a:schemeClr val="accent2"/>
                </a:lnRef>
                <a:fillRef idx="0">
                  <a:schemeClr val="accent2"/>
                </a:fillRef>
                <a:effectRef idx="2">
                  <a:schemeClr val="accent2"/>
                </a:effectRef>
                <a:fontRef idx="minor">
                  <a:schemeClr val="tx1"/>
                </a:fontRef>
              </p:style>
            </p:cxnSp>
          </p:grpSp>
        </p:grpSp>
        <p:pic>
          <p:nvPicPr>
            <p:cNvPr id="23" name="Picture 22" descr="Logo&#10;&#10;Description automatically generated">
              <a:extLst>
                <a:ext uri="{FF2B5EF4-FFF2-40B4-BE49-F238E27FC236}">
                  <a16:creationId xmlns:a16="http://schemas.microsoft.com/office/drawing/2014/main" id="{8CCD4098-C565-4F51-BD22-A01E8739718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138723" y="74319"/>
              <a:ext cx="1931750" cy="18288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18962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445BD19E-9779-4F3E-8C74-BD98CCCDC8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Other Resources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95D684E-3F44-42AC-8D45-725F4F6CEA3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429551" y="2019300"/>
            <a:ext cx="6396172" cy="4076700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District e-Book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Your fellow officers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Lions International website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Lions International staff</a:t>
            </a:r>
          </a:p>
          <a:p>
            <a:endParaRPr lang="en-US" dirty="0"/>
          </a:p>
        </p:txBody>
      </p:sp>
      <p:pic>
        <p:nvPicPr>
          <p:cNvPr id="14" name="Picture 13" descr="Logo&#10;&#10;Description automatically generated">
            <a:extLst>
              <a:ext uri="{FF2B5EF4-FFF2-40B4-BE49-F238E27FC236}">
                <a16:creationId xmlns:a16="http://schemas.microsoft.com/office/drawing/2014/main" id="{04AFC335-9B38-4B33-9C72-87032B94F7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8884" y="1021075"/>
            <a:ext cx="3863626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976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445BD19E-9779-4F3E-8C74-BD98CCCDC8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Planning a District Convention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094F297F-EFDC-486B-84B0-60452DD9DD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 rot="16200000" flipH="1" flipV="1">
            <a:off x="3635141" y="-1835870"/>
            <a:ext cx="4923614" cy="11430000"/>
            <a:chOff x="4578818" y="945960"/>
            <a:chExt cx="6867960" cy="5226241"/>
          </a:xfrm>
        </p:grpSpPr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B19EBAE2-30BF-4069-8CA3-ED78C7E5B56D}"/>
                </a:ext>
              </a:extLst>
            </p:cNvPr>
            <p:cNvCxnSpPr/>
            <p:nvPr/>
          </p:nvCxnSpPr>
          <p:spPr>
            <a:xfrm>
              <a:off x="4578818" y="954315"/>
              <a:ext cx="6866419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DFB05770-3738-4864-BC82-D2B153B53989}"/>
                </a:ext>
              </a:extLst>
            </p:cNvPr>
            <p:cNvCxnSpPr/>
            <p:nvPr/>
          </p:nvCxnSpPr>
          <p:spPr>
            <a:xfrm>
              <a:off x="4580348" y="6172201"/>
              <a:ext cx="686643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8F765A14-4747-43AD-9029-6A1A9224A47D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8817888" y="3555960"/>
              <a:ext cx="522000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30" name="Text Placeholder 3">
            <a:extLst>
              <a:ext uri="{FF2B5EF4-FFF2-40B4-BE49-F238E27FC236}">
                <a16:creationId xmlns:a16="http://schemas.microsoft.com/office/drawing/2014/main" id="{A92E52D6-5AE4-442F-A9BA-0F0674F46D6F}"/>
              </a:ext>
            </a:extLst>
          </p:cNvPr>
          <p:cNvSpPr txBox="1">
            <a:spLocks/>
          </p:cNvSpPr>
          <p:nvPr/>
        </p:nvSpPr>
        <p:spPr>
          <a:xfrm>
            <a:off x="632071" y="2417802"/>
            <a:ext cx="5297398" cy="306859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200"/>
              </a:spcAft>
              <a:buClr>
                <a:schemeClr val="bg1"/>
              </a:buClr>
            </a:pPr>
            <a:r>
              <a:rPr lang="en-US" dirty="0">
                <a:solidFill>
                  <a:schemeClr val="tx1"/>
                </a:solidFill>
              </a:rPr>
              <a:t>Selecting committee members</a:t>
            </a:r>
          </a:p>
          <a:p>
            <a:pPr>
              <a:spcAft>
                <a:spcPts val="1200"/>
              </a:spcAft>
              <a:buClr>
                <a:schemeClr val="bg1"/>
              </a:buClr>
            </a:pPr>
            <a:r>
              <a:rPr lang="en-US" dirty="0">
                <a:solidFill>
                  <a:schemeClr val="tx1"/>
                </a:solidFill>
              </a:rPr>
              <a:t>Preparing teams</a:t>
            </a:r>
          </a:p>
          <a:p>
            <a:pPr>
              <a:spcAft>
                <a:spcPts val="1200"/>
              </a:spcAft>
              <a:buClr>
                <a:schemeClr val="bg1"/>
              </a:buClr>
            </a:pPr>
            <a:r>
              <a:rPr lang="en-US" dirty="0">
                <a:solidFill>
                  <a:schemeClr val="tx1"/>
                </a:solidFill>
              </a:rPr>
              <a:t>Choosing programs</a:t>
            </a:r>
          </a:p>
          <a:p>
            <a:pPr>
              <a:spcAft>
                <a:spcPts val="1200"/>
              </a:spcAft>
              <a:buClr>
                <a:schemeClr val="bg1"/>
              </a:buClr>
            </a:pPr>
            <a:endParaRPr lang="en-US" dirty="0">
              <a:solidFill>
                <a:schemeClr val="tx1"/>
              </a:solidFill>
            </a:endParaRPr>
          </a:p>
          <a:p>
            <a:pPr>
              <a:spcAft>
                <a:spcPts val="1200"/>
              </a:spcAft>
              <a:buClr>
                <a:schemeClr val="bg1"/>
              </a:buClr>
            </a:pPr>
            <a:endParaRPr lang="en-US" dirty="0">
              <a:solidFill>
                <a:schemeClr val="tx1"/>
              </a:solidFill>
            </a:endParaRPr>
          </a:p>
          <a:p>
            <a:pPr>
              <a:spcAft>
                <a:spcPts val="1200"/>
              </a:spcAft>
              <a:buClr>
                <a:schemeClr val="bg1"/>
              </a:buClr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1" name="Text Placeholder 3">
            <a:extLst>
              <a:ext uri="{FF2B5EF4-FFF2-40B4-BE49-F238E27FC236}">
                <a16:creationId xmlns:a16="http://schemas.microsoft.com/office/drawing/2014/main" id="{7666394A-653B-4104-BA7F-C996CD8EA449}"/>
              </a:ext>
            </a:extLst>
          </p:cNvPr>
          <p:cNvSpPr txBox="1">
            <a:spLocks/>
          </p:cNvSpPr>
          <p:nvPr/>
        </p:nvSpPr>
        <p:spPr>
          <a:xfrm>
            <a:off x="6212873" y="2417801"/>
            <a:ext cx="5297398" cy="306859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200"/>
              </a:spcAft>
              <a:buClr>
                <a:schemeClr val="bg1"/>
              </a:buClr>
            </a:pPr>
            <a:r>
              <a:rPr lang="en-US" dirty="0">
                <a:solidFill>
                  <a:schemeClr val="tx1"/>
                </a:solidFill>
              </a:rPr>
              <a:t>Holding elections</a:t>
            </a:r>
          </a:p>
          <a:p>
            <a:pPr>
              <a:spcAft>
                <a:spcPts val="1200"/>
              </a:spcAft>
              <a:buClr>
                <a:schemeClr val="bg1"/>
              </a:buClr>
            </a:pPr>
            <a:r>
              <a:rPr lang="en-US" dirty="0">
                <a:solidFill>
                  <a:schemeClr val="tx1"/>
                </a:solidFill>
              </a:rPr>
              <a:t>Planning the event</a:t>
            </a:r>
          </a:p>
          <a:p>
            <a:pPr>
              <a:spcAft>
                <a:spcPts val="1200"/>
              </a:spcAft>
              <a:buClr>
                <a:schemeClr val="bg1"/>
              </a:buClr>
            </a:pPr>
            <a:r>
              <a:rPr lang="en-US" dirty="0">
                <a:solidFill>
                  <a:schemeClr val="tx1"/>
                </a:solidFill>
              </a:rPr>
              <a:t>Promoting the event</a:t>
            </a:r>
          </a:p>
          <a:p>
            <a:pPr>
              <a:spcAft>
                <a:spcPts val="1200"/>
              </a:spcAft>
              <a:buClr>
                <a:schemeClr val="bg1"/>
              </a:buClr>
            </a:pPr>
            <a:endParaRPr lang="en-US" dirty="0">
              <a:solidFill>
                <a:schemeClr val="tx1"/>
              </a:solidFill>
            </a:endParaRPr>
          </a:p>
          <a:p>
            <a:pPr>
              <a:spcAft>
                <a:spcPts val="1200"/>
              </a:spcAft>
              <a:buClr>
                <a:schemeClr val="bg1"/>
              </a:buClr>
            </a:pPr>
            <a:endParaRPr lang="en-US" dirty="0">
              <a:solidFill>
                <a:schemeClr val="tx1"/>
              </a:solidFill>
            </a:endParaRPr>
          </a:p>
          <a:p>
            <a:pPr>
              <a:spcAft>
                <a:spcPts val="1200"/>
              </a:spcAft>
              <a:buClr>
                <a:schemeClr val="bg1"/>
              </a:buClr>
            </a:pP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80458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445BD19E-9779-4F3E-8C74-BD98CCCDC8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dirty="0">
                <a:solidFill>
                  <a:schemeClr val="tx1"/>
                </a:solidFill>
              </a:rPr>
              <a:t>Activity: Planning a District Convention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95D684E-3F44-42AC-8D45-725F4F6CEA3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429551" y="2006600"/>
            <a:ext cx="6396172" cy="4089400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Refer to pages 16-17</a:t>
            </a:r>
            <a:endParaRPr lang="en-US" dirty="0">
              <a:highlight>
                <a:srgbClr val="00FF00"/>
              </a:highlight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Consider what tasks are involved in each aspect of planning a convention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Consider who to delegate tasks to and any potential planning ideas</a:t>
            </a:r>
            <a:endParaRPr lang="en-US" dirty="0">
              <a:highlight>
                <a:srgbClr val="00FF00"/>
              </a:highlight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Be prepared to share </a:t>
            </a:r>
          </a:p>
          <a:p>
            <a:endParaRPr lang="en-US" dirty="0"/>
          </a:p>
        </p:txBody>
      </p:sp>
      <p:pic>
        <p:nvPicPr>
          <p:cNvPr id="14" name="Picture 13" descr="Logo&#10;&#10;Description automatically generated">
            <a:extLst>
              <a:ext uri="{FF2B5EF4-FFF2-40B4-BE49-F238E27FC236}">
                <a16:creationId xmlns:a16="http://schemas.microsoft.com/office/drawing/2014/main" id="{04AFC335-9B38-4B33-9C72-87032B94F7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8884" y="1021075"/>
            <a:ext cx="3863626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9186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9C345387-89BC-40ED-BD3C-9505AF1AE7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/>
          <a:lstStyle/>
          <a:p>
            <a:r>
              <a:rPr lang="en-US" dirty="0"/>
              <a:t>Public Relations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4B53CA5-0F62-491C-A7E1-E37A7D33123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048876" y="2095500"/>
            <a:ext cx="4593280" cy="4000500"/>
          </a:xfrm>
        </p:spPr>
        <p:txBody>
          <a:bodyPr/>
          <a:lstStyle/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/>
              <a:t>I wonder what really happened.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/>
              <a:t>I heard there was more to the story.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/>
              <a:t>I wish they would talk about what happened.</a:t>
            </a:r>
          </a:p>
        </p:txBody>
      </p:sp>
      <p:pic>
        <p:nvPicPr>
          <p:cNvPr id="10" name="Picture Placeholder 9" descr="Hands held up high during a conference">
            <a:extLst>
              <a:ext uri="{FF2B5EF4-FFF2-40B4-BE49-F238E27FC236}">
                <a16:creationId xmlns:a16="http://schemas.microsoft.com/office/drawing/2014/main" id="{693BEE0F-D306-4FC3-A542-F43005F5E051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2"/>
          <a:srcRect l="17011" r="1701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810955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445BD19E-9779-4F3E-8C74-BD98CCCDC8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Handling Public Relations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094F297F-EFDC-486B-84B0-60452DD9DD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 rot="16200000" flipH="1" flipV="1">
            <a:off x="3635141" y="-1835870"/>
            <a:ext cx="4923614" cy="11430000"/>
            <a:chOff x="4578818" y="945960"/>
            <a:chExt cx="6867960" cy="5226241"/>
          </a:xfrm>
        </p:grpSpPr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B19EBAE2-30BF-4069-8CA3-ED78C7E5B56D}"/>
                </a:ext>
              </a:extLst>
            </p:cNvPr>
            <p:cNvCxnSpPr/>
            <p:nvPr/>
          </p:nvCxnSpPr>
          <p:spPr>
            <a:xfrm>
              <a:off x="4578818" y="954315"/>
              <a:ext cx="6866419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DFB05770-3738-4864-BC82-D2B153B53989}"/>
                </a:ext>
              </a:extLst>
            </p:cNvPr>
            <p:cNvCxnSpPr/>
            <p:nvPr/>
          </p:nvCxnSpPr>
          <p:spPr>
            <a:xfrm>
              <a:off x="4580348" y="6172201"/>
              <a:ext cx="686643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8F765A14-4747-43AD-9029-6A1A9224A47D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8817888" y="3555960"/>
              <a:ext cx="522000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30" name="Text Placeholder 3">
            <a:extLst>
              <a:ext uri="{FF2B5EF4-FFF2-40B4-BE49-F238E27FC236}">
                <a16:creationId xmlns:a16="http://schemas.microsoft.com/office/drawing/2014/main" id="{A92E52D6-5AE4-442F-A9BA-0F0674F46D6F}"/>
              </a:ext>
            </a:extLst>
          </p:cNvPr>
          <p:cNvSpPr txBox="1">
            <a:spLocks/>
          </p:cNvSpPr>
          <p:nvPr/>
        </p:nvSpPr>
        <p:spPr>
          <a:xfrm>
            <a:off x="632071" y="2417802"/>
            <a:ext cx="5297398" cy="350039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200"/>
              </a:spcAft>
              <a:buClr>
                <a:schemeClr val="bg1"/>
              </a:buClr>
            </a:pPr>
            <a:r>
              <a:rPr lang="en-US" dirty="0">
                <a:solidFill>
                  <a:schemeClr val="tx1"/>
                </a:solidFill>
              </a:rPr>
              <a:t>Be prepared to communicate quickly</a:t>
            </a:r>
          </a:p>
          <a:p>
            <a:pPr>
              <a:spcAft>
                <a:spcPts val="1200"/>
              </a:spcAft>
              <a:buClr>
                <a:schemeClr val="bg1"/>
              </a:buClr>
            </a:pPr>
            <a:r>
              <a:rPr lang="en-US" dirty="0">
                <a:solidFill>
                  <a:schemeClr val="tx1"/>
                </a:solidFill>
              </a:rPr>
              <a:t>Show compassion and understanding</a:t>
            </a:r>
          </a:p>
          <a:p>
            <a:pPr>
              <a:spcAft>
                <a:spcPts val="1200"/>
              </a:spcAft>
              <a:buClr>
                <a:schemeClr val="bg1"/>
              </a:buClr>
            </a:pPr>
            <a:r>
              <a:rPr lang="en-US" dirty="0">
                <a:solidFill>
                  <a:schemeClr val="tx1"/>
                </a:solidFill>
              </a:rPr>
              <a:t>Do not lie or try to “spin” the truth</a:t>
            </a:r>
          </a:p>
          <a:p>
            <a:pPr>
              <a:spcAft>
                <a:spcPts val="1200"/>
              </a:spcAft>
              <a:buClr>
                <a:schemeClr val="bg1"/>
              </a:buClr>
            </a:pPr>
            <a:endParaRPr lang="en-US" dirty="0">
              <a:solidFill>
                <a:schemeClr val="tx1"/>
              </a:solidFill>
            </a:endParaRPr>
          </a:p>
          <a:p>
            <a:pPr>
              <a:spcAft>
                <a:spcPts val="1200"/>
              </a:spcAft>
              <a:buClr>
                <a:schemeClr val="bg1"/>
              </a:buClr>
            </a:pPr>
            <a:endParaRPr lang="en-US" dirty="0">
              <a:solidFill>
                <a:schemeClr val="tx1"/>
              </a:solidFill>
            </a:endParaRPr>
          </a:p>
          <a:p>
            <a:pPr>
              <a:spcAft>
                <a:spcPts val="1200"/>
              </a:spcAft>
              <a:buClr>
                <a:schemeClr val="bg1"/>
              </a:buClr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1" name="Text Placeholder 3">
            <a:extLst>
              <a:ext uri="{FF2B5EF4-FFF2-40B4-BE49-F238E27FC236}">
                <a16:creationId xmlns:a16="http://schemas.microsoft.com/office/drawing/2014/main" id="{7666394A-653B-4104-BA7F-C996CD8EA449}"/>
              </a:ext>
            </a:extLst>
          </p:cNvPr>
          <p:cNvSpPr txBox="1">
            <a:spLocks/>
          </p:cNvSpPr>
          <p:nvPr/>
        </p:nvSpPr>
        <p:spPr>
          <a:xfrm>
            <a:off x="6212873" y="2417801"/>
            <a:ext cx="5297398" cy="350039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200"/>
              </a:spcAft>
              <a:buClr>
                <a:schemeClr val="bg1"/>
              </a:buClr>
            </a:pPr>
            <a:r>
              <a:rPr lang="en-US" dirty="0">
                <a:solidFill>
                  <a:schemeClr val="tx1"/>
                </a:solidFill>
              </a:rPr>
              <a:t>Share as much as possible</a:t>
            </a:r>
          </a:p>
          <a:p>
            <a:pPr>
              <a:spcAft>
                <a:spcPts val="1200"/>
              </a:spcAft>
              <a:buClr>
                <a:schemeClr val="bg1"/>
              </a:buClr>
            </a:pPr>
            <a:r>
              <a:rPr lang="en-US" dirty="0">
                <a:solidFill>
                  <a:schemeClr val="tx1"/>
                </a:solidFill>
              </a:rPr>
              <a:t>Be open for questions or concerns</a:t>
            </a:r>
          </a:p>
          <a:p>
            <a:pPr>
              <a:spcAft>
                <a:spcPts val="1200"/>
              </a:spcAft>
              <a:buClr>
                <a:schemeClr val="bg1"/>
              </a:buClr>
            </a:pPr>
            <a:endParaRPr lang="en-US" dirty="0">
              <a:solidFill>
                <a:schemeClr val="tx1"/>
              </a:solidFill>
            </a:endParaRPr>
          </a:p>
          <a:p>
            <a:pPr>
              <a:spcAft>
                <a:spcPts val="1200"/>
              </a:spcAft>
              <a:buClr>
                <a:schemeClr val="bg1"/>
              </a:buClr>
            </a:pP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18917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445BD19E-9779-4F3E-8C74-BD98CCCDC8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dirty="0">
                <a:solidFill>
                  <a:schemeClr val="tx1"/>
                </a:solidFill>
              </a:rPr>
              <a:t>Activity: Handling Public Relations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95D684E-3F44-42AC-8D45-725F4F6CEA3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429551" y="2082800"/>
            <a:ext cx="6396172" cy="4013200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Review your assigned public relations event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Discuss how to address each question on page 19</a:t>
            </a:r>
            <a:endParaRPr lang="en-US" dirty="0">
              <a:highlight>
                <a:srgbClr val="00FF00"/>
              </a:highlight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Be prepared to share </a:t>
            </a:r>
          </a:p>
          <a:p>
            <a:endParaRPr lang="en-US" dirty="0"/>
          </a:p>
        </p:txBody>
      </p:sp>
      <p:pic>
        <p:nvPicPr>
          <p:cNvPr id="14" name="Picture 13" descr="Logo&#10;&#10;Description automatically generated">
            <a:extLst>
              <a:ext uri="{FF2B5EF4-FFF2-40B4-BE49-F238E27FC236}">
                <a16:creationId xmlns:a16="http://schemas.microsoft.com/office/drawing/2014/main" id="{04AFC335-9B38-4B33-9C72-87032B94F7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8884" y="1021075"/>
            <a:ext cx="3863626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3757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445BD19E-9779-4F3E-8C74-BD98CCCDC8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7528" y="592183"/>
            <a:ext cx="4336612" cy="1810379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New Club Guidance</a:t>
            </a:r>
          </a:p>
        </p:txBody>
      </p:sp>
      <p:pic>
        <p:nvPicPr>
          <p:cNvPr id="7" name="Picture Placeholder 6" descr="A picture containing text, reptile&#10;&#10;Description automatically generated">
            <a:extLst>
              <a:ext uri="{FF2B5EF4-FFF2-40B4-BE49-F238E27FC236}">
                <a16:creationId xmlns:a16="http://schemas.microsoft.com/office/drawing/2014/main" id="{E6184BDF-33B3-4C56-BDE5-10E559E9265B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rcRect l="21150" r="21150"/>
          <a:stretch>
            <a:fillRect/>
          </a:stretch>
        </p:blipFill>
        <p:spPr/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EBE94FB-134B-426C-A698-E15CCE414C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34154" y="2417802"/>
            <a:ext cx="5395315" cy="3710855"/>
          </a:xfrm>
        </p:spPr>
        <p:txBody>
          <a:bodyPr/>
          <a:lstStyle/>
          <a:p>
            <a:pPr marL="0" indent="0">
              <a:spcAft>
                <a:spcPts val="1200"/>
              </a:spcAft>
              <a:buClr>
                <a:schemeClr val="bg1"/>
              </a:buClr>
              <a:buNone/>
            </a:pPr>
            <a:r>
              <a:rPr lang="en-US" dirty="0">
                <a:solidFill>
                  <a:schemeClr val="tx1"/>
                </a:solidFill>
              </a:rPr>
              <a:t>District e-Book</a:t>
            </a:r>
          </a:p>
          <a:p>
            <a:pPr>
              <a:spcAft>
                <a:spcPts val="1200"/>
              </a:spcAft>
              <a:buClr>
                <a:schemeClr val="bg1"/>
              </a:buClr>
            </a:pPr>
            <a:r>
              <a:rPr lang="en-US" dirty="0">
                <a:solidFill>
                  <a:schemeClr val="tx1"/>
                </a:solidFill>
              </a:rPr>
              <a:t>Learning Opportunities or Events</a:t>
            </a:r>
          </a:p>
          <a:p>
            <a:pPr>
              <a:spcAft>
                <a:spcPts val="1200"/>
              </a:spcAft>
              <a:buClr>
                <a:schemeClr val="bg1"/>
              </a:buClr>
            </a:pPr>
            <a:r>
              <a:rPr lang="en-US" dirty="0">
                <a:solidFill>
                  <a:schemeClr val="tx1"/>
                </a:solidFill>
              </a:rPr>
              <a:t>Club Quality Resources</a:t>
            </a:r>
          </a:p>
          <a:p>
            <a:pPr>
              <a:spcAft>
                <a:spcPts val="1200"/>
              </a:spcAft>
              <a:buClr>
                <a:schemeClr val="bg1"/>
              </a:buClr>
            </a:pPr>
            <a:r>
              <a:rPr lang="en-US" dirty="0">
                <a:solidFill>
                  <a:schemeClr val="tx1"/>
                </a:solidFill>
              </a:rPr>
              <a:t>New Club Development</a:t>
            </a:r>
          </a:p>
          <a:p>
            <a:pPr>
              <a:spcAft>
                <a:spcPts val="1200"/>
              </a:spcAft>
              <a:buClr>
                <a:schemeClr val="bg1"/>
              </a:buClr>
            </a:pPr>
            <a:r>
              <a:rPr lang="en-US" dirty="0">
                <a:solidFill>
                  <a:schemeClr val="tx1"/>
                </a:solidFill>
              </a:rPr>
              <a:t>The Service Journey</a:t>
            </a:r>
          </a:p>
          <a:p>
            <a:pPr marL="0" indent="0">
              <a:buNone/>
            </a:pPr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A06BB16-F6AA-407E-AF83-EFD95C43981F}"/>
              </a:ext>
            </a:extLst>
          </p:cNvPr>
          <p:cNvGrpSpPr/>
          <p:nvPr/>
        </p:nvGrpSpPr>
        <p:grpSpPr>
          <a:xfrm>
            <a:off x="404440" y="374813"/>
            <a:ext cx="5849489" cy="6126480"/>
            <a:chOff x="404440" y="374813"/>
            <a:chExt cx="5849489" cy="6126480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9690CE8B-2425-4C73-A332-442D488B69AF}"/>
                </a:ext>
              </a:extLst>
            </p:cNvPr>
            <p:cNvCxnSpPr/>
            <p:nvPr/>
          </p:nvCxnSpPr>
          <p:spPr>
            <a:xfrm flipH="1">
              <a:off x="419581" y="391412"/>
              <a:ext cx="5834348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906A68F8-36A1-4332-8F0A-AF81DB33D94F}"/>
                </a:ext>
              </a:extLst>
            </p:cNvPr>
            <p:cNvCxnSpPr/>
            <p:nvPr/>
          </p:nvCxnSpPr>
          <p:spPr>
            <a:xfrm flipH="1">
              <a:off x="404440" y="6501293"/>
              <a:ext cx="5849039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1879EF83-3DDA-4FC1-AA9E-326F33A64136}"/>
                </a:ext>
              </a:extLst>
            </p:cNvPr>
            <p:cNvCxnSpPr>
              <a:cxnSpLocks/>
            </p:cNvCxnSpPr>
            <p:nvPr/>
          </p:nvCxnSpPr>
          <p:spPr>
            <a:xfrm rot="5400000" flipH="1">
              <a:off x="-2634951" y="3434396"/>
              <a:ext cx="6119165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4282971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445BD19E-9779-4F3E-8C74-BD98CCCDC8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dirty="0">
                <a:solidFill>
                  <a:schemeClr val="tx1"/>
                </a:solidFill>
              </a:rPr>
              <a:t>Activity: New Club Guidance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95D684E-3F44-42AC-8D45-725F4F6CEA3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429551" y="2082800"/>
            <a:ext cx="6396172" cy="4013200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Refer to pages 20-21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Review the District e-Book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Discuss advice what new club advice you can provide </a:t>
            </a:r>
            <a:endParaRPr lang="en-US" dirty="0">
              <a:highlight>
                <a:srgbClr val="00FF00"/>
              </a:highlight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Be prepared to share </a:t>
            </a:r>
          </a:p>
          <a:p>
            <a:endParaRPr lang="en-US" dirty="0"/>
          </a:p>
        </p:txBody>
      </p:sp>
      <p:pic>
        <p:nvPicPr>
          <p:cNvPr id="14" name="Picture 13" descr="Logo&#10;&#10;Description automatically generated">
            <a:extLst>
              <a:ext uri="{FF2B5EF4-FFF2-40B4-BE49-F238E27FC236}">
                <a16:creationId xmlns:a16="http://schemas.microsoft.com/office/drawing/2014/main" id="{04AFC335-9B38-4B33-9C72-87032B94F7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8884" y="1021075"/>
            <a:ext cx="3863626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9193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14C0AF-0C99-49B8-B848-73442FA812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9945" y="592183"/>
            <a:ext cx="5804415" cy="1810379"/>
          </a:xfrm>
        </p:spPr>
        <p:txBody>
          <a:bodyPr/>
          <a:lstStyle/>
          <a:p>
            <a:r>
              <a:rPr lang="en-US" dirty="0"/>
              <a:t>Session Objectives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F1A56A-9365-4450-94DC-F98248141D77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>
              <a:spcAft>
                <a:spcPts val="1200"/>
              </a:spcAft>
            </a:pPr>
            <a:r>
              <a:rPr lang="en-US" dirty="0"/>
              <a:t>Demonstrate an understanding of district governor responsibilities</a:t>
            </a:r>
          </a:p>
          <a:p>
            <a:pPr>
              <a:spcAft>
                <a:spcPts val="1200"/>
              </a:spcAft>
            </a:pPr>
            <a:r>
              <a:rPr lang="en-US" dirty="0"/>
              <a:t>Access and take advantage of available resources</a:t>
            </a:r>
          </a:p>
          <a:p>
            <a:pPr>
              <a:spcAft>
                <a:spcPts val="1200"/>
              </a:spcAft>
            </a:pPr>
            <a:r>
              <a:rPr lang="en-US" dirty="0"/>
              <a:t>Develop strategies to aid in anticipated challenges and tasks</a:t>
            </a:r>
          </a:p>
          <a:p>
            <a:pPr>
              <a:spcAft>
                <a:spcPts val="1200"/>
              </a:spcAft>
            </a:pPr>
            <a:endParaRPr lang="en-US" dirty="0"/>
          </a:p>
          <a:p>
            <a:pPr>
              <a:spcAft>
                <a:spcPts val="1200"/>
              </a:spcAft>
            </a:pPr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FE30D8E-3C8D-4EC6-9EC0-49EEC65D3D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 flipH="1">
            <a:off x="444500" y="365760"/>
            <a:ext cx="6293513" cy="6153912"/>
            <a:chOff x="4267200" y="945960"/>
            <a:chExt cx="7178040" cy="5249641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1612A650-2C8A-4D4F-8C56-7E8C716CB428}"/>
                </a:ext>
              </a:extLst>
            </p:cNvPr>
            <p:cNvCxnSpPr/>
            <p:nvPr/>
          </p:nvCxnSpPr>
          <p:spPr>
            <a:xfrm>
              <a:off x="4267200" y="960120"/>
              <a:ext cx="717804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D87B35CA-924E-4B0B-8992-FCA9B56F0710}"/>
                </a:ext>
              </a:extLst>
            </p:cNvPr>
            <p:cNvCxnSpPr/>
            <p:nvPr/>
          </p:nvCxnSpPr>
          <p:spPr>
            <a:xfrm>
              <a:off x="4297624" y="6179923"/>
              <a:ext cx="7143968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37967EA4-E543-4682-9FBC-5EB0A4DED477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8803068" y="3570781"/>
              <a:ext cx="5249641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pic>
        <p:nvPicPr>
          <p:cNvPr id="21" name="Picture Placeholder 20">
            <a:extLst>
              <a:ext uri="{FF2B5EF4-FFF2-40B4-BE49-F238E27FC236}">
                <a16:creationId xmlns:a16="http://schemas.microsoft.com/office/drawing/2014/main" id="{15EDCB2E-FB37-4EB6-95E6-922E5BE1A500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53377"/>
          <a:stretch/>
        </p:blipFill>
        <p:spPr>
          <a:xfrm>
            <a:off x="6688335" y="365761"/>
            <a:ext cx="5093137" cy="6148222"/>
          </a:xfr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49A9E04-598F-4F5E-8030-CCDC0BE86F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829945" y="1942202"/>
            <a:ext cx="5040000" cy="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51963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445BD19E-9779-4F3E-8C74-BD98CCCDC8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Meeting Management Phases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094F297F-EFDC-486B-84B0-60452DD9DD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 rot="16200000" flipH="1" flipV="1">
            <a:off x="3635141" y="-1835870"/>
            <a:ext cx="4923614" cy="11430000"/>
            <a:chOff x="4578818" y="945960"/>
            <a:chExt cx="6867960" cy="5226241"/>
          </a:xfrm>
        </p:grpSpPr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B19EBAE2-30BF-4069-8CA3-ED78C7E5B56D}"/>
                </a:ext>
              </a:extLst>
            </p:cNvPr>
            <p:cNvCxnSpPr/>
            <p:nvPr/>
          </p:nvCxnSpPr>
          <p:spPr>
            <a:xfrm>
              <a:off x="4578818" y="954315"/>
              <a:ext cx="6866419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DFB05770-3738-4864-BC82-D2B153B53989}"/>
                </a:ext>
              </a:extLst>
            </p:cNvPr>
            <p:cNvCxnSpPr/>
            <p:nvPr/>
          </p:nvCxnSpPr>
          <p:spPr>
            <a:xfrm>
              <a:off x="4580348" y="6172201"/>
              <a:ext cx="686643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8F765A14-4747-43AD-9029-6A1A9224A47D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8817888" y="3555960"/>
              <a:ext cx="522000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30" name="Text Placeholder 3">
            <a:extLst>
              <a:ext uri="{FF2B5EF4-FFF2-40B4-BE49-F238E27FC236}">
                <a16:creationId xmlns:a16="http://schemas.microsoft.com/office/drawing/2014/main" id="{A92E52D6-5AE4-442F-A9BA-0F0674F46D6F}"/>
              </a:ext>
            </a:extLst>
          </p:cNvPr>
          <p:cNvSpPr txBox="1">
            <a:spLocks/>
          </p:cNvSpPr>
          <p:nvPr/>
        </p:nvSpPr>
        <p:spPr>
          <a:xfrm>
            <a:off x="632070" y="2044704"/>
            <a:ext cx="10950327" cy="3873496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1200"/>
              </a:spcAft>
              <a:buClr>
                <a:schemeClr val="bg1"/>
              </a:buClr>
              <a:buNone/>
            </a:pPr>
            <a:r>
              <a:rPr lang="en-US" dirty="0">
                <a:solidFill>
                  <a:schemeClr val="tx1"/>
                </a:solidFill>
              </a:rPr>
              <a:t>Phase 1: Preparation </a:t>
            </a:r>
          </a:p>
          <a:p>
            <a:pPr lvl="1">
              <a:spcAft>
                <a:spcPts val="1200"/>
              </a:spcAft>
              <a:buClr>
                <a:schemeClr val="bg1"/>
              </a:buClr>
            </a:pPr>
            <a:r>
              <a:rPr lang="en-US" dirty="0">
                <a:solidFill>
                  <a:schemeClr val="tx1"/>
                </a:solidFill>
              </a:rPr>
              <a:t>Developing meeting objectives, agendas and timelines</a:t>
            </a:r>
          </a:p>
          <a:p>
            <a:pPr marL="0" indent="0">
              <a:spcAft>
                <a:spcPts val="1200"/>
              </a:spcAft>
              <a:buClr>
                <a:schemeClr val="bg1"/>
              </a:buClr>
              <a:buNone/>
            </a:pPr>
            <a:r>
              <a:rPr lang="en-US" dirty="0">
                <a:solidFill>
                  <a:schemeClr val="tx1"/>
                </a:solidFill>
              </a:rPr>
              <a:t>Phase 2: Facilitation </a:t>
            </a:r>
          </a:p>
          <a:p>
            <a:pPr lvl="1">
              <a:spcAft>
                <a:spcPts val="1200"/>
              </a:spcAft>
              <a:buClr>
                <a:schemeClr val="bg1"/>
              </a:buClr>
            </a:pPr>
            <a:r>
              <a:rPr lang="en-US" dirty="0">
                <a:solidFill>
                  <a:schemeClr val="tx1"/>
                </a:solidFill>
              </a:rPr>
              <a:t>Providing information to and engaging attendees</a:t>
            </a:r>
          </a:p>
          <a:p>
            <a:pPr marL="0" indent="0">
              <a:spcAft>
                <a:spcPts val="1200"/>
              </a:spcAft>
              <a:buClr>
                <a:schemeClr val="bg1"/>
              </a:buClr>
              <a:buNone/>
            </a:pPr>
            <a:r>
              <a:rPr lang="en-US" dirty="0">
                <a:solidFill>
                  <a:schemeClr val="tx1"/>
                </a:solidFill>
              </a:rPr>
              <a:t>Phase 3: Follow Up </a:t>
            </a:r>
          </a:p>
          <a:p>
            <a:pPr lvl="1">
              <a:spcAft>
                <a:spcPts val="1200"/>
              </a:spcAft>
              <a:buClr>
                <a:schemeClr val="bg1"/>
              </a:buClr>
            </a:pPr>
            <a:r>
              <a:rPr lang="en-US" dirty="0">
                <a:solidFill>
                  <a:schemeClr val="tx1"/>
                </a:solidFill>
              </a:rPr>
              <a:t>Taking steps to ensure issues and action items are addressed </a:t>
            </a:r>
          </a:p>
          <a:p>
            <a:pPr>
              <a:spcAft>
                <a:spcPts val="1200"/>
              </a:spcAft>
              <a:buClr>
                <a:schemeClr val="bg1"/>
              </a:buClr>
            </a:pPr>
            <a:endParaRPr lang="en-US" dirty="0">
              <a:solidFill>
                <a:schemeClr val="tx1"/>
              </a:solidFill>
            </a:endParaRPr>
          </a:p>
          <a:p>
            <a:pPr>
              <a:spcAft>
                <a:spcPts val="1200"/>
              </a:spcAft>
              <a:buClr>
                <a:schemeClr val="bg1"/>
              </a:buClr>
            </a:pPr>
            <a:endParaRPr lang="en-US" dirty="0">
              <a:solidFill>
                <a:schemeClr val="tx1"/>
              </a:solidFill>
            </a:endParaRPr>
          </a:p>
          <a:p>
            <a:pPr>
              <a:spcAft>
                <a:spcPts val="1200"/>
              </a:spcAft>
              <a:buClr>
                <a:schemeClr val="bg1"/>
              </a:buClr>
            </a:pPr>
            <a:endParaRPr lang="en-US" dirty="0">
              <a:solidFill>
                <a:schemeClr val="tx1"/>
              </a:solidFill>
            </a:endParaRPr>
          </a:p>
          <a:p>
            <a:pPr>
              <a:spcAft>
                <a:spcPts val="1200"/>
              </a:spcAft>
              <a:buClr>
                <a:schemeClr val="bg1"/>
              </a:buClr>
            </a:pP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81809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445BD19E-9779-4F3E-8C74-BD98CCCDC8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dirty="0">
                <a:solidFill>
                  <a:schemeClr val="tx1"/>
                </a:solidFill>
              </a:rPr>
              <a:t>Activity: Meeting Management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95D684E-3F44-42AC-8D45-725F4F6CEA3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429551" y="2082800"/>
            <a:ext cx="6396172" cy="4013200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Refer to pages 22-23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Review your assigned scenario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Consider actions you will take, advice you would give and/or recommended resources </a:t>
            </a:r>
            <a:endParaRPr lang="en-US" dirty="0">
              <a:highlight>
                <a:srgbClr val="00FF00"/>
              </a:highlight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Be prepared to share </a:t>
            </a:r>
          </a:p>
          <a:p>
            <a:endParaRPr lang="en-US" dirty="0"/>
          </a:p>
        </p:txBody>
      </p:sp>
      <p:pic>
        <p:nvPicPr>
          <p:cNvPr id="14" name="Picture 13" descr="Logo&#10;&#10;Description automatically generated">
            <a:extLst>
              <a:ext uri="{FF2B5EF4-FFF2-40B4-BE49-F238E27FC236}">
                <a16:creationId xmlns:a16="http://schemas.microsoft.com/office/drawing/2014/main" id="{04AFC335-9B38-4B33-9C72-87032B94F7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8884" y="1021075"/>
            <a:ext cx="3863626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5293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14C0AF-0C99-49B8-B848-73442FA812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9945" y="592183"/>
            <a:ext cx="5804415" cy="1810379"/>
          </a:xfrm>
        </p:spPr>
        <p:txBody>
          <a:bodyPr/>
          <a:lstStyle/>
          <a:p>
            <a:r>
              <a:rPr lang="en-US" dirty="0"/>
              <a:t>Session Objectives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F1A56A-9365-4450-94DC-F98248141D77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>
              <a:spcAft>
                <a:spcPts val="1200"/>
              </a:spcAft>
            </a:pPr>
            <a:r>
              <a:rPr lang="en-US" dirty="0"/>
              <a:t>Demonstrate an understanding of district governor responsibilities</a:t>
            </a:r>
          </a:p>
          <a:p>
            <a:pPr>
              <a:spcAft>
                <a:spcPts val="1200"/>
              </a:spcAft>
            </a:pPr>
            <a:r>
              <a:rPr lang="en-US" dirty="0"/>
              <a:t>Access and take advantage of available resources</a:t>
            </a:r>
          </a:p>
          <a:p>
            <a:pPr>
              <a:spcAft>
                <a:spcPts val="1200"/>
              </a:spcAft>
            </a:pPr>
            <a:r>
              <a:rPr lang="en-US" dirty="0"/>
              <a:t>Develop strategies to aid in anticipated challenges and tasks</a:t>
            </a:r>
          </a:p>
          <a:p>
            <a:pPr>
              <a:spcAft>
                <a:spcPts val="1200"/>
              </a:spcAft>
            </a:pPr>
            <a:endParaRPr lang="en-US" dirty="0"/>
          </a:p>
          <a:p>
            <a:pPr>
              <a:spcAft>
                <a:spcPts val="1200"/>
              </a:spcAft>
            </a:pP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21" name="Picture Placeholder 20">
            <a:extLst>
              <a:ext uri="{FF2B5EF4-FFF2-40B4-BE49-F238E27FC236}">
                <a16:creationId xmlns:a16="http://schemas.microsoft.com/office/drawing/2014/main" id="{15EDCB2E-FB37-4EB6-95E6-922E5BE1A500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53377"/>
          <a:stretch/>
        </p:blipFill>
        <p:spPr>
          <a:xfrm>
            <a:off x="6688335" y="365761"/>
            <a:ext cx="5093137" cy="6148222"/>
          </a:xfr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49A9E04-598F-4F5E-8030-CCDC0BE86F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829945" y="1942202"/>
            <a:ext cx="5040000" cy="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3E4C424-949B-4899-B1BB-0BC0BDFE03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 flipH="1">
            <a:off x="444500" y="365760"/>
            <a:ext cx="6293513" cy="6153912"/>
            <a:chOff x="4267200" y="945960"/>
            <a:chExt cx="7178040" cy="5249641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19161AE7-5834-4E2F-B7A6-8422FD0FD56C}"/>
                </a:ext>
              </a:extLst>
            </p:cNvPr>
            <p:cNvCxnSpPr/>
            <p:nvPr/>
          </p:nvCxnSpPr>
          <p:spPr>
            <a:xfrm>
              <a:off x="4267200" y="960120"/>
              <a:ext cx="717804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95528071-46C6-422A-B9F7-17F0B21F7367}"/>
                </a:ext>
              </a:extLst>
            </p:cNvPr>
            <p:cNvCxnSpPr/>
            <p:nvPr/>
          </p:nvCxnSpPr>
          <p:spPr>
            <a:xfrm>
              <a:off x="4297624" y="6179923"/>
              <a:ext cx="7143968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F0B61F22-4721-4F9B-BBD8-C1EB96765BF1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8803068" y="3570781"/>
              <a:ext cx="5249641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8072214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445BD19E-9779-4F3E-8C74-BD98CCCDC8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Responsibilities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094F297F-EFDC-486B-84B0-60452DD9DD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 rot="16200000" flipH="1" flipV="1">
            <a:off x="3635141" y="-1835870"/>
            <a:ext cx="4923614" cy="11430000"/>
            <a:chOff x="4578818" y="945960"/>
            <a:chExt cx="6867960" cy="5226241"/>
          </a:xfrm>
        </p:grpSpPr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B19EBAE2-30BF-4069-8CA3-ED78C7E5B56D}"/>
                </a:ext>
              </a:extLst>
            </p:cNvPr>
            <p:cNvCxnSpPr/>
            <p:nvPr/>
          </p:nvCxnSpPr>
          <p:spPr>
            <a:xfrm>
              <a:off x="4578818" y="954315"/>
              <a:ext cx="6866419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DFB05770-3738-4864-BC82-D2B153B53989}"/>
                </a:ext>
              </a:extLst>
            </p:cNvPr>
            <p:cNvCxnSpPr/>
            <p:nvPr/>
          </p:nvCxnSpPr>
          <p:spPr>
            <a:xfrm>
              <a:off x="4580348" y="6172201"/>
              <a:ext cx="686643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8F765A14-4747-43AD-9029-6A1A9224A47D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8817888" y="3555960"/>
              <a:ext cx="522000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30" name="Text Placeholder 3">
            <a:extLst>
              <a:ext uri="{FF2B5EF4-FFF2-40B4-BE49-F238E27FC236}">
                <a16:creationId xmlns:a16="http://schemas.microsoft.com/office/drawing/2014/main" id="{A92E52D6-5AE4-442F-A9BA-0F0674F46D6F}"/>
              </a:ext>
            </a:extLst>
          </p:cNvPr>
          <p:cNvSpPr txBox="1">
            <a:spLocks/>
          </p:cNvSpPr>
          <p:nvPr/>
        </p:nvSpPr>
        <p:spPr>
          <a:xfrm>
            <a:off x="632071" y="2417802"/>
            <a:ext cx="5297398" cy="306859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200"/>
              </a:spcAft>
              <a:buClr>
                <a:schemeClr val="bg1"/>
              </a:buClr>
            </a:pPr>
            <a:r>
              <a:rPr lang="en-US" dirty="0">
                <a:solidFill>
                  <a:schemeClr val="tx1"/>
                </a:solidFill>
              </a:rPr>
              <a:t>Global Action Team Chairperson</a:t>
            </a:r>
          </a:p>
          <a:p>
            <a:pPr>
              <a:spcAft>
                <a:spcPts val="1200"/>
              </a:spcAft>
              <a:buClr>
                <a:schemeClr val="bg1"/>
              </a:buClr>
            </a:pPr>
            <a:r>
              <a:rPr lang="en-US" dirty="0">
                <a:solidFill>
                  <a:schemeClr val="tx1"/>
                </a:solidFill>
              </a:rPr>
              <a:t>LCIF &amp; LCI service initiatives</a:t>
            </a:r>
          </a:p>
          <a:p>
            <a:pPr>
              <a:spcAft>
                <a:spcPts val="1200"/>
              </a:spcAft>
              <a:buClr>
                <a:schemeClr val="bg1"/>
              </a:buClr>
            </a:pPr>
            <a:r>
              <a:rPr lang="en-US" dirty="0">
                <a:solidFill>
                  <a:schemeClr val="tx1"/>
                </a:solidFill>
              </a:rPr>
              <a:t>Meeting management</a:t>
            </a:r>
          </a:p>
          <a:p>
            <a:pPr>
              <a:spcAft>
                <a:spcPts val="1200"/>
              </a:spcAft>
              <a:buClr>
                <a:schemeClr val="bg1"/>
              </a:buClr>
            </a:pPr>
            <a:endParaRPr lang="en-US" dirty="0">
              <a:solidFill>
                <a:schemeClr val="tx1"/>
              </a:solidFill>
            </a:endParaRPr>
          </a:p>
          <a:p>
            <a:pPr>
              <a:spcAft>
                <a:spcPts val="1200"/>
              </a:spcAft>
              <a:buClr>
                <a:schemeClr val="bg1"/>
              </a:buClr>
            </a:pPr>
            <a:endParaRPr lang="en-US" dirty="0">
              <a:solidFill>
                <a:schemeClr val="tx1"/>
              </a:solidFill>
            </a:endParaRPr>
          </a:p>
          <a:p>
            <a:pPr>
              <a:spcAft>
                <a:spcPts val="1200"/>
              </a:spcAft>
              <a:buClr>
                <a:schemeClr val="bg1"/>
              </a:buClr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1" name="Text Placeholder 3">
            <a:extLst>
              <a:ext uri="{FF2B5EF4-FFF2-40B4-BE49-F238E27FC236}">
                <a16:creationId xmlns:a16="http://schemas.microsoft.com/office/drawing/2014/main" id="{7666394A-653B-4104-BA7F-C996CD8EA449}"/>
              </a:ext>
            </a:extLst>
          </p:cNvPr>
          <p:cNvSpPr txBox="1">
            <a:spLocks/>
          </p:cNvSpPr>
          <p:nvPr/>
        </p:nvSpPr>
        <p:spPr>
          <a:xfrm>
            <a:off x="6212873" y="2417801"/>
            <a:ext cx="5297398" cy="306859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200"/>
              </a:spcAft>
              <a:buClr>
                <a:schemeClr val="bg1"/>
              </a:buClr>
            </a:pPr>
            <a:r>
              <a:rPr lang="en-US" dirty="0">
                <a:solidFill>
                  <a:schemeClr val="tx1"/>
                </a:solidFill>
              </a:rPr>
              <a:t>Club support</a:t>
            </a:r>
          </a:p>
          <a:p>
            <a:pPr>
              <a:spcAft>
                <a:spcPts val="1200"/>
              </a:spcAft>
              <a:buClr>
                <a:schemeClr val="bg1"/>
              </a:buClr>
            </a:pPr>
            <a:r>
              <a:rPr lang="en-US" dirty="0">
                <a:solidFill>
                  <a:schemeClr val="tx1"/>
                </a:solidFill>
              </a:rPr>
              <a:t>Fiscal responsibility</a:t>
            </a:r>
          </a:p>
          <a:p>
            <a:pPr>
              <a:spcAft>
                <a:spcPts val="1200"/>
              </a:spcAft>
              <a:buClr>
                <a:schemeClr val="bg1"/>
              </a:buClr>
            </a:pPr>
            <a:r>
              <a:rPr lang="en-US" dirty="0">
                <a:solidFill>
                  <a:schemeClr val="tx1"/>
                </a:solidFill>
              </a:rPr>
              <a:t>Safeguard name and emblem</a:t>
            </a:r>
          </a:p>
          <a:p>
            <a:pPr>
              <a:spcAft>
                <a:spcPts val="1200"/>
              </a:spcAft>
              <a:buClr>
                <a:schemeClr val="bg1"/>
              </a:buClr>
            </a:pPr>
            <a:endParaRPr lang="en-US" dirty="0">
              <a:solidFill>
                <a:schemeClr val="tx1"/>
              </a:solidFill>
            </a:endParaRPr>
          </a:p>
          <a:p>
            <a:pPr>
              <a:spcAft>
                <a:spcPts val="1200"/>
              </a:spcAft>
              <a:buClr>
                <a:schemeClr val="bg1"/>
              </a:buClr>
            </a:pPr>
            <a:endParaRPr lang="en-US" dirty="0">
              <a:solidFill>
                <a:schemeClr val="tx1"/>
              </a:solidFill>
            </a:endParaRPr>
          </a:p>
          <a:p>
            <a:pPr>
              <a:spcAft>
                <a:spcPts val="1200"/>
              </a:spcAft>
              <a:buClr>
                <a:schemeClr val="bg1"/>
              </a:buClr>
            </a:pP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83138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D60EB1D9-1E80-4E95-AC8A-8AC4589172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/>
              <a:t>District Governor Online Resources </a:t>
            </a:r>
            <a:endParaRPr lang="en-US" dirty="0"/>
          </a:p>
        </p:txBody>
      </p:sp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4AB0379A-0AA6-49B2-BD85-3C0D1A3B60A1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12519" r="12519"/>
          <a:stretch/>
        </p:blipFill>
        <p:spPr>
          <a:xfrm>
            <a:off x="732155" y="396239"/>
            <a:ext cx="6735445" cy="6118853"/>
          </a:xfrm>
        </p:spPr>
      </p:pic>
    </p:spTree>
    <p:extLst>
      <p:ext uri="{BB962C8B-B14F-4D97-AF65-F5344CB8AC3E}">
        <p14:creationId xmlns:p14="http://schemas.microsoft.com/office/powerpoint/2010/main" val="35855380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445BD19E-9779-4F3E-8C74-BD98CCCDC8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Benefits of Using Online Resources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094F297F-EFDC-486B-84B0-60452DD9DD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 rot="16200000" flipH="1" flipV="1">
            <a:off x="3635141" y="-1835870"/>
            <a:ext cx="4923614" cy="11430000"/>
            <a:chOff x="4578818" y="945960"/>
            <a:chExt cx="6867960" cy="5226241"/>
          </a:xfrm>
        </p:grpSpPr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B19EBAE2-30BF-4069-8CA3-ED78C7E5B56D}"/>
                </a:ext>
              </a:extLst>
            </p:cNvPr>
            <p:cNvCxnSpPr/>
            <p:nvPr/>
          </p:nvCxnSpPr>
          <p:spPr>
            <a:xfrm>
              <a:off x="4578818" y="954315"/>
              <a:ext cx="6866419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DFB05770-3738-4864-BC82-D2B153B53989}"/>
                </a:ext>
              </a:extLst>
            </p:cNvPr>
            <p:cNvCxnSpPr/>
            <p:nvPr/>
          </p:nvCxnSpPr>
          <p:spPr>
            <a:xfrm>
              <a:off x="4580348" y="6172201"/>
              <a:ext cx="686643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8F765A14-4747-43AD-9029-6A1A9224A47D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8817888" y="3555960"/>
              <a:ext cx="522000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30" name="Text Placeholder 3">
            <a:extLst>
              <a:ext uri="{FF2B5EF4-FFF2-40B4-BE49-F238E27FC236}">
                <a16:creationId xmlns:a16="http://schemas.microsoft.com/office/drawing/2014/main" id="{A92E52D6-5AE4-442F-A9BA-0F0674F46D6F}"/>
              </a:ext>
            </a:extLst>
          </p:cNvPr>
          <p:cNvSpPr txBox="1">
            <a:spLocks/>
          </p:cNvSpPr>
          <p:nvPr/>
        </p:nvSpPr>
        <p:spPr>
          <a:xfrm>
            <a:off x="632071" y="2417802"/>
            <a:ext cx="5297398" cy="306859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200"/>
              </a:spcAft>
              <a:buClr>
                <a:schemeClr val="bg1"/>
              </a:buClr>
            </a:pPr>
            <a:r>
              <a:rPr lang="en-US" dirty="0">
                <a:solidFill>
                  <a:schemeClr val="tx1"/>
                </a:solidFill>
              </a:rPr>
              <a:t>Saves time</a:t>
            </a:r>
          </a:p>
          <a:p>
            <a:pPr>
              <a:spcAft>
                <a:spcPts val="1200"/>
              </a:spcAft>
              <a:buClr>
                <a:schemeClr val="bg1"/>
              </a:buClr>
            </a:pPr>
            <a:r>
              <a:rPr lang="en-US" dirty="0">
                <a:solidFill>
                  <a:schemeClr val="tx1"/>
                </a:solidFill>
              </a:rPr>
              <a:t>Saves money</a:t>
            </a:r>
          </a:p>
          <a:p>
            <a:pPr>
              <a:spcAft>
                <a:spcPts val="1200"/>
              </a:spcAft>
              <a:buClr>
                <a:schemeClr val="bg1"/>
              </a:buClr>
            </a:pPr>
            <a:r>
              <a:rPr lang="en-US" dirty="0">
                <a:solidFill>
                  <a:schemeClr val="tx1"/>
                </a:solidFill>
              </a:rPr>
              <a:t>Increases collaboration</a:t>
            </a:r>
          </a:p>
          <a:p>
            <a:pPr>
              <a:spcAft>
                <a:spcPts val="1200"/>
              </a:spcAft>
              <a:buClr>
                <a:schemeClr val="bg1"/>
              </a:buClr>
            </a:pPr>
            <a:endParaRPr lang="en-US" dirty="0">
              <a:solidFill>
                <a:schemeClr val="tx1"/>
              </a:solidFill>
            </a:endParaRPr>
          </a:p>
          <a:p>
            <a:pPr>
              <a:spcAft>
                <a:spcPts val="1200"/>
              </a:spcAft>
              <a:buClr>
                <a:schemeClr val="bg1"/>
              </a:buClr>
            </a:pPr>
            <a:endParaRPr lang="en-US" dirty="0">
              <a:solidFill>
                <a:schemeClr val="tx1"/>
              </a:solidFill>
            </a:endParaRPr>
          </a:p>
          <a:p>
            <a:pPr>
              <a:spcAft>
                <a:spcPts val="1200"/>
              </a:spcAft>
              <a:buClr>
                <a:schemeClr val="bg1"/>
              </a:buClr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1" name="Text Placeholder 3">
            <a:extLst>
              <a:ext uri="{FF2B5EF4-FFF2-40B4-BE49-F238E27FC236}">
                <a16:creationId xmlns:a16="http://schemas.microsoft.com/office/drawing/2014/main" id="{7666394A-653B-4104-BA7F-C996CD8EA449}"/>
              </a:ext>
            </a:extLst>
          </p:cNvPr>
          <p:cNvSpPr txBox="1">
            <a:spLocks/>
          </p:cNvSpPr>
          <p:nvPr/>
        </p:nvSpPr>
        <p:spPr>
          <a:xfrm>
            <a:off x="6212873" y="2417801"/>
            <a:ext cx="5297398" cy="306859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200"/>
              </a:spcAft>
              <a:buClr>
                <a:schemeClr val="bg1"/>
              </a:buClr>
            </a:pPr>
            <a:r>
              <a:rPr lang="en-US" dirty="0">
                <a:solidFill>
                  <a:schemeClr val="tx1"/>
                </a:solidFill>
              </a:rPr>
              <a:t>Increases communication</a:t>
            </a:r>
          </a:p>
          <a:p>
            <a:pPr>
              <a:spcAft>
                <a:spcPts val="1200"/>
              </a:spcAft>
              <a:buClr>
                <a:schemeClr val="bg1"/>
              </a:buClr>
            </a:pPr>
            <a:r>
              <a:rPr lang="en-US" dirty="0">
                <a:solidFill>
                  <a:schemeClr val="tx1"/>
                </a:solidFill>
              </a:rPr>
              <a:t>Enhances organization</a:t>
            </a:r>
          </a:p>
          <a:p>
            <a:pPr>
              <a:spcAft>
                <a:spcPts val="1200"/>
              </a:spcAft>
              <a:buClr>
                <a:schemeClr val="bg1"/>
              </a:buClr>
            </a:pPr>
            <a:endParaRPr lang="en-US" dirty="0">
              <a:solidFill>
                <a:schemeClr val="tx1"/>
              </a:solidFill>
            </a:endParaRPr>
          </a:p>
          <a:p>
            <a:pPr>
              <a:spcAft>
                <a:spcPts val="1200"/>
              </a:spcAft>
              <a:buClr>
                <a:schemeClr val="bg1"/>
              </a:buClr>
            </a:pPr>
            <a:endParaRPr lang="en-US" dirty="0">
              <a:solidFill>
                <a:schemeClr val="tx1"/>
              </a:solidFill>
            </a:endParaRPr>
          </a:p>
          <a:p>
            <a:pPr>
              <a:spcAft>
                <a:spcPts val="1200"/>
              </a:spcAft>
              <a:buClr>
                <a:schemeClr val="bg1"/>
              </a:buClr>
            </a:pP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80814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itle 36">
            <a:extLst>
              <a:ext uri="{FF2B5EF4-FFF2-40B4-BE49-F238E27FC236}">
                <a16:creationId xmlns:a16="http://schemas.microsoft.com/office/drawing/2014/main" id="{2DCDD657-211F-4358-BFE4-2A68B5FDA0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36398"/>
            <a:ext cx="12191999" cy="957729"/>
          </a:xfrm>
          <a:ln>
            <a:solidFill>
              <a:schemeClr val="accent2"/>
            </a:solidFill>
          </a:ln>
        </p:spPr>
        <p:txBody>
          <a:bodyPr anchor="b">
            <a:normAutofit/>
          </a:bodyPr>
          <a:lstStyle/>
          <a:p>
            <a:r>
              <a:rPr lang="en-US"/>
              <a:t>Member Portal</a:t>
            </a:r>
          </a:p>
        </p:txBody>
      </p:sp>
      <p:pic>
        <p:nvPicPr>
          <p:cNvPr id="8" name="Picture Placeholder 27" descr="A picture containing text, electronics&#10;&#10;Description automatically generated">
            <a:extLst>
              <a:ext uri="{FF2B5EF4-FFF2-40B4-BE49-F238E27FC236}">
                <a16:creationId xmlns:a16="http://schemas.microsoft.com/office/drawing/2014/main" id="{04E46986-8E47-4544-A606-F4B72C1C868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tretch/>
        </p:blipFill>
        <p:spPr>
          <a:xfrm>
            <a:off x="1632004" y="1097277"/>
            <a:ext cx="8927992" cy="566928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3809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Rectangle 65">
            <a:extLst>
              <a:ext uri="{FF2B5EF4-FFF2-40B4-BE49-F238E27FC236}">
                <a16:creationId xmlns:a16="http://schemas.microsoft.com/office/drawing/2014/main" id="{34888449-0EF0-4A86-8913-1438ECD7B4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blackGray">
          <a:xfrm>
            <a:off x="0" y="0"/>
            <a:ext cx="84201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D621B9DA-9580-4E28-B854-4EC2C7B50AD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28934" y="2057400"/>
            <a:ext cx="7030766" cy="4191705"/>
          </a:xfrm>
        </p:spPr>
        <p:txBody>
          <a:bodyPr>
            <a:normAutofit/>
          </a:bodyPr>
          <a:lstStyle/>
          <a:p>
            <a:pPr marL="342900" indent="-34290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Report service</a:t>
            </a:r>
          </a:p>
          <a:p>
            <a:pPr marL="342900" indent="-34290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Plan projects</a:t>
            </a:r>
          </a:p>
          <a:p>
            <a:pPr marL="342900" indent="-34290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Connect with other Lions</a:t>
            </a:r>
          </a:p>
          <a:p>
            <a:pPr marL="342900" indent="-34290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Create personal profile</a:t>
            </a:r>
          </a:p>
        </p:txBody>
      </p:sp>
      <p:pic>
        <p:nvPicPr>
          <p:cNvPr id="21" name="Picture 20" descr="Logo&#10;&#10;Description automatically generated">
            <a:extLst>
              <a:ext uri="{FF2B5EF4-FFF2-40B4-BE49-F238E27FC236}">
                <a16:creationId xmlns:a16="http://schemas.microsoft.com/office/drawing/2014/main" id="{D1A1BA98-B3FC-433D-9B4B-EA6726B898C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5181" y="2057400"/>
            <a:ext cx="2743200" cy="27432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2ECC308D-4A34-4AF7-A90C-B9BFBD2FA700}"/>
              </a:ext>
            </a:extLst>
          </p:cNvPr>
          <p:cNvGrpSpPr/>
          <p:nvPr/>
        </p:nvGrpSpPr>
        <p:grpSpPr>
          <a:xfrm>
            <a:off x="475561" y="74319"/>
            <a:ext cx="7390163" cy="6481438"/>
            <a:chOff x="475561" y="74319"/>
            <a:chExt cx="7390163" cy="6481438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35EB76C5-9D37-498B-92A2-7188A836C285}"/>
                </a:ext>
              </a:extLst>
            </p:cNvPr>
            <p:cNvGrpSpPr/>
            <p:nvPr/>
          </p:nvGrpSpPr>
          <p:grpSpPr>
            <a:xfrm>
              <a:off x="475561" y="771017"/>
              <a:ext cx="7390163" cy="5784740"/>
              <a:chOff x="475561" y="593217"/>
              <a:chExt cx="7390163" cy="5784740"/>
            </a:xfrm>
          </p:grpSpPr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32E115EA-1F1C-4B95-AB2B-A6FAF6A149C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/>
            </p:nvGrpSpPr>
            <p:grpSpPr>
              <a:xfrm flipH="1">
                <a:off x="475561" y="593217"/>
                <a:ext cx="7388352" cy="5777042"/>
                <a:chOff x="-14159209" y="945960"/>
                <a:chExt cx="25695138" cy="5220000"/>
              </a:xfrm>
            </p:grpSpPr>
            <p:cxnSp>
              <p:nvCxnSpPr>
                <p:cNvPr id="10" name="Straight Connector 9">
                  <a:extLst>
                    <a:ext uri="{FF2B5EF4-FFF2-40B4-BE49-F238E27FC236}">
                      <a16:creationId xmlns:a16="http://schemas.microsoft.com/office/drawing/2014/main" id="{84D16DA6-5FB9-4A1C-91C1-DCB551C572D0}"/>
                    </a:ext>
                  </a:extLst>
                </p:cNvPr>
                <p:cNvCxnSpPr/>
                <p:nvPr/>
              </p:nvCxnSpPr>
              <p:spPr>
                <a:xfrm>
                  <a:off x="4267200" y="960120"/>
                  <a:ext cx="7178040" cy="0"/>
                </a:xfrm>
                <a:prstGeom prst="line">
                  <a:avLst/>
                </a:prstGeom>
                <a:ln>
                  <a:solidFill>
                    <a:schemeClr val="bg1"/>
                  </a:solidFill>
                </a:ln>
              </p:spPr>
              <p:style>
                <a:lnRef idx="3">
                  <a:schemeClr val="accent2"/>
                </a:lnRef>
                <a:fillRef idx="0">
                  <a:schemeClr val="accent2"/>
                </a:fillRef>
                <a:effectRef idx="2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11" name="Straight Connector 10">
                  <a:extLst>
                    <a:ext uri="{FF2B5EF4-FFF2-40B4-BE49-F238E27FC236}">
                      <a16:creationId xmlns:a16="http://schemas.microsoft.com/office/drawing/2014/main" id="{3EE3D6A7-BDAE-46F3-A0AC-6FFBDB8BCE5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4159209" y="6160611"/>
                  <a:ext cx="25695138" cy="0"/>
                </a:xfrm>
                <a:prstGeom prst="line">
                  <a:avLst/>
                </a:prstGeom>
                <a:ln>
                  <a:solidFill>
                    <a:schemeClr val="bg1"/>
                  </a:solidFill>
                </a:ln>
              </p:spPr>
              <p:style>
                <a:lnRef idx="3">
                  <a:schemeClr val="accent2"/>
                </a:lnRef>
                <a:fillRef idx="0">
                  <a:schemeClr val="accent2"/>
                </a:fillRef>
                <a:effectRef idx="2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11">
                  <a:extLst>
                    <a:ext uri="{FF2B5EF4-FFF2-40B4-BE49-F238E27FC236}">
                      <a16:creationId xmlns:a16="http://schemas.microsoft.com/office/drawing/2014/main" id="{FDA729FD-538C-4F70-AD7C-C5B181386F5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>
                  <a:off x="8849373" y="3555960"/>
                  <a:ext cx="5220000" cy="0"/>
                </a:xfrm>
                <a:prstGeom prst="line">
                  <a:avLst/>
                </a:prstGeom>
                <a:ln>
                  <a:solidFill>
                    <a:schemeClr val="bg1"/>
                  </a:solidFill>
                </a:ln>
              </p:spPr>
              <p:style>
                <a:lnRef idx="3">
                  <a:schemeClr val="accent2"/>
                </a:lnRef>
                <a:fillRef idx="0">
                  <a:schemeClr val="accent2"/>
                </a:fillRef>
                <a:effectRef idx="2">
                  <a:schemeClr val="accent2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E9155088-A385-4898-BF3A-E8A973106C3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/>
            </p:nvGrpSpPr>
            <p:grpSpPr>
              <a:xfrm>
                <a:off x="5671164" y="600914"/>
                <a:ext cx="2194560" cy="5777043"/>
                <a:chOff x="3826417" y="957935"/>
                <a:chExt cx="7632219" cy="5220000"/>
              </a:xfrm>
            </p:grpSpPr>
            <p:cxnSp>
              <p:nvCxnSpPr>
                <p:cNvPr id="14" name="Straight Connector 13">
                  <a:extLst>
                    <a:ext uri="{FF2B5EF4-FFF2-40B4-BE49-F238E27FC236}">
                      <a16:creationId xmlns:a16="http://schemas.microsoft.com/office/drawing/2014/main" id="{C156646E-1B93-4BAA-AEB7-D2B7C87B99F8}"/>
                    </a:ext>
                  </a:extLst>
                </p:cNvPr>
                <p:cNvCxnSpPr/>
                <p:nvPr/>
              </p:nvCxnSpPr>
              <p:spPr>
                <a:xfrm>
                  <a:off x="3826417" y="968300"/>
                  <a:ext cx="7632219" cy="0"/>
                </a:xfrm>
                <a:prstGeom prst="line">
                  <a:avLst/>
                </a:prstGeom>
                <a:ln>
                  <a:solidFill>
                    <a:schemeClr val="bg1"/>
                  </a:solidFill>
                </a:ln>
              </p:spPr>
              <p:style>
                <a:lnRef idx="3">
                  <a:schemeClr val="accent2"/>
                </a:lnRef>
                <a:fillRef idx="0">
                  <a:schemeClr val="accent2"/>
                </a:fillRef>
                <a:effectRef idx="2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17">
                  <a:extLst>
                    <a:ext uri="{FF2B5EF4-FFF2-40B4-BE49-F238E27FC236}">
                      <a16:creationId xmlns:a16="http://schemas.microsoft.com/office/drawing/2014/main" id="{77A9E40C-636F-4F04-A37B-C706AFD2087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>
                  <a:off x="8817890" y="3567935"/>
                  <a:ext cx="5220000" cy="0"/>
                </a:xfrm>
                <a:prstGeom prst="line">
                  <a:avLst/>
                </a:prstGeom>
                <a:ln>
                  <a:solidFill>
                    <a:schemeClr val="bg1"/>
                  </a:solidFill>
                </a:ln>
              </p:spPr>
              <p:style>
                <a:lnRef idx="3">
                  <a:schemeClr val="accent2"/>
                </a:lnRef>
                <a:fillRef idx="0">
                  <a:schemeClr val="accent2"/>
                </a:fillRef>
                <a:effectRef idx="2">
                  <a:schemeClr val="accent2"/>
                </a:effectRef>
                <a:fontRef idx="minor">
                  <a:schemeClr val="tx1"/>
                </a:fontRef>
              </p:style>
            </p:cxnSp>
          </p:grpSp>
        </p:grpSp>
        <p:pic>
          <p:nvPicPr>
            <p:cNvPr id="19" name="Picture 18" descr="Logo&#10;&#10;Description automatically generated">
              <a:extLst>
                <a:ext uri="{FF2B5EF4-FFF2-40B4-BE49-F238E27FC236}">
                  <a16:creationId xmlns:a16="http://schemas.microsoft.com/office/drawing/2014/main" id="{9BC7233C-4F26-4D31-957D-F13F110E651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138723" y="74319"/>
              <a:ext cx="1931750" cy="18288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05925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Rectangle 65">
            <a:extLst>
              <a:ext uri="{FF2B5EF4-FFF2-40B4-BE49-F238E27FC236}">
                <a16:creationId xmlns:a16="http://schemas.microsoft.com/office/drawing/2014/main" id="{34888449-0EF0-4A86-8913-1438ECD7B4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blackGray">
          <a:xfrm>
            <a:off x="0" y="0"/>
            <a:ext cx="84201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D621B9DA-9580-4E28-B854-4EC2C7B50AD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28934" y="2057400"/>
            <a:ext cx="7030766" cy="4191705"/>
          </a:xfrm>
        </p:spPr>
        <p:txBody>
          <a:bodyPr>
            <a:normAutofit/>
          </a:bodyPr>
          <a:lstStyle/>
          <a:p>
            <a:pPr marL="342900" indent="-34290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Track actionable tasks</a:t>
            </a:r>
          </a:p>
          <a:p>
            <a:pPr marL="342900" indent="-34290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Access club and district metrics</a:t>
            </a:r>
          </a:p>
          <a:p>
            <a:pPr marL="342900" indent="-34290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Run membership reports</a:t>
            </a:r>
          </a:p>
          <a:p>
            <a:pPr marL="342900" indent="-34290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Track district convention information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D1A1BA98-B3FC-433D-9B4B-EA6726B898C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925181" y="2057400"/>
            <a:ext cx="2743200" cy="274320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DC9E1E49-E244-4A5B-BB94-F17D7C7AD993}"/>
              </a:ext>
            </a:extLst>
          </p:cNvPr>
          <p:cNvGrpSpPr/>
          <p:nvPr/>
        </p:nvGrpSpPr>
        <p:grpSpPr>
          <a:xfrm>
            <a:off x="475561" y="74319"/>
            <a:ext cx="7390163" cy="6481438"/>
            <a:chOff x="475561" y="74319"/>
            <a:chExt cx="7390163" cy="6481438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80D7A2EB-C64B-4D72-B76C-CB40F3E4827A}"/>
                </a:ext>
              </a:extLst>
            </p:cNvPr>
            <p:cNvGrpSpPr/>
            <p:nvPr/>
          </p:nvGrpSpPr>
          <p:grpSpPr>
            <a:xfrm>
              <a:off x="475561" y="771017"/>
              <a:ext cx="7390163" cy="5784740"/>
              <a:chOff x="475561" y="593217"/>
              <a:chExt cx="7390163" cy="5784740"/>
            </a:xfrm>
          </p:grpSpPr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D1E738C4-459D-4AD1-B2F8-603F51296F9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/>
            </p:nvGrpSpPr>
            <p:grpSpPr>
              <a:xfrm flipH="1">
                <a:off x="475561" y="593217"/>
                <a:ext cx="7388352" cy="5777042"/>
                <a:chOff x="-14159209" y="945960"/>
                <a:chExt cx="25695138" cy="5220000"/>
              </a:xfrm>
            </p:grpSpPr>
            <p:cxnSp>
              <p:nvCxnSpPr>
                <p:cNvPr id="28" name="Straight Connector 27">
                  <a:extLst>
                    <a:ext uri="{FF2B5EF4-FFF2-40B4-BE49-F238E27FC236}">
                      <a16:creationId xmlns:a16="http://schemas.microsoft.com/office/drawing/2014/main" id="{D016D300-8605-454E-BEF8-C974EAD67768}"/>
                    </a:ext>
                  </a:extLst>
                </p:cNvPr>
                <p:cNvCxnSpPr/>
                <p:nvPr/>
              </p:nvCxnSpPr>
              <p:spPr>
                <a:xfrm>
                  <a:off x="4267200" y="960120"/>
                  <a:ext cx="7178040" cy="0"/>
                </a:xfrm>
                <a:prstGeom prst="line">
                  <a:avLst/>
                </a:prstGeom>
                <a:ln>
                  <a:solidFill>
                    <a:schemeClr val="bg1"/>
                  </a:solidFill>
                </a:ln>
              </p:spPr>
              <p:style>
                <a:lnRef idx="3">
                  <a:schemeClr val="accent2"/>
                </a:lnRef>
                <a:fillRef idx="0">
                  <a:schemeClr val="accent2"/>
                </a:fillRef>
                <a:effectRef idx="2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8">
                  <a:extLst>
                    <a:ext uri="{FF2B5EF4-FFF2-40B4-BE49-F238E27FC236}">
                      <a16:creationId xmlns:a16="http://schemas.microsoft.com/office/drawing/2014/main" id="{DF201567-C762-4E85-A580-C5D3C9C513F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4159209" y="6160611"/>
                  <a:ext cx="25695138" cy="0"/>
                </a:xfrm>
                <a:prstGeom prst="line">
                  <a:avLst/>
                </a:prstGeom>
                <a:ln>
                  <a:solidFill>
                    <a:schemeClr val="bg1"/>
                  </a:solidFill>
                </a:ln>
              </p:spPr>
              <p:style>
                <a:lnRef idx="3">
                  <a:schemeClr val="accent2"/>
                </a:lnRef>
                <a:fillRef idx="0">
                  <a:schemeClr val="accent2"/>
                </a:fillRef>
                <a:effectRef idx="2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9">
                  <a:extLst>
                    <a:ext uri="{FF2B5EF4-FFF2-40B4-BE49-F238E27FC236}">
                      <a16:creationId xmlns:a16="http://schemas.microsoft.com/office/drawing/2014/main" id="{C65BECCE-F9F7-4F47-9C49-A8EA3597593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>
                  <a:off x="8849373" y="3555960"/>
                  <a:ext cx="5220000" cy="0"/>
                </a:xfrm>
                <a:prstGeom prst="line">
                  <a:avLst/>
                </a:prstGeom>
                <a:ln>
                  <a:solidFill>
                    <a:schemeClr val="bg1"/>
                  </a:solidFill>
                </a:ln>
              </p:spPr>
              <p:style>
                <a:lnRef idx="3">
                  <a:schemeClr val="accent2"/>
                </a:lnRef>
                <a:fillRef idx="0">
                  <a:schemeClr val="accent2"/>
                </a:fillRef>
                <a:effectRef idx="2">
                  <a:schemeClr val="accent2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073BF0A4-EB60-4B07-A370-A3590406145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/>
            </p:nvGrpSpPr>
            <p:grpSpPr>
              <a:xfrm>
                <a:off x="5671164" y="600914"/>
                <a:ext cx="2194560" cy="5777043"/>
                <a:chOff x="3826417" y="957935"/>
                <a:chExt cx="7632219" cy="5220000"/>
              </a:xfrm>
            </p:grpSpPr>
            <p:cxnSp>
              <p:nvCxnSpPr>
                <p:cNvPr id="26" name="Straight Connector 25">
                  <a:extLst>
                    <a:ext uri="{FF2B5EF4-FFF2-40B4-BE49-F238E27FC236}">
                      <a16:creationId xmlns:a16="http://schemas.microsoft.com/office/drawing/2014/main" id="{8E80914F-866E-4D2A-9C3B-664B5D349B08}"/>
                    </a:ext>
                  </a:extLst>
                </p:cNvPr>
                <p:cNvCxnSpPr/>
                <p:nvPr/>
              </p:nvCxnSpPr>
              <p:spPr>
                <a:xfrm>
                  <a:off x="3826417" y="968300"/>
                  <a:ext cx="7632219" cy="0"/>
                </a:xfrm>
                <a:prstGeom prst="line">
                  <a:avLst/>
                </a:prstGeom>
                <a:ln>
                  <a:solidFill>
                    <a:schemeClr val="bg1"/>
                  </a:solidFill>
                </a:ln>
              </p:spPr>
              <p:style>
                <a:lnRef idx="3">
                  <a:schemeClr val="accent2"/>
                </a:lnRef>
                <a:fillRef idx="0">
                  <a:schemeClr val="accent2"/>
                </a:fillRef>
                <a:effectRef idx="2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6">
                  <a:extLst>
                    <a:ext uri="{FF2B5EF4-FFF2-40B4-BE49-F238E27FC236}">
                      <a16:creationId xmlns:a16="http://schemas.microsoft.com/office/drawing/2014/main" id="{36D810AC-BF26-46C7-A87F-61039982EF6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>
                  <a:off x="8817890" y="3567935"/>
                  <a:ext cx="5220000" cy="0"/>
                </a:xfrm>
                <a:prstGeom prst="line">
                  <a:avLst/>
                </a:prstGeom>
                <a:ln>
                  <a:solidFill>
                    <a:schemeClr val="bg1"/>
                  </a:solidFill>
                </a:ln>
              </p:spPr>
              <p:style>
                <a:lnRef idx="3">
                  <a:schemeClr val="accent2"/>
                </a:lnRef>
                <a:fillRef idx="0">
                  <a:schemeClr val="accent2"/>
                </a:fillRef>
                <a:effectRef idx="2">
                  <a:schemeClr val="accent2"/>
                </a:effectRef>
                <a:fontRef idx="minor">
                  <a:schemeClr val="tx1"/>
                </a:fontRef>
              </p:style>
            </p:cxnSp>
          </p:grpSp>
        </p:grpSp>
        <p:pic>
          <p:nvPicPr>
            <p:cNvPr id="23" name="Picture 22" descr="Logo&#10;&#10;Description automatically generated">
              <a:extLst>
                <a:ext uri="{FF2B5EF4-FFF2-40B4-BE49-F238E27FC236}">
                  <a16:creationId xmlns:a16="http://schemas.microsoft.com/office/drawing/2014/main" id="{FF4D08BE-8292-4CA5-9FE1-5AD1502743A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138723" y="74319"/>
              <a:ext cx="1931750" cy="18288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197043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Rectangle 65">
            <a:extLst>
              <a:ext uri="{FF2B5EF4-FFF2-40B4-BE49-F238E27FC236}">
                <a16:creationId xmlns:a16="http://schemas.microsoft.com/office/drawing/2014/main" id="{34888449-0EF0-4A86-8913-1438ECD7B4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blackGray">
          <a:xfrm>
            <a:off x="0" y="0"/>
            <a:ext cx="84201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D621B9DA-9580-4E28-B854-4EC2C7B50AD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28934" y="2057400"/>
            <a:ext cx="7030766" cy="4191705"/>
          </a:xfrm>
        </p:spPr>
        <p:txBody>
          <a:bodyPr>
            <a:normAutofit/>
          </a:bodyPr>
          <a:lstStyle/>
          <a:p>
            <a:pPr marL="342900" indent="-34290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Explore membership trends</a:t>
            </a:r>
          </a:p>
          <a:p>
            <a:pPr marL="342900" indent="-34290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Explore club trends</a:t>
            </a:r>
          </a:p>
          <a:p>
            <a:pPr marL="342900" indent="-34290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View service activity impact</a:t>
            </a:r>
          </a:p>
          <a:p>
            <a:pPr marL="342900" indent="-34290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Monitor district goals progress </a:t>
            </a:r>
          </a:p>
          <a:p>
            <a:pPr marL="342900" indent="-34290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View Learn statistics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D1A1BA98-B3FC-433D-9B4B-EA6726B898C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925181" y="2057400"/>
            <a:ext cx="2743200" cy="274320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2B63803F-0D53-4797-99D4-1FEDEE2F81EE}"/>
              </a:ext>
            </a:extLst>
          </p:cNvPr>
          <p:cNvGrpSpPr/>
          <p:nvPr/>
        </p:nvGrpSpPr>
        <p:grpSpPr>
          <a:xfrm>
            <a:off x="475561" y="74319"/>
            <a:ext cx="7390163" cy="6481438"/>
            <a:chOff x="475561" y="74319"/>
            <a:chExt cx="7390163" cy="6481438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72FCA3B7-CF20-4947-B5B0-2E9C8E1E95A3}"/>
                </a:ext>
              </a:extLst>
            </p:cNvPr>
            <p:cNvGrpSpPr/>
            <p:nvPr/>
          </p:nvGrpSpPr>
          <p:grpSpPr>
            <a:xfrm>
              <a:off x="475561" y="771017"/>
              <a:ext cx="7390163" cy="5784740"/>
              <a:chOff x="475561" y="593217"/>
              <a:chExt cx="7390163" cy="5784740"/>
            </a:xfrm>
          </p:grpSpPr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E7AF5E2C-46F4-469F-BB14-92FF96601C4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/>
            </p:nvGrpSpPr>
            <p:grpSpPr>
              <a:xfrm flipH="1">
                <a:off x="475561" y="593217"/>
                <a:ext cx="7388352" cy="5777042"/>
                <a:chOff x="-14159209" y="945960"/>
                <a:chExt cx="25695138" cy="5220000"/>
              </a:xfrm>
            </p:grpSpPr>
            <p:cxnSp>
              <p:nvCxnSpPr>
                <p:cNvPr id="28" name="Straight Connector 27">
                  <a:extLst>
                    <a:ext uri="{FF2B5EF4-FFF2-40B4-BE49-F238E27FC236}">
                      <a16:creationId xmlns:a16="http://schemas.microsoft.com/office/drawing/2014/main" id="{72BB74EC-58DE-475B-AC2D-8CB4B5BE47A5}"/>
                    </a:ext>
                  </a:extLst>
                </p:cNvPr>
                <p:cNvCxnSpPr/>
                <p:nvPr/>
              </p:nvCxnSpPr>
              <p:spPr>
                <a:xfrm>
                  <a:off x="4267200" y="960120"/>
                  <a:ext cx="7178040" cy="0"/>
                </a:xfrm>
                <a:prstGeom prst="line">
                  <a:avLst/>
                </a:prstGeom>
                <a:ln>
                  <a:solidFill>
                    <a:schemeClr val="bg1"/>
                  </a:solidFill>
                </a:ln>
              </p:spPr>
              <p:style>
                <a:lnRef idx="3">
                  <a:schemeClr val="accent2"/>
                </a:lnRef>
                <a:fillRef idx="0">
                  <a:schemeClr val="accent2"/>
                </a:fillRef>
                <a:effectRef idx="2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8">
                  <a:extLst>
                    <a:ext uri="{FF2B5EF4-FFF2-40B4-BE49-F238E27FC236}">
                      <a16:creationId xmlns:a16="http://schemas.microsoft.com/office/drawing/2014/main" id="{477CBEB0-C2CF-46CF-B9B2-ADD9B6E7434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4159209" y="6160611"/>
                  <a:ext cx="25695138" cy="0"/>
                </a:xfrm>
                <a:prstGeom prst="line">
                  <a:avLst/>
                </a:prstGeom>
                <a:ln>
                  <a:solidFill>
                    <a:schemeClr val="bg1"/>
                  </a:solidFill>
                </a:ln>
              </p:spPr>
              <p:style>
                <a:lnRef idx="3">
                  <a:schemeClr val="accent2"/>
                </a:lnRef>
                <a:fillRef idx="0">
                  <a:schemeClr val="accent2"/>
                </a:fillRef>
                <a:effectRef idx="2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9">
                  <a:extLst>
                    <a:ext uri="{FF2B5EF4-FFF2-40B4-BE49-F238E27FC236}">
                      <a16:creationId xmlns:a16="http://schemas.microsoft.com/office/drawing/2014/main" id="{E8652C8F-9CC6-4A84-B6FC-0BDF07CA5E0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>
                  <a:off x="8849373" y="3555960"/>
                  <a:ext cx="5220000" cy="0"/>
                </a:xfrm>
                <a:prstGeom prst="line">
                  <a:avLst/>
                </a:prstGeom>
                <a:ln>
                  <a:solidFill>
                    <a:schemeClr val="bg1"/>
                  </a:solidFill>
                </a:ln>
              </p:spPr>
              <p:style>
                <a:lnRef idx="3">
                  <a:schemeClr val="accent2"/>
                </a:lnRef>
                <a:fillRef idx="0">
                  <a:schemeClr val="accent2"/>
                </a:fillRef>
                <a:effectRef idx="2">
                  <a:schemeClr val="accent2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BC1215E7-1DF2-4423-A6D7-821D01D1D26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/>
            </p:nvGrpSpPr>
            <p:grpSpPr>
              <a:xfrm>
                <a:off x="5671164" y="600914"/>
                <a:ext cx="2194560" cy="5777043"/>
                <a:chOff x="3826417" y="957935"/>
                <a:chExt cx="7632219" cy="5220000"/>
              </a:xfrm>
            </p:grpSpPr>
            <p:cxnSp>
              <p:nvCxnSpPr>
                <p:cNvPr id="26" name="Straight Connector 25">
                  <a:extLst>
                    <a:ext uri="{FF2B5EF4-FFF2-40B4-BE49-F238E27FC236}">
                      <a16:creationId xmlns:a16="http://schemas.microsoft.com/office/drawing/2014/main" id="{69ADC8C6-905D-48E8-9AAB-C4C60691BFD8}"/>
                    </a:ext>
                  </a:extLst>
                </p:cNvPr>
                <p:cNvCxnSpPr/>
                <p:nvPr/>
              </p:nvCxnSpPr>
              <p:spPr>
                <a:xfrm>
                  <a:off x="3826417" y="968300"/>
                  <a:ext cx="7632219" cy="0"/>
                </a:xfrm>
                <a:prstGeom prst="line">
                  <a:avLst/>
                </a:prstGeom>
                <a:ln>
                  <a:solidFill>
                    <a:schemeClr val="bg1"/>
                  </a:solidFill>
                </a:ln>
              </p:spPr>
              <p:style>
                <a:lnRef idx="3">
                  <a:schemeClr val="accent2"/>
                </a:lnRef>
                <a:fillRef idx="0">
                  <a:schemeClr val="accent2"/>
                </a:fillRef>
                <a:effectRef idx="2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6">
                  <a:extLst>
                    <a:ext uri="{FF2B5EF4-FFF2-40B4-BE49-F238E27FC236}">
                      <a16:creationId xmlns:a16="http://schemas.microsoft.com/office/drawing/2014/main" id="{17A08503-28CB-4659-890F-16A96DE70C9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>
                  <a:off x="8817890" y="3567935"/>
                  <a:ext cx="5220000" cy="0"/>
                </a:xfrm>
                <a:prstGeom prst="line">
                  <a:avLst/>
                </a:prstGeom>
                <a:ln>
                  <a:solidFill>
                    <a:schemeClr val="bg1"/>
                  </a:solidFill>
                </a:ln>
              </p:spPr>
              <p:style>
                <a:lnRef idx="3">
                  <a:schemeClr val="accent2"/>
                </a:lnRef>
                <a:fillRef idx="0">
                  <a:schemeClr val="accent2"/>
                </a:fillRef>
                <a:effectRef idx="2">
                  <a:schemeClr val="accent2"/>
                </a:effectRef>
                <a:fontRef idx="minor">
                  <a:schemeClr val="tx1"/>
                </a:fontRef>
              </p:style>
            </p:cxnSp>
          </p:grpSp>
        </p:grpSp>
        <p:pic>
          <p:nvPicPr>
            <p:cNvPr id="23" name="Picture 22" descr="Logo&#10;&#10;Description automatically generated">
              <a:extLst>
                <a:ext uri="{FF2B5EF4-FFF2-40B4-BE49-F238E27FC236}">
                  <a16:creationId xmlns:a16="http://schemas.microsoft.com/office/drawing/2014/main" id="{450F6DCA-1562-4639-AAE5-875F7BB4708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138723" y="74319"/>
              <a:ext cx="1931750" cy="18288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63882065"/>
      </p:ext>
    </p:extLst>
  </p:cSld>
  <p:clrMapOvr>
    <a:masterClrMapping/>
  </p:clrMapOvr>
</p:sld>
</file>

<file path=ppt/theme/theme1.xml><?xml version="1.0" encoding="utf-8"?>
<a:theme xmlns:a="http://schemas.openxmlformats.org/drawingml/2006/main" name="Parcel">
  <a:themeElements>
    <a:clrScheme name="Custom 12">
      <a:dk1>
        <a:srgbClr val="000000"/>
      </a:dk1>
      <a:lt1>
        <a:srgbClr val="FFFFFF"/>
      </a:lt1>
      <a:dk2>
        <a:srgbClr val="545454"/>
      </a:dk2>
      <a:lt2>
        <a:srgbClr val="BFBFBF"/>
      </a:lt2>
      <a:accent1>
        <a:srgbClr val="4B9BAA"/>
      </a:accent1>
      <a:accent2>
        <a:srgbClr val="FAB900"/>
      </a:accent2>
      <a:accent3>
        <a:srgbClr val="4B9BAA"/>
      </a:accent3>
      <a:accent4>
        <a:srgbClr val="EE7008"/>
      </a:accent4>
      <a:accent5>
        <a:srgbClr val="4B9BAA"/>
      </a:accent5>
      <a:accent6>
        <a:srgbClr val="D5393D"/>
      </a:accent6>
      <a:hlink>
        <a:srgbClr val="4B9BAA"/>
      </a:hlink>
      <a:folHlink>
        <a:srgbClr val="EE7008"/>
      </a:folHlink>
    </a:clrScheme>
    <a:fontScheme name="Custom 10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TF89732948_Virtual field trip_RVA_v4.potx" id="{D5327314-4ABE-4FA3-A970-063A298A971D}" vid="{3433CD16-A6C1-4434-8A42-CCC2BC6B04D6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291512c1ee715ab617f4c07df79fc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8256c27c40ca5c40ce1cf6c44f0205df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610BCAE0-0F0E-4D40-98F9-5333DE74302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3F06319-8903-43B2-A6AD-98B911A6C57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5B0764C4-A3D3-4D44-A5D4-7F16AA0BDF2F}">
  <ds:schemaRefs>
    <ds:schemaRef ds:uri="71af3243-3dd4-4a8d-8c0d-dd76da1f02a5"/>
    <ds:schemaRef ds:uri="http://schemas.microsoft.com/office/infopath/2007/PartnerControls"/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http://www.w3.org/XML/1998/namespace"/>
    <ds:schemaRef ds:uri="16c05727-aa75-4e4a-9b5f-8a80a1165891"/>
    <ds:schemaRef ds:uri="http://schemas.microsoft.com/office/2006/metadata/properties"/>
    <ds:schemaRef ds:uri="http://purl.org/dc/dcmitype/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Field Trip Template</Template>
  <TotalTime>0</TotalTime>
  <Words>439</Words>
  <Application>Microsoft Office PowerPoint</Application>
  <PresentationFormat>Widescreen</PresentationFormat>
  <Paragraphs>273</Paragraphs>
  <Slides>22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22</vt:i4>
      </vt:variant>
    </vt:vector>
  </HeadingPairs>
  <TitlesOfParts>
    <vt:vector size="30" baseType="lpstr">
      <vt:lpstr>Arial</vt:lpstr>
      <vt:lpstr>Calibri</vt:lpstr>
      <vt:lpstr>Calibri Light</vt:lpstr>
      <vt:lpstr>Tahoma</vt:lpstr>
      <vt:lpstr>Wingdings</vt:lpstr>
      <vt:lpstr>Parcel</vt:lpstr>
      <vt:lpstr>Custom Design</vt:lpstr>
      <vt:lpstr>1_Custom Design</vt:lpstr>
      <vt:lpstr>District Governor Orientation</vt:lpstr>
      <vt:lpstr>Session Objectives</vt:lpstr>
      <vt:lpstr>Responsibilities</vt:lpstr>
      <vt:lpstr>District Governor Online Resources </vt:lpstr>
      <vt:lpstr>Benefits of Using Online Resources</vt:lpstr>
      <vt:lpstr>Member Portal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Other Resources</vt:lpstr>
      <vt:lpstr>Planning a District Convention</vt:lpstr>
      <vt:lpstr>Activity: Planning a District Convention</vt:lpstr>
      <vt:lpstr>Public Relations</vt:lpstr>
      <vt:lpstr>Handling Public Relations</vt:lpstr>
      <vt:lpstr>Activity: Handling Public Relations</vt:lpstr>
      <vt:lpstr>New Club Guidance</vt:lpstr>
      <vt:lpstr>Activity: New Club Guidance</vt:lpstr>
      <vt:lpstr>Meeting Management Phases</vt:lpstr>
      <vt:lpstr>Activity: Meeting Management</vt:lpstr>
      <vt:lpstr>Session Objectives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2020-03-10T17:13:36Z</dcterms:created>
  <dcterms:modified xsi:type="dcterms:W3CDTF">2022-07-05T12:51:37Z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