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1"/>
  </p:notesMasterIdLst>
  <p:sldIdLst>
    <p:sldId id="256" r:id="rId2"/>
    <p:sldId id="257" r:id="rId3"/>
    <p:sldId id="258" r:id="rId4"/>
    <p:sldId id="260" r:id="rId5"/>
    <p:sldId id="263" r:id="rId6"/>
    <p:sldId id="264" r:id="rId7"/>
    <p:sldId id="261" r:id="rId8"/>
    <p:sldId id="262" r:id="rId9"/>
    <p:sldId id="259" r:id="rId10"/>
  </p:sldIdLst>
  <p:sldSz cx="12192000" cy="6858000"/>
  <p:notesSz cx="7010400" cy="9296400"/>
  <p:embeddedFontLst>
    <p:embeddedFont>
      <p:font typeface="Century Gothic" panose="020B0502020202020204" pitchFamily="34" charset="0"/>
      <p:regular r:id="rId12"/>
      <p:bold r:id="rId13"/>
      <p:italic r:id="rId14"/>
      <p:boldItalic r:id="rId1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6" roundtripDataSignature="AMtx7mi7LXsQulyXFcBTLtzc3jOYnymAQ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0940782-F136-4014-944F-3C8817364D73}">
  <a:tblStyle styleId="{D0940782-F136-4014-944F-3C8817364D73}"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790"/>
    <p:restoredTop sz="94686"/>
  </p:normalViewPr>
  <p:slideViewPr>
    <p:cSldViewPr snapToGrid="0">
      <p:cViewPr varScale="1">
        <p:scale>
          <a:sx n="165" d="100"/>
          <a:sy n="165" d="100"/>
        </p:scale>
        <p:origin x="240" y="73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presProps" Target="presProps.xml"/><Relationship Id="rId2" Type="http://schemas.openxmlformats.org/officeDocument/2006/relationships/slide" Target="slides/slide1.xml"/><Relationship Id="rId16" Type="http://customschemas.google.com/relationships/presentationmetadata" Target="meta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s>
</file>

<file path=ppt/charts/_rels/chart1.xml.rels><?xml version="1.0" encoding="UTF-8" standalone="yes"?>
<Relationships xmlns="http://schemas.openxmlformats.org/package/2006/relationships"><Relationship Id="rId3" Type="http://schemas.openxmlformats.org/officeDocument/2006/relationships/oleObject" Target="file:////Users/Paul/Documents/Current%20Projects/St%20Pauls/Budget/2026/2026%20Final%20drafts/2026%20Final%20Budget%20%2001.24.26.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Users/Paul/Documents/Current%20Projects/St%20Pauls/Budget/2026/2026%20Final%20drafts/2026%20Final%20Budget%20%2001.24.26.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Users/Paul/Documents/Current%20Projects/St%20Pauls/Budget/2026/2026%20Final%20drafts/2026%20Final%20Budget%20%2001.24.26.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Users/Paul/Documents/Current%20Projects/St%20Pauls/Budget/2026/2026%20Final%20drafts/2026%20Final%20Budget%20%2001.24.26.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Income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Income</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'Annual Report'!$H$7</c:f>
              <c:strCache>
                <c:ptCount val="1"/>
                <c:pt idx="0">
                  <c:v>Actual</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1-102A-894C-B5E5-8FA2F2FCEA0A}"/>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102A-894C-B5E5-8FA2F2FCEA0A}"/>
              </c:ext>
            </c:extLst>
          </c:dPt>
          <c:dPt>
            <c:idx val="2"/>
            <c:bubble3D val="0"/>
            <c:spPr>
              <a:solidFill>
                <a:schemeClr val="accent6"/>
              </a:solidFill>
              <a:ln w="19050">
                <a:solidFill>
                  <a:schemeClr val="lt1"/>
                </a:solidFill>
              </a:ln>
              <a:effectLst/>
            </c:spPr>
            <c:extLst>
              <c:ext xmlns:c16="http://schemas.microsoft.com/office/drawing/2014/chart" uri="{C3380CC4-5D6E-409C-BE32-E72D297353CC}">
                <c16:uniqueId val="{00000005-102A-894C-B5E5-8FA2F2FCEA0A}"/>
              </c:ext>
            </c:extLst>
          </c:dPt>
          <c:dPt>
            <c:idx val="3"/>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7-102A-894C-B5E5-8FA2F2FCEA0A}"/>
              </c:ext>
            </c:extLst>
          </c:dPt>
          <c:dPt>
            <c:idx val="4"/>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09-102A-894C-B5E5-8FA2F2FCEA0A}"/>
              </c:ext>
            </c:extLst>
          </c:dPt>
          <c:dLbls>
            <c:delete val="1"/>
          </c:dLbls>
          <c:cat>
            <c:strRef>
              <c:f>'Annual Report'!$G$8:$G$12</c:f>
              <c:strCache>
                <c:ptCount val="5"/>
                <c:pt idx="0">
                  <c:v>Pledges &amp; Trackable Income</c:v>
                </c:pt>
                <c:pt idx="1">
                  <c:v>Offerings</c:v>
                </c:pt>
                <c:pt idx="2">
                  <c:v>Facility Use</c:v>
                </c:pt>
                <c:pt idx="3">
                  <c:v>Endowment</c:v>
                </c:pt>
                <c:pt idx="4">
                  <c:v>Other Operating Income</c:v>
                </c:pt>
              </c:strCache>
            </c:strRef>
          </c:cat>
          <c:val>
            <c:numRef>
              <c:f>'Annual Report'!$H$8:$H$12</c:f>
              <c:numCache>
                <c:formatCode>_(* #,##0_);_(* \(#,##0\);_(* "-"??_);_(@_)</c:formatCode>
                <c:ptCount val="5"/>
                <c:pt idx="0">
                  <c:v>481385</c:v>
                </c:pt>
                <c:pt idx="1">
                  <c:v>62499</c:v>
                </c:pt>
                <c:pt idx="2">
                  <c:v>132728</c:v>
                </c:pt>
                <c:pt idx="3">
                  <c:v>30000</c:v>
                </c:pt>
                <c:pt idx="4">
                  <c:v>3526</c:v>
                </c:pt>
              </c:numCache>
            </c:numRef>
          </c:val>
          <c:extLst>
            <c:ext xmlns:c16="http://schemas.microsoft.com/office/drawing/2014/chart" uri="{C3380CC4-5D6E-409C-BE32-E72D297353CC}">
              <c16:uniqueId val="{0000000A-102A-894C-B5E5-8FA2F2FCEA0A}"/>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'Annual Report'!$H$21</c:f>
              <c:strCache>
                <c:ptCount val="1"/>
                <c:pt idx="0">
                  <c:v>Expenses</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1-C7F1-4B43-90DA-213DE1752ED0}"/>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C7F1-4B43-90DA-213DE1752ED0}"/>
              </c:ext>
            </c:extLst>
          </c:dPt>
          <c:dPt>
            <c:idx val="2"/>
            <c:bubble3D val="0"/>
            <c:spPr>
              <a:solidFill>
                <a:schemeClr val="accent6"/>
              </a:solidFill>
              <a:ln w="19050">
                <a:solidFill>
                  <a:schemeClr val="lt1"/>
                </a:solidFill>
              </a:ln>
              <a:effectLst/>
            </c:spPr>
            <c:extLst>
              <c:ext xmlns:c16="http://schemas.microsoft.com/office/drawing/2014/chart" uri="{C3380CC4-5D6E-409C-BE32-E72D297353CC}">
                <c16:uniqueId val="{00000005-C7F1-4B43-90DA-213DE1752ED0}"/>
              </c:ext>
            </c:extLst>
          </c:dPt>
          <c:dPt>
            <c:idx val="3"/>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7-C7F1-4B43-90DA-213DE1752ED0}"/>
              </c:ext>
            </c:extLst>
          </c:dPt>
          <c:dPt>
            <c:idx val="4"/>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09-C7F1-4B43-90DA-213DE1752ED0}"/>
              </c:ext>
            </c:extLst>
          </c:dPt>
          <c:dPt>
            <c:idx val="5"/>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0B-C7F1-4B43-90DA-213DE1752ED0}"/>
              </c:ext>
            </c:extLst>
          </c:dPt>
          <c:dPt>
            <c:idx val="6"/>
            <c:bubble3D val="0"/>
            <c:spPr>
              <a:solidFill>
                <a:schemeClr val="accent2">
                  <a:lumMod val="80000"/>
                  <a:lumOff val="20000"/>
                </a:schemeClr>
              </a:solidFill>
              <a:ln w="19050">
                <a:solidFill>
                  <a:schemeClr val="lt1"/>
                </a:solidFill>
              </a:ln>
              <a:effectLst/>
            </c:spPr>
            <c:extLst>
              <c:ext xmlns:c16="http://schemas.microsoft.com/office/drawing/2014/chart" uri="{C3380CC4-5D6E-409C-BE32-E72D297353CC}">
                <c16:uniqueId val="{0000000D-C7F1-4B43-90DA-213DE1752ED0}"/>
              </c:ext>
            </c:extLst>
          </c:dPt>
          <c:dPt>
            <c:idx val="7"/>
            <c:bubble3D val="0"/>
            <c:spPr>
              <a:solidFill>
                <a:schemeClr val="accent4">
                  <a:lumMod val="80000"/>
                  <a:lumOff val="20000"/>
                </a:schemeClr>
              </a:solidFill>
              <a:ln w="19050">
                <a:solidFill>
                  <a:schemeClr val="lt1"/>
                </a:solidFill>
              </a:ln>
              <a:effectLst/>
            </c:spPr>
            <c:extLst>
              <c:ext xmlns:c16="http://schemas.microsoft.com/office/drawing/2014/chart" uri="{C3380CC4-5D6E-409C-BE32-E72D297353CC}">
                <c16:uniqueId val="{0000000F-C7F1-4B43-90DA-213DE1752ED0}"/>
              </c:ext>
            </c:extLst>
          </c:dPt>
          <c:dPt>
            <c:idx val="8"/>
            <c:bubble3D val="0"/>
            <c:spPr>
              <a:solidFill>
                <a:schemeClr val="accent6">
                  <a:lumMod val="80000"/>
                  <a:lumOff val="20000"/>
                </a:schemeClr>
              </a:solidFill>
              <a:ln w="19050">
                <a:solidFill>
                  <a:schemeClr val="lt1"/>
                </a:solidFill>
              </a:ln>
              <a:effectLst/>
            </c:spPr>
            <c:extLst>
              <c:ext xmlns:c16="http://schemas.microsoft.com/office/drawing/2014/chart" uri="{C3380CC4-5D6E-409C-BE32-E72D297353CC}">
                <c16:uniqueId val="{00000011-C7F1-4B43-90DA-213DE1752ED0}"/>
              </c:ext>
            </c:extLst>
          </c:dPt>
          <c:dPt>
            <c:idx val="9"/>
            <c:bubble3D val="0"/>
            <c:spPr>
              <a:solidFill>
                <a:schemeClr val="accent2">
                  <a:lumMod val="80000"/>
                </a:schemeClr>
              </a:solidFill>
              <a:ln w="19050">
                <a:solidFill>
                  <a:schemeClr val="lt1"/>
                </a:solidFill>
              </a:ln>
              <a:effectLst/>
            </c:spPr>
            <c:extLst>
              <c:ext xmlns:c16="http://schemas.microsoft.com/office/drawing/2014/chart" uri="{C3380CC4-5D6E-409C-BE32-E72D297353CC}">
                <c16:uniqueId val="{00000013-C7F1-4B43-90DA-213DE1752ED0}"/>
              </c:ext>
            </c:extLst>
          </c:dPt>
          <c:cat>
            <c:strRef>
              <c:f>'Annual Report'!$G$22:$G$31</c:f>
              <c:strCache>
                <c:ptCount val="10"/>
                <c:pt idx="0">
                  <c:v>Personnel</c:v>
                </c:pt>
                <c:pt idx="1">
                  <c:v>Sacremental Life</c:v>
                </c:pt>
                <c:pt idx="2">
                  <c:v>Music Expenses</c:v>
                </c:pt>
                <c:pt idx="3">
                  <c:v>Education &amp; Formation</c:v>
                </c:pt>
                <c:pt idx="4">
                  <c:v>Service &amp; Outreach</c:v>
                </c:pt>
                <c:pt idx="5">
                  <c:v>Community Life</c:v>
                </c:pt>
                <c:pt idx="6">
                  <c:v>Leadership &amp; Support</c:v>
                </c:pt>
                <c:pt idx="7">
                  <c:v>Professional Fees</c:v>
                </c:pt>
                <c:pt idx="8">
                  <c:v>Operating Expenses</c:v>
                </c:pt>
                <c:pt idx="9">
                  <c:v>Occupancy Expenses</c:v>
                </c:pt>
              </c:strCache>
            </c:strRef>
          </c:cat>
          <c:val>
            <c:numRef>
              <c:f>'Annual Report'!$H$22:$H$31</c:f>
              <c:numCache>
                <c:formatCode>_(* #,##0_);_(* \(#,##0\);_(* "-"??_);_(@_)</c:formatCode>
                <c:ptCount val="10"/>
                <c:pt idx="0">
                  <c:v>370139</c:v>
                </c:pt>
                <c:pt idx="1">
                  <c:v>9706</c:v>
                </c:pt>
                <c:pt idx="2">
                  <c:v>19223</c:v>
                </c:pt>
                <c:pt idx="3">
                  <c:v>608</c:v>
                </c:pt>
                <c:pt idx="4">
                  <c:v>747</c:v>
                </c:pt>
                <c:pt idx="5">
                  <c:v>8441</c:v>
                </c:pt>
                <c:pt idx="6">
                  <c:v>937</c:v>
                </c:pt>
                <c:pt idx="7">
                  <c:v>57252</c:v>
                </c:pt>
                <c:pt idx="8">
                  <c:v>114215</c:v>
                </c:pt>
                <c:pt idx="9">
                  <c:v>66111</c:v>
                </c:pt>
              </c:numCache>
            </c:numRef>
          </c:val>
          <c:extLst>
            <c:ext xmlns:c16="http://schemas.microsoft.com/office/drawing/2014/chart" uri="{C3380CC4-5D6E-409C-BE32-E72D297353CC}">
              <c16:uniqueId val="{00000014-C7F1-4B43-90DA-213DE1752ED0}"/>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2025 Facility Income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'Annual Report'!$B$48</c:f>
              <c:strCache>
                <c:ptCount val="1"/>
                <c:pt idx="0">
                  <c:v>Facility Income</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1-64B6-4F43-BB26-668A82345BFE}"/>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64B6-4F43-BB26-668A82345BFE}"/>
              </c:ext>
            </c:extLst>
          </c:dPt>
          <c:dPt>
            <c:idx val="2"/>
            <c:bubble3D val="0"/>
            <c:spPr>
              <a:solidFill>
                <a:schemeClr val="accent6"/>
              </a:solidFill>
              <a:ln w="19050">
                <a:solidFill>
                  <a:schemeClr val="lt1"/>
                </a:solidFill>
              </a:ln>
              <a:effectLst/>
            </c:spPr>
            <c:extLst>
              <c:ext xmlns:c16="http://schemas.microsoft.com/office/drawing/2014/chart" uri="{C3380CC4-5D6E-409C-BE32-E72D297353CC}">
                <c16:uniqueId val="{00000005-64B6-4F43-BB26-668A82345BFE}"/>
              </c:ext>
            </c:extLst>
          </c:dPt>
          <c:dPt>
            <c:idx val="3"/>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7-64B6-4F43-BB26-668A82345BFE}"/>
              </c:ext>
            </c:extLst>
          </c:dPt>
          <c:dPt>
            <c:idx val="4"/>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09-64B6-4F43-BB26-668A82345BFE}"/>
              </c:ext>
            </c:extLst>
          </c:dPt>
          <c:dPt>
            <c:idx val="5"/>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0B-64B6-4F43-BB26-668A82345BFE}"/>
              </c:ext>
            </c:extLst>
          </c:dPt>
          <c:cat>
            <c:strRef>
              <c:f>'Annual Report'!$A$49:$A$54</c:f>
              <c:strCache>
                <c:ptCount val="6"/>
                <c:pt idx="0">
                  <c:v>Watch Me Grow</c:v>
                </c:pt>
                <c:pt idx="1">
                  <c:v>CHH use donations</c:v>
                </c:pt>
                <c:pt idx="2">
                  <c:v>Rising Stars</c:v>
                </c:pt>
                <c:pt idx="3">
                  <c:v>Yoga</c:v>
                </c:pt>
                <c:pt idx="4">
                  <c:v>Other </c:v>
                </c:pt>
                <c:pt idx="5">
                  <c:v>Recovery Groups</c:v>
                </c:pt>
              </c:strCache>
            </c:strRef>
          </c:cat>
          <c:val>
            <c:numRef>
              <c:f>'Annual Report'!$B$49:$B$54</c:f>
              <c:numCache>
                <c:formatCode>_(* #,##0_);_(* \(#,##0\);_(* "-"??_);_(@_)</c:formatCode>
                <c:ptCount val="6"/>
                <c:pt idx="0">
                  <c:v>83227.5</c:v>
                </c:pt>
                <c:pt idx="1">
                  <c:v>17110</c:v>
                </c:pt>
                <c:pt idx="2">
                  <c:v>11185</c:v>
                </c:pt>
                <c:pt idx="3">
                  <c:v>6379</c:v>
                </c:pt>
                <c:pt idx="4">
                  <c:v>5430</c:v>
                </c:pt>
                <c:pt idx="5">
                  <c:v>3650</c:v>
                </c:pt>
              </c:numCache>
            </c:numRef>
          </c:val>
          <c:extLst>
            <c:ext xmlns:c16="http://schemas.microsoft.com/office/drawing/2014/chart" uri="{C3380CC4-5D6E-409C-BE32-E72D297353CC}">
              <c16:uniqueId val="{0000000C-64B6-4F43-BB26-668A82345BFE}"/>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6434"/>
          </a:xfrm>
          <a:prstGeom prst="rect">
            <a:avLst/>
          </a:prstGeom>
          <a:noFill/>
          <a:ln>
            <a:noFill/>
          </a:ln>
        </p:spPr>
        <p:txBody>
          <a:bodyPr spcFirstLastPara="1" wrap="square" lIns="93175" tIns="46575" rIns="93175" bIns="46575"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938" y="0"/>
            <a:ext cx="3037840" cy="466434"/>
          </a:xfrm>
          <a:prstGeom prst="rect">
            <a:avLst/>
          </a:prstGeom>
          <a:noFill/>
          <a:ln>
            <a:noFill/>
          </a:ln>
        </p:spPr>
        <p:txBody>
          <a:bodyPr spcFirstLastPara="1" wrap="square" lIns="93175" tIns="46575" rIns="93175" bIns="46575"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7"/>
            <a:ext cx="3037840" cy="466433"/>
          </a:xfrm>
          <a:prstGeom prst="rect">
            <a:avLst/>
          </a:prstGeom>
          <a:noFill/>
          <a:ln>
            <a:noFill/>
          </a:ln>
        </p:spPr>
        <p:txBody>
          <a:bodyPr spcFirstLastPara="1" wrap="square" lIns="93175" tIns="46575" rIns="93175" bIns="46575"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1" name="Google Shape;251;p1: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252" name="Google Shape;252;p1: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9" name="Google Shape;259;p2: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260" name="Google Shape;260;p2: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6" name="Google Shape;266;p3: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dirty="0"/>
          </a:p>
        </p:txBody>
      </p:sp>
      <p:sp>
        <p:nvSpPr>
          <p:cNvPr id="267" name="Google Shape;267;p3: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a:extLst>
            <a:ext uri="{FF2B5EF4-FFF2-40B4-BE49-F238E27FC236}">
              <a16:creationId xmlns:a16="http://schemas.microsoft.com/office/drawing/2014/main" id="{EC1D8E66-B2EF-E9D0-7481-682435E34162}"/>
            </a:ext>
          </a:extLst>
        </p:cNvPr>
        <p:cNvGrpSpPr/>
        <p:nvPr/>
      </p:nvGrpSpPr>
      <p:grpSpPr>
        <a:xfrm>
          <a:off x="0" y="0"/>
          <a:ext cx="0" cy="0"/>
          <a:chOff x="0" y="0"/>
          <a:chExt cx="0" cy="0"/>
        </a:xfrm>
      </p:grpSpPr>
      <p:sp>
        <p:nvSpPr>
          <p:cNvPr id="265" name="Google Shape;265;p3:notes">
            <a:extLst>
              <a:ext uri="{FF2B5EF4-FFF2-40B4-BE49-F238E27FC236}">
                <a16:creationId xmlns:a16="http://schemas.microsoft.com/office/drawing/2014/main" id="{7BB6F386-12DF-FDC0-1A02-5172E93FE797}"/>
              </a:ext>
            </a:extLst>
          </p:cNvPr>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6" name="Google Shape;266;p3:notes">
            <a:extLst>
              <a:ext uri="{FF2B5EF4-FFF2-40B4-BE49-F238E27FC236}">
                <a16:creationId xmlns:a16="http://schemas.microsoft.com/office/drawing/2014/main" id="{CAA07D3C-F94C-60C6-038D-6CD01704A0AA}"/>
              </a:ext>
            </a:extLst>
          </p:cNvPr>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dirty="0"/>
          </a:p>
        </p:txBody>
      </p:sp>
      <p:sp>
        <p:nvSpPr>
          <p:cNvPr id="267" name="Google Shape;267;p3:notes">
            <a:extLst>
              <a:ext uri="{FF2B5EF4-FFF2-40B4-BE49-F238E27FC236}">
                <a16:creationId xmlns:a16="http://schemas.microsoft.com/office/drawing/2014/main" id="{5B08D435-3C91-243A-2848-52D5D6A93771}"/>
              </a:ext>
            </a:extLst>
          </p:cNvPr>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extLst>
      <p:ext uri="{BB962C8B-B14F-4D97-AF65-F5344CB8AC3E}">
        <p14:creationId xmlns:p14="http://schemas.microsoft.com/office/powerpoint/2010/main" val="19828515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a:extLst>
            <a:ext uri="{FF2B5EF4-FFF2-40B4-BE49-F238E27FC236}">
              <a16:creationId xmlns:a16="http://schemas.microsoft.com/office/drawing/2014/main" id="{5B950D37-6335-80F6-C26B-088C1FC55466}"/>
            </a:ext>
          </a:extLst>
        </p:cNvPr>
        <p:cNvGrpSpPr/>
        <p:nvPr/>
      </p:nvGrpSpPr>
      <p:grpSpPr>
        <a:xfrm>
          <a:off x="0" y="0"/>
          <a:ext cx="0" cy="0"/>
          <a:chOff x="0" y="0"/>
          <a:chExt cx="0" cy="0"/>
        </a:xfrm>
      </p:grpSpPr>
      <p:sp>
        <p:nvSpPr>
          <p:cNvPr id="258" name="Google Shape;258;p2:notes">
            <a:extLst>
              <a:ext uri="{FF2B5EF4-FFF2-40B4-BE49-F238E27FC236}">
                <a16:creationId xmlns:a16="http://schemas.microsoft.com/office/drawing/2014/main" id="{4B4BAE13-8CDF-784A-CD4F-214000EDA816}"/>
              </a:ext>
            </a:extLst>
          </p:cNvPr>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9" name="Google Shape;259;p2:notes">
            <a:extLst>
              <a:ext uri="{FF2B5EF4-FFF2-40B4-BE49-F238E27FC236}">
                <a16:creationId xmlns:a16="http://schemas.microsoft.com/office/drawing/2014/main" id="{7E47879A-A029-2513-5C52-7B749C322A2A}"/>
              </a:ext>
            </a:extLst>
          </p:cNvPr>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260" name="Google Shape;260;p2:notes">
            <a:extLst>
              <a:ext uri="{FF2B5EF4-FFF2-40B4-BE49-F238E27FC236}">
                <a16:creationId xmlns:a16="http://schemas.microsoft.com/office/drawing/2014/main" id="{4926C855-351D-42A6-AFB8-44EF5E472548}"/>
              </a:ext>
            </a:extLst>
          </p:cNvPr>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extLst>
      <p:ext uri="{BB962C8B-B14F-4D97-AF65-F5344CB8AC3E}">
        <p14:creationId xmlns:p14="http://schemas.microsoft.com/office/powerpoint/2010/main" val="19658630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a:extLst>
            <a:ext uri="{FF2B5EF4-FFF2-40B4-BE49-F238E27FC236}">
              <a16:creationId xmlns:a16="http://schemas.microsoft.com/office/drawing/2014/main" id="{5B6D01ED-B60B-3694-CEAE-A78C704A5924}"/>
            </a:ext>
          </a:extLst>
        </p:cNvPr>
        <p:cNvGrpSpPr/>
        <p:nvPr/>
      </p:nvGrpSpPr>
      <p:grpSpPr>
        <a:xfrm>
          <a:off x="0" y="0"/>
          <a:ext cx="0" cy="0"/>
          <a:chOff x="0" y="0"/>
          <a:chExt cx="0" cy="0"/>
        </a:xfrm>
      </p:grpSpPr>
      <p:sp>
        <p:nvSpPr>
          <p:cNvPr id="265" name="Google Shape;265;p3:notes">
            <a:extLst>
              <a:ext uri="{FF2B5EF4-FFF2-40B4-BE49-F238E27FC236}">
                <a16:creationId xmlns:a16="http://schemas.microsoft.com/office/drawing/2014/main" id="{286B6946-E242-09D0-B7DD-24BBE8546BED}"/>
              </a:ext>
            </a:extLst>
          </p:cNvPr>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6" name="Google Shape;266;p3:notes">
            <a:extLst>
              <a:ext uri="{FF2B5EF4-FFF2-40B4-BE49-F238E27FC236}">
                <a16:creationId xmlns:a16="http://schemas.microsoft.com/office/drawing/2014/main" id="{D6240D3C-2083-260A-2052-77F33680D2F6}"/>
              </a:ext>
            </a:extLst>
          </p:cNvPr>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dirty="0"/>
          </a:p>
        </p:txBody>
      </p:sp>
      <p:sp>
        <p:nvSpPr>
          <p:cNvPr id="267" name="Google Shape;267;p3:notes">
            <a:extLst>
              <a:ext uri="{FF2B5EF4-FFF2-40B4-BE49-F238E27FC236}">
                <a16:creationId xmlns:a16="http://schemas.microsoft.com/office/drawing/2014/main" id="{4EAA7DA8-3980-4EE2-3D7B-1677D130B85C}"/>
              </a:ext>
            </a:extLst>
          </p:cNvPr>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extLst>
      <p:ext uri="{BB962C8B-B14F-4D97-AF65-F5344CB8AC3E}">
        <p14:creationId xmlns:p14="http://schemas.microsoft.com/office/powerpoint/2010/main" val="22570059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3" name="Google Shape;273;p4: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a:t>Add and –ed to work on line one.  </a:t>
            </a:r>
            <a:endParaRPr/>
          </a:p>
          <a:p>
            <a:pPr marL="0" lvl="0" indent="0" algn="l" rtl="0">
              <a:lnSpc>
                <a:spcPct val="100000"/>
              </a:lnSpc>
              <a:spcBef>
                <a:spcPts val="0"/>
              </a:spcBef>
              <a:spcAft>
                <a:spcPts val="0"/>
              </a:spcAft>
              <a:buSzPts val="1400"/>
              <a:buNone/>
            </a:pPr>
            <a:r>
              <a:rPr lang="en-US"/>
              <a:t>Suggestion:  “The firm is very responsive to our needs.  With CLA’s guidance we are slowly expanding the details of our financial reporting as well as establishing written processes and procedures to ensure smooth transitions and continuity as volunteers transition in and out.       </a:t>
            </a:r>
            <a:endParaRPr/>
          </a:p>
        </p:txBody>
      </p:sp>
      <p:sp>
        <p:nvSpPr>
          <p:cNvPr id="274" name="Google Shape;274;p4: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26"/>
        <p:cNvGrpSpPr/>
        <p:nvPr/>
      </p:nvGrpSpPr>
      <p:grpSpPr>
        <a:xfrm>
          <a:off x="0" y="0"/>
          <a:ext cx="0" cy="0"/>
          <a:chOff x="0" y="0"/>
          <a:chExt cx="0" cy="0"/>
        </a:xfrm>
      </p:grpSpPr>
      <p:grpSp>
        <p:nvGrpSpPr>
          <p:cNvPr id="27" name="Google Shape;27;p6"/>
          <p:cNvGrpSpPr/>
          <p:nvPr/>
        </p:nvGrpSpPr>
        <p:grpSpPr>
          <a:xfrm>
            <a:off x="0" y="0"/>
            <a:ext cx="12192000" cy="6858000"/>
            <a:chOff x="0" y="0"/>
            <a:chExt cx="12192000" cy="6858000"/>
          </a:xfrm>
        </p:grpSpPr>
        <p:sp>
          <p:nvSpPr>
            <p:cNvPr id="28" name="Google Shape;28;p6"/>
            <p:cNvSpPr/>
            <p:nvPr/>
          </p:nvSpPr>
          <p:spPr>
            <a:xfrm>
              <a:off x="0" y="0"/>
              <a:ext cx="12192000" cy="6858000"/>
            </a:xfrm>
            <a:prstGeom prst="rect">
              <a:avLst/>
            </a:prstGeom>
            <a:blipFill rotWithShape="1">
              <a:blip r:embed="rId2">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 name="Google Shape;29;p6"/>
            <p:cNvSpPr/>
            <p:nvPr/>
          </p:nvSpPr>
          <p:spPr>
            <a:xfrm>
              <a:off x="0" y="1587"/>
              <a:ext cx="12192000"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txBody>
            <a:bodyPr/>
            <a:lstStyle/>
            <a:p>
              <a:endParaRPr lang="en-US"/>
            </a:p>
          </p:txBody>
        </p:sp>
      </p:grpSp>
      <p:sp>
        <p:nvSpPr>
          <p:cNvPr id="30" name="Google Shape;30;p6"/>
          <p:cNvSpPr txBox="1">
            <a:spLocks noGrp="1"/>
          </p:cNvSpPr>
          <p:nvPr>
            <p:ph type="ctrTitle"/>
          </p:nvPr>
        </p:nvSpPr>
        <p:spPr>
          <a:xfrm>
            <a:off x="1154955" y="2099733"/>
            <a:ext cx="8825658" cy="2677648"/>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lt2"/>
              </a:buClr>
              <a:buSzPts val="5400"/>
              <a:buFont typeface="Century Gothic"/>
              <a:buNone/>
              <a:defRPr sz="5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6"/>
          <p:cNvSpPr txBox="1">
            <a:spLocks noGrp="1"/>
          </p:cNvSpPr>
          <p:nvPr>
            <p:ph type="subTitle" idx="1"/>
          </p:nvPr>
        </p:nvSpPr>
        <p:spPr>
          <a:xfrm>
            <a:off x="1154955" y="4777380"/>
            <a:ext cx="8825658" cy="86142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1000"/>
              </a:spcBef>
              <a:spcAft>
                <a:spcPts val="0"/>
              </a:spcAft>
              <a:buSzPts val="1440"/>
              <a:buNone/>
              <a:defRPr cap="none">
                <a:solidFill>
                  <a:srgbClr val="EE52A4"/>
                </a:solidFill>
              </a:defRPr>
            </a:lvl1pPr>
            <a:lvl2pPr lvl="1" algn="ctr">
              <a:lnSpc>
                <a:spcPct val="100000"/>
              </a:lnSpc>
              <a:spcBef>
                <a:spcPts val="1000"/>
              </a:spcBef>
              <a:spcAft>
                <a:spcPts val="0"/>
              </a:spcAft>
              <a:buSzPts val="1280"/>
              <a:buNone/>
              <a:defRPr>
                <a:solidFill>
                  <a:srgbClr val="888888"/>
                </a:solidFill>
              </a:defRPr>
            </a:lvl2pPr>
            <a:lvl3pPr lvl="2" algn="ctr">
              <a:lnSpc>
                <a:spcPct val="100000"/>
              </a:lnSpc>
              <a:spcBef>
                <a:spcPts val="1000"/>
              </a:spcBef>
              <a:spcAft>
                <a:spcPts val="0"/>
              </a:spcAft>
              <a:buSzPts val="1120"/>
              <a:buNone/>
              <a:defRPr>
                <a:solidFill>
                  <a:srgbClr val="888888"/>
                </a:solidFill>
              </a:defRPr>
            </a:lvl3pPr>
            <a:lvl4pPr lvl="3" algn="ctr">
              <a:lnSpc>
                <a:spcPct val="100000"/>
              </a:lnSpc>
              <a:spcBef>
                <a:spcPts val="1000"/>
              </a:spcBef>
              <a:spcAft>
                <a:spcPts val="0"/>
              </a:spcAft>
              <a:buSzPts val="960"/>
              <a:buNone/>
              <a:defRPr>
                <a:solidFill>
                  <a:srgbClr val="888888"/>
                </a:solidFill>
              </a:defRPr>
            </a:lvl4pPr>
            <a:lvl5pPr lvl="4" algn="ctr">
              <a:lnSpc>
                <a:spcPct val="100000"/>
              </a:lnSpc>
              <a:spcBef>
                <a:spcPts val="1000"/>
              </a:spcBef>
              <a:spcAft>
                <a:spcPts val="0"/>
              </a:spcAft>
              <a:buSzPts val="960"/>
              <a:buNone/>
              <a:defRPr>
                <a:solidFill>
                  <a:srgbClr val="888888"/>
                </a:solidFill>
              </a:defRPr>
            </a:lvl5pPr>
            <a:lvl6pPr lvl="5" algn="ctr">
              <a:lnSpc>
                <a:spcPct val="100000"/>
              </a:lnSpc>
              <a:spcBef>
                <a:spcPts val="1000"/>
              </a:spcBef>
              <a:spcAft>
                <a:spcPts val="0"/>
              </a:spcAft>
              <a:buSzPts val="960"/>
              <a:buNone/>
              <a:defRPr>
                <a:solidFill>
                  <a:srgbClr val="888888"/>
                </a:solidFill>
              </a:defRPr>
            </a:lvl6pPr>
            <a:lvl7pPr lvl="6" algn="ctr">
              <a:lnSpc>
                <a:spcPct val="100000"/>
              </a:lnSpc>
              <a:spcBef>
                <a:spcPts val="1000"/>
              </a:spcBef>
              <a:spcAft>
                <a:spcPts val="0"/>
              </a:spcAft>
              <a:buSzPts val="960"/>
              <a:buNone/>
              <a:defRPr>
                <a:solidFill>
                  <a:srgbClr val="888888"/>
                </a:solidFill>
              </a:defRPr>
            </a:lvl7pPr>
            <a:lvl8pPr lvl="7" algn="ctr">
              <a:lnSpc>
                <a:spcPct val="100000"/>
              </a:lnSpc>
              <a:spcBef>
                <a:spcPts val="1000"/>
              </a:spcBef>
              <a:spcAft>
                <a:spcPts val="0"/>
              </a:spcAft>
              <a:buSzPts val="960"/>
              <a:buNone/>
              <a:defRPr>
                <a:solidFill>
                  <a:srgbClr val="888888"/>
                </a:solidFill>
              </a:defRPr>
            </a:lvl8pPr>
            <a:lvl9pPr lvl="8" algn="ctr">
              <a:lnSpc>
                <a:spcPct val="100000"/>
              </a:lnSpc>
              <a:spcBef>
                <a:spcPts val="1000"/>
              </a:spcBef>
              <a:spcAft>
                <a:spcPts val="0"/>
              </a:spcAft>
              <a:buSzPts val="960"/>
              <a:buNone/>
              <a:defRPr>
                <a:solidFill>
                  <a:srgbClr val="888888"/>
                </a:solidFill>
              </a:defRPr>
            </a:lvl9pPr>
          </a:lstStyle>
          <a:p>
            <a:endParaRPr/>
          </a:p>
        </p:txBody>
      </p:sp>
      <p:sp>
        <p:nvSpPr>
          <p:cNvPr id="32" name="Google Shape;32;p6"/>
          <p:cNvSpPr txBox="1">
            <a:spLocks noGrp="1"/>
          </p:cNvSpPr>
          <p:nvPr>
            <p:ph type="dt" idx="10"/>
          </p:nvPr>
        </p:nvSpPr>
        <p:spPr>
          <a:xfrm rot="5400000">
            <a:off x="10158984" y="1792224"/>
            <a:ext cx="990599" cy="304799"/>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b="0" i="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6"/>
          <p:cNvSpPr txBox="1">
            <a:spLocks noGrp="1"/>
          </p:cNvSpPr>
          <p:nvPr>
            <p:ph type="ftr" idx="11"/>
          </p:nvPr>
        </p:nvSpPr>
        <p:spPr>
          <a:xfrm rot="5400000">
            <a:off x="8951976" y="3227832"/>
            <a:ext cx="3859795" cy="304801"/>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b="0" i="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6"/>
          <p:cNvSpPr/>
          <p:nvPr/>
        </p:nvSpPr>
        <p:spPr>
          <a:xfrm>
            <a:off x="10437812" y="0"/>
            <a:ext cx="685800" cy="1143000"/>
          </a:xfrm>
          <a:prstGeom prst="rect">
            <a:avLst/>
          </a:prstGeom>
          <a:solidFill>
            <a:schemeClr val="accent1"/>
          </a:solidFill>
          <a:ln>
            <a:noFill/>
          </a:ln>
          <a:effectLst>
            <a:outerShdw blurRad="38100" dist="25400" dir="5400000" rotWithShape="0">
              <a:srgbClr val="000000">
                <a:alpha val="4431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 name="Google Shape;35;p6"/>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1pPr>
            <a:lvl2pPr marL="0" marR="0" lvl="1"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2pPr>
            <a:lvl3pPr marL="0" marR="0" lvl="2"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3pPr>
            <a:lvl4pPr marL="0" marR="0" lvl="3"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4pPr>
            <a:lvl5pPr marL="0" marR="0" lvl="4"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5pPr>
            <a:lvl6pPr marL="0" marR="0" lvl="5"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6pPr>
            <a:lvl7pPr marL="0" marR="0" lvl="6"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7pPr>
            <a:lvl8pPr marL="0" marR="0" lvl="7"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8pPr>
            <a:lvl9pPr marL="0" marR="0" lvl="8"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anoramic Picture with Caption">
  <p:cSld name="Panoramic Picture with Caption">
    <p:spTree>
      <p:nvGrpSpPr>
        <p:cNvPr id="1" name="Shape 124"/>
        <p:cNvGrpSpPr/>
        <p:nvPr/>
      </p:nvGrpSpPr>
      <p:grpSpPr>
        <a:xfrm>
          <a:off x="0" y="0"/>
          <a:ext cx="0" cy="0"/>
          <a:chOff x="0" y="0"/>
          <a:chExt cx="0" cy="0"/>
        </a:xfrm>
      </p:grpSpPr>
      <p:grpSp>
        <p:nvGrpSpPr>
          <p:cNvPr id="125" name="Google Shape;125;p15"/>
          <p:cNvGrpSpPr/>
          <p:nvPr/>
        </p:nvGrpSpPr>
        <p:grpSpPr>
          <a:xfrm>
            <a:off x="0" y="0"/>
            <a:ext cx="12192000" cy="6858000"/>
            <a:chOff x="0" y="0"/>
            <a:chExt cx="12192000" cy="6858000"/>
          </a:xfrm>
        </p:grpSpPr>
        <p:sp>
          <p:nvSpPr>
            <p:cNvPr id="126" name="Google Shape;126;p15"/>
            <p:cNvSpPr/>
            <p:nvPr/>
          </p:nvSpPr>
          <p:spPr>
            <a:xfrm>
              <a:off x="0" y="0"/>
              <a:ext cx="12192000" cy="6858000"/>
            </a:xfrm>
            <a:prstGeom prst="rect">
              <a:avLst/>
            </a:prstGeom>
            <a:blipFill rotWithShape="1">
              <a:blip r:embed="rId2">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 name="Google Shape;127;p15"/>
            <p:cNvSpPr/>
            <p:nvPr/>
          </p:nvSpPr>
          <p:spPr>
            <a:xfrm>
              <a:off x="0" y="2667000"/>
              <a:ext cx="4191000" cy="4191000"/>
            </a:xfrm>
            <a:prstGeom prst="ellipse">
              <a:avLst/>
            </a:prstGeom>
            <a:gradFill>
              <a:gsLst>
                <a:gs pos="0">
                  <a:srgbClr val="9B6BF2">
                    <a:alpha val="10588"/>
                  </a:srgbClr>
                </a:gs>
                <a:gs pos="36000">
                  <a:srgbClr val="9B6BF2">
                    <a:alpha val="9411"/>
                  </a:srgbClr>
                </a:gs>
                <a:gs pos="75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 name="Google Shape;128;p15"/>
            <p:cNvSpPr/>
            <p:nvPr/>
          </p:nvSpPr>
          <p:spPr>
            <a:xfrm>
              <a:off x="0" y="2895600"/>
              <a:ext cx="2362200" cy="2362200"/>
            </a:xfrm>
            <a:prstGeom prst="ellipse">
              <a:avLst/>
            </a:prstGeom>
            <a:gradFill>
              <a:gsLst>
                <a:gs pos="0">
                  <a:srgbClr val="9B6BF2">
                    <a:alpha val="7450"/>
                  </a:srgbClr>
                </a:gs>
                <a:gs pos="36000">
                  <a:srgbClr val="9B6BF2">
                    <a:alpha val="7450"/>
                  </a:srgbClr>
                </a:gs>
                <a:gs pos="72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 name="Google Shape;129;p15"/>
            <p:cNvSpPr/>
            <p:nvPr/>
          </p:nvSpPr>
          <p:spPr>
            <a:xfrm>
              <a:off x="8609012" y="5867400"/>
              <a:ext cx="990600" cy="990600"/>
            </a:xfrm>
            <a:prstGeom prst="ellipse">
              <a:avLst/>
            </a:prstGeom>
            <a:gradFill>
              <a:gsLst>
                <a:gs pos="0">
                  <a:srgbClr val="9B6BF2">
                    <a:alpha val="13333"/>
                  </a:srgbClr>
                </a:gs>
                <a:gs pos="36000">
                  <a:srgbClr val="9B6BF2">
                    <a:alpha val="6274"/>
                  </a:srgbClr>
                </a:gs>
                <a:gs pos="66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 name="Google Shape;130;p15"/>
            <p:cNvSpPr/>
            <p:nvPr/>
          </p:nvSpPr>
          <p:spPr>
            <a:xfrm>
              <a:off x="8609012" y="1676400"/>
              <a:ext cx="2819400" cy="2819400"/>
            </a:xfrm>
            <a:prstGeom prst="ellipse">
              <a:avLst/>
            </a:prstGeom>
            <a:gradFill>
              <a:gsLst>
                <a:gs pos="0">
                  <a:srgbClr val="9B6BF2">
                    <a:alpha val="6274"/>
                  </a:srgbClr>
                </a:gs>
                <a:gs pos="36000">
                  <a:srgbClr val="9B6BF2">
                    <a:alpha val="5490"/>
                  </a:srgbClr>
                </a:gs>
                <a:gs pos="69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 name="Google Shape;131;p15"/>
            <p:cNvSpPr/>
            <p:nvPr/>
          </p:nvSpPr>
          <p:spPr>
            <a:xfrm>
              <a:off x="7999412" y="8464"/>
              <a:ext cx="1600200" cy="1600200"/>
            </a:xfrm>
            <a:prstGeom prst="ellipse">
              <a:avLst/>
            </a:prstGeom>
            <a:gradFill>
              <a:gsLst>
                <a:gs pos="0">
                  <a:srgbClr val="9B6BF2">
                    <a:alpha val="13333"/>
                  </a:srgbClr>
                </a:gs>
                <a:gs pos="36000">
                  <a:srgbClr val="9B6BF2">
                    <a:alpha val="6274"/>
                  </a:srgbClr>
                </a:gs>
                <a:gs pos="73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 name="Google Shape;132;p15"/>
            <p:cNvSpPr/>
            <p:nvPr/>
          </p:nvSpPr>
          <p:spPr>
            <a:xfrm rot="10371525">
              <a:off x="263767" y="4438254"/>
              <a:ext cx="3299407" cy="440924"/>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 name="Google Shape;133;p15"/>
            <p:cNvSpPr/>
            <p:nvPr/>
          </p:nvSpPr>
          <p:spPr>
            <a:xfrm rot="10800000">
              <a:off x="459506" y="321130"/>
              <a:ext cx="11277600" cy="4533900"/>
            </a:xfrm>
            <a:custGeom>
              <a:avLst/>
              <a:gdLst/>
              <a:ahLst/>
              <a:cxnLst/>
              <a:rect l="l" t="t" r="r" b="b"/>
              <a:pathLst>
                <a:path w="7104" h="2856" extrusionOk="0">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lt1"/>
            </a:solidFill>
            <a:ln>
              <a:noFill/>
            </a:ln>
          </p:spPr>
        </p:sp>
        <p:sp>
          <p:nvSpPr>
            <p:cNvPr id="134" name="Google Shape;134;p15"/>
            <p:cNvSpPr/>
            <p:nvPr/>
          </p:nvSpPr>
          <p:spPr>
            <a:xfrm>
              <a:off x="0" y="1587"/>
              <a:ext cx="12192000"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135" name="Google Shape;135;p15"/>
          <p:cNvSpPr txBox="1">
            <a:spLocks noGrp="1"/>
          </p:cNvSpPr>
          <p:nvPr>
            <p:ph type="title"/>
          </p:nvPr>
        </p:nvSpPr>
        <p:spPr>
          <a:xfrm>
            <a:off x="1154954" y="4969927"/>
            <a:ext cx="8825659"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lt2"/>
              </a:buClr>
              <a:buSzPts val="2400"/>
              <a:buFont typeface="Century Gothic"/>
              <a:buNone/>
              <a:defRPr sz="24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6" name="Google Shape;136;p15"/>
          <p:cNvSpPr>
            <a:spLocks noGrp="1"/>
          </p:cNvSpPr>
          <p:nvPr>
            <p:ph type="pic" idx="2"/>
          </p:nvPr>
        </p:nvSpPr>
        <p:spPr>
          <a:xfrm>
            <a:off x="1154954" y="685800"/>
            <a:ext cx="8825659" cy="3429000"/>
          </a:xfrm>
          <a:prstGeom prst="roundRect">
            <a:avLst>
              <a:gd name="adj" fmla="val 1858"/>
            </a:avLst>
          </a:prstGeom>
          <a:noFill/>
          <a:ln>
            <a:noFill/>
          </a:ln>
          <a:effectLst>
            <a:outerShdw blurRad="50800" dist="50800" dir="5400000" algn="tl" rotWithShape="0">
              <a:srgbClr val="000000">
                <a:alpha val="42352"/>
              </a:srgbClr>
            </a:outerShdw>
          </a:effectLst>
        </p:spPr>
      </p:sp>
      <p:sp>
        <p:nvSpPr>
          <p:cNvPr id="137" name="Google Shape;137;p15"/>
          <p:cNvSpPr txBox="1">
            <a:spLocks noGrp="1"/>
          </p:cNvSpPr>
          <p:nvPr>
            <p:ph type="body" idx="1"/>
          </p:nvPr>
        </p:nvSpPr>
        <p:spPr>
          <a:xfrm>
            <a:off x="1154954" y="5536665"/>
            <a:ext cx="8825658" cy="49371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960"/>
              <a:buNone/>
              <a:defRPr sz="1200">
                <a:solidFill>
                  <a:srgbClr val="EE52A4"/>
                </a:solidFill>
              </a:defRPr>
            </a:lvl1pPr>
            <a:lvl2pPr marL="914400" lvl="1" indent="-228600" algn="l">
              <a:lnSpc>
                <a:spcPct val="100000"/>
              </a:lnSpc>
              <a:spcBef>
                <a:spcPts val="1000"/>
              </a:spcBef>
              <a:spcAft>
                <a:spcPts val="0"/>
              </a:spcAft>
              <a:buSzPts val="960"/>
              <a:buNone/>
              <a:defRPr sz="1200"/>
            </a:lvl2pPr>
            <a:lvl3pPr marL="1371600" lvl="2" indent="-228600" algn="l">
              <a:lnSpc>
                <a:spcPct val="100000"/>
              </a:lnSpc>
              <a:spcBef>
                <a:spcPts val="1000"/>
              </a:spcBef>
              <a:spcAft>
                <a:spcPts val="0"/>
              </a:spcAft>
              <a:buSzPts val="800"/>
              <a:buNone/>
              <a:defRPr sz="1000"/>
            </a:lvl3pPr>
            <a:lvl4pPr marL="1828800" lvl="3" indent="-228600" algn="l">
              <a:lnSpc>
                <a:spcPct val="100000"/>
              </a:lnSpc>
              <a:spcBef>
                <a:spcPts val="1000"/>
              </a:spcBef>
              <a:spcAft>
                <a:spcPts val="0"/>
              </a:spcAft>
              <a:buSzPts val="720"/>
              <a:buNone/>
              <a:defRPr sz="900"/>
            </a:lvl4pPr>
            <a:lvl5pPr marL="2286000" lvl="4" indent="-228600" algn="l">
              <a:lnSpc>
                <a:spcPct val="100000"/>
              </a:lnSpc>
              <a:spcBef>
                <a:spcPts val="1000"/>
              </a:spcBef>
              <a:spcAft>
                <a:spcPts val="0"/>
              </a:spcAft>
              <a:buSzPts val="720"/>
              <a:buNone/>
              <a:defRPr sz="900"/>
            </a:lvl5pPr>
            <a:lvl6pPr marL="2743200" lvl="5" indent="-228600" algn="l">
              <a:lnSpc>
                <a:spcPct val="100000"/>
              </a:lnSpc>
              <a:spcBef>
                <a:spcPts val="1000"/>
              </a:spcBef>
              <a:spcAft>
                <a:spcPts val="0"/>
              </a:spcAft>
              <a:buSzPts val="720"/>
              <a:buNone/>
              <a:defRPr sz="900"/>
            </a:lvl6pPr>
            <a:lvl7pPr marL="3200400" lvl="6" indent="-228600" algn="l">
              <a:lnSpc>
                <a:spcPct val="100000"/>
              </a:lnSpc>
              <a:spcBef>
                <a:spcPts val="1000"/>
              </a:spcBef>
              <a:spcAft>
                <a:spcPts val="0"/>
              </a:spcAft>
              <a:buSzPts val="720"/>
              <a:buNone/>
              <a:defRPr sz="900"/>
            </a:lvl7pPr>
            <a:lvl8pPr marL="3657600" lvl="7" indent="-228600" algn="l">
              <a:lnSpc>
                <a:spcPct val="100000"/>
              </a:lnSpc>
              <a:spcBef>
                <a:spcPts val="1000"/>
              </a:spcBef>
              <a:spcAft>
                <a:spcPts val="0"/>
              </a:spcAft>
              <a:buSzPts val="720"/>
              <a:buNone/>
              <a:defRPr sz="900"/>
            </a:lvl8pPr>
            <a:lvl9pPr marL="4114800" lvl="8" indent="-228600" algn="l">
              <a:lnSpc>
                <a:spcPct val="100000"/>
              </a:lnSpc>
              <a:spcBef>
                <a:spcPts val="1000"/>
              </a:spcBef>
              <a:spcAft>
                <a:spcPts val="0"/>
              </a:spcAft>
              <a:buSzPts val="720"/>
              <a:buNone/>
              <a:defRPr sz="900"/>
            </a:lvl9pPr>
          </a:lstStyle>
          <a:p>
            <a:endParaRPr/>
          </a:p>
        </p:txBody>
      </p:sp>
      <p:sp>
        <p:nvSpPr>
          <p:cNvPr id="138" name="Google Shape;138;p15"/>
          <p:cNvSpPr txBox="1">
            <a:spLocks noGrp="1"/>
          </p:cNvSpPr>
          <p:nvPr>
            <p:ph type="dt" idx="10"/>
          </p:nvPr>
        </p:nvSpPr>
        <p:spPr>
          <a:xfrm>
            <a:off x="10653104" y="6391838"/>
            <a:ext cx="990599" cy="304799"/>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9" name="Google Shape;139;p15"/>
          <p:cNvSpPr txBox="1">
            <a:spLocks noGrp="1"/>
          </p:cNvSpPr>
          <p:nvPr>
            <p:ph type="ftr" idx="11"/>
          </p:nvPr>
        </p:nvSpPr>
        <p:spPr>
          <a:xfrm>
            <a:off x="561110" y="6391838"/>
            <a:ext cx="3859795" cy="304801"/>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0" name="Google Shape;140;p15"/>
          <p:cNvSpPr/>
          <p:nvPr/>
        </p:nvSpPr>
        <p:spPr>
          <a:xfrm>
            <a:off x="10437812" y="0"/>
            <a:ext cx="685800" cy="1143000"/>
          </a:xfrm>
          <a:prstGeom prst="rect">
            <a:avLst/>
          </a:prstGeom>
          <a:solidFill>
            <a:schemeClr val="accent1"/>
          </a:solidFill>
          <a:ln>
            <a:noFill/>
          </a:ln>
          <a:effectLst>
            <a:outerShdw blurRad="38100" dist="25400" dir="5400000" rotWithShape="0">
              <a:srgbClr val="000000">
                <a:alpha val="4431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 name="Google Shape;141;p15"/>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1pPr>
            <a:lvl2pPr marL="0" marR="0" lvl="1"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2pPr>
            <a:lvl3pPr marL="0" marR="0" lvl="2"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3pPr>
            <a:lvl4pPr marL="0" marR="0" lvl="3"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4pPr>
            <a:lvl5pPr marL="0" marR="0" lvl="4"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5pPr>
            <a:lvl6pPr marL="0" marR="0" lvl="5"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6pPr>
            <a:lvl7pPr marL="0" marR="0" lvl="6"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7pPr>
            <a:lvl8pPr marL="0" marR="0" lvl="7"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8pPr>
            <a:lvl9pPr marL="0" marR="0" lvl="8"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Title and Caption">
  <p:cSld name="Title and Caption">
    <p:spTree>
      <p:nvGrpSpPr>
        <p:cNvPr id="1" name="Shape 142"/>
        <p:cNvGrpSpPr/>
        <p:nvPr/>
      </p:nvGrpSpPr>
      <p:grpSpPr>
        <a:xfrm>
          <a:off x="0" y="0"/>
          <a:ext cx="0" cy="0"/>
          <a:chOff x="0" y="0"/>
          <a:chExt cx="0" cy="0"/>
        </a:xfrm>
      </p:grpSpPr>
      <p:grpSp>
        <p:nvGrpSpPr>
          <p:cNvPr id="143" name="Google Shape;143;p16"/>
          <p:cNvGrpSpPr/>
          <p:nvPr/>
        </p:nvGrpSpPr>
        <p:grpSpPr>
          <a:xfrm>
            <a:off x="0" y="0"/>
            <a:ext cx="12192000" cy="6858000"/>
            <a:chOff x="0" y="0"/>
            <a:chExt cx="12192000" cy="6858000"/>
          </a:xfrm>
        </p:grpSpPr>
        <p:sp>
          <p:nvSpPr>
            <p:cNvPr id="144" name="Google Shape;144;p16"/>
            <p:cNvSpPr/>
            <p:nvPr/>
          </p:nvSpPr>
          <p:spPr>
            <a:xfrm>
              <a:off x="0" y="0"/>
              <a:ext cx="12192000" cy="6858000"/>
            </a:xfrm>
            <a:prstGeom prst="rect">
              <a:avLst/>
            </a:prstGeom>
            <a:blipFill rotWithShape="1">
              <a:blip r:embed="rId2">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 name="Google Shape;145;p16"/>
            <p:cNvSpPr/>
            <p:nvPr/>
          </p:nvSpPr>
          <p:spPr>
            <a:xfrm>
              <a:off x="0" y="2667000"/>
              <a:ext cx="4191000" cy="4191000"/>
            </a:xfrm>
            <a:prstGeom prst="ellipse">
              <a:avLst/>
            </a:prstGeom>
            <a:gradFill>
              <a:gsLst>
                <a:gs pos="0">
                  <a:srgbClr val="9B6BF2">
                    <a:alpha val="10588"/>
                  </a:srgbClr>
                </a:gs>
                <a:gs pos="36000">
                  <a:srgbClr val="9B6BF2">
                    <a:alpha val="9411"/>
                  </a:srgbClr>
                </a:gs>
                <a:gs pos="75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 name="Google Shape;146;p16"/>
            <p:cNvSpPr/>
            <p:nvPr/>
          </p:nvSpPr>
          <p:spPr>
            <a:xfrm>
              <a:off x="0" y="2895600"/>
              <a:ext cx="2362200" cy="2362200"/>
            </a:xfrm>
            <a:prstGeom prst="ellipse">
              <a:avLst/>
            </a:prstGeom>
            <a:gradFill>
              <a:gsLst>
                <a:gs pos="0">
                  <a:srgbClr val="9B6BF2">
                    <a:alpha val="7450"/>
                  </a:srgbClr>
                </a:gs>
                <a:gs pos="36000">
                  <a:srgbClr val="9B6BF2">
                    <a:alpha val="7450"/>
                  </a:srgbClr>
                </a:gs>
                <a:gs pos="72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 name="Google Shape;147;p16"/>
            <p:cNvSpPr/>
            <p:nvPr/>
          </p:nvSpPr>
          <p:spPr>
            <a:xfrm>
              <a:off x="8609012" y="5867400"/>
              <a:ext cx="990600" cy="990600"/>
            </a:xfrm>
            <a:prstGeom prst="ellipse">
              <a:avLst/>
            </a:prstGeom>
            <a:gradFill>
              <a:gsLst>
                <a:gs pos="0">
                  <a:srgbClr val="9B6BF2">
                    <a:alpha val="13333"/>
                  </a:srgbClr>
                </a:gs>
                <a:gs pos="36000">
                  <a:srgbClr val="9B6BF2">
                    <a:alpha val="6274"/>
                  </a:srgbClr>
                </a:gs>
                <a:gs pos="66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 name="Google Shape;148;p16"/>
            <p:cNvSpPr/>
            <p:nvPr/>
          </p:nvSpPr>
          <p:spPr>
            <a:xfrm>
              <a:off x="8609012" y="1676400"/>
              <a:ext cx="2819400" cy="2819400"/>
            </a:xfrm>
            <a:prstGeom prst="ellipse">
              <a:avLst/>
            </a:prstGeom>
            <a:gradFill>
              <a:gsLst>
                <a:gs pos="0">
                  <a:srgbClr val="9B6BF2">
                    <a:alpha val="6274"/>
                  </a:srgbClr>
                </a:gs>
                <a:gs pos="36000">
                  <a:srgbClr val="9B6BF2">
                    <a:alpha val="5490"/>
                  </a:srgbClr>
                </a:gs>
                <a:gs pos="69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 name="Google Shape;149;p16"/>
            <p:cNvSpPr/>
            <p:nvPr/>
          </p:nvSpPr>
          <p:spPr>
            <a:xfrm>
              <a:off x="7999412" y="8464"/>
              <a:ext cx="1600200" cy="1600200"/>
            </a:xfrm>
            <a:prstGeom prst="ellipse">
              <a:avLst/>
            </a:prstGeom>
            <a:gradFill>
              <a:gsLst>
                <a:gs pos="0">
                  <a:srgbClr val="9B6BF2">
                    <a:alpha val="13333"/>
                  </a:srgbClr>
                </a:gs>
                <a:gs pos="36000">
                  <a:srgbClr val="9B6BF2">
                    <a:alpha val="6274"/>
                  </a:srgbClr>
                </a:gs>
                <a:gs pos="73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 name="Google Shape;150;p16"/>
            <p:cNvSpPr/>
            <p:nvPr/>
          </p:nvSpPr>
          <p:spPr>
            <a:xfrm rot="-589932">
              <a:off x="8490951" y="2714874"/>
              <a:ext cx="3299407" cy="440924"/>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 name="Google Shape;151;p16"/>
            <p:cNvSpPr/>
            <p:nvPr/>
          </p:nvSpPr>
          <p:spPr>
            <a:xfrm>
              <a:off x="455612" y="2801319"/>
              <a:ext cx="11277600" cy="3602637"/>
            </a:xfrm>
            <a:custGeom>
              <a:avLst/>
              <a:gdLst/>
              <a:ahLst/>
              <a:cxnLst/>
              <a:rect l="l" t="t" r="r" b="b"/>
              <a:pathLst>
                <a:path w="10000" h="7946" extrusionOk="0">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lt1"/>
            </a:solidFill>
            <a:ln>
              <a:noFill/>
            </a:ln>
          </p:spPr>
        </p:sp>
        <p:sp>
          <p:nvSpPr>
            <p:cNvPr id="152" name="Google Shape;152;p16"/>
            <p:cNvSpPr/>
            <p:nvPr/>
          </p:nvSpPr>
          <p:spPr>
            <a:xfrm>
              <a:off x="0" y="1587"/>
              <a:ext cx="12192000"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153" name="Google Shape;153;p16"/>
          <p:cNvSpPr txBox="1">
            <a:spLocks noGrp="1"/>
          </p:cNvSpPr>
          <p:nvPr>
            <p:ph type="title"/>
          </p:nvPr>
        </p:nvSpPr>
        <p:spPr>
          <a:xfrm>
            <a:off x="1148798" y="1063417"/>
            <a:ext cx="8831816" cy="1372986"/>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lt2"/>
              </a:buClr>
              <a:buSzPts val="4000"/>
              <a:buFont typeface="Century Gothic"/>
              <a:buNone/>
              <a:defRPr sz="4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4" name="Google Shape;154;p16"/>
          <p:cNvSpPr txBox="1">
            <a:spLocks noGrp="1"/>
          </p:cNvSpPr>
          <p:nvPr>
            <p:ph type="body" idx="1"/>
          </p:nvPr>
        </p:nvSpPr>
        <p:spPr>
          <a:xfrm>
            <a:off x="1154954" y="3543300"/>
            <a:ext cx="8825659" cy="2476500"/>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1000"/>
              </a:spcBef>
              <a:spcAft>
                <a:spcPts val="0"/>
              </a:spcAft>
              <a:buSzPts val="1440"/>
              <a:buNone/>
              <a:defRPr sz="1800"/>
            </a:lvl1pPr>
            <a:lvl2pPr marL="914400" lvl="1" indent="-228600" algn="l">
              <a:lnSpc>
                <a:spcPct val="100000"/>
              </a:lnSpc>
              <a:spcBef>
                <a:spcPts val="1000"/>
              </a:spcBef>
              <a:spcAft>
                <a:spcPts val="0"/>
              </a:spcAft>
              <a:buSzPts val="960"/>
              <a:buNone/>
              <a:defRPr sz="1200"/>
            </a:lvl2pPr>
            <a:lvl3pPr marL="1371600" lvl="2" indent="-228600" algn="l">
              <a:lnSpc>
                <a:spcPct val="100000"/>
              </a:lnSpc>
              <a:spcBef>
                <a:spcPts val="1000"/>
              </a:spcBef>
              <a:spcAft>
                <a:spcPts val="0"/>
              </a:spcAft>
              <a:buSzPts val="800"/>
              <a:buNone/>
              <a:defRPr sz="1000"/>
            </a:lvl3pPr>
            <a:lvl4pPr marL="1828800" lvl="3" indent="-228600" algn="l">
              <a:lnSpc>
                <a:spcPct val="100000"/>
              </a:lnSpc>
              <a:spcBef>
                <a:spcPts val="1000"/>
              </a:spcBef>
              <a:spcAft>
                <a:spcPts val="0"/>
              </a:spcAft>
              <a:buSzPts val="720"/>
              <a:buNone/>
              <a:defRPr sz="900"/>
            </a:lvl4pPr>
            <a:lvl5pPr marL="2286000" lvl="4" indent="-228600" algn="l">
              <a:lnSpc>
                <a:spcPct val="100000"/>
              </a:lnSpc>
              <a:spcBef>
                <a:spcPts val="1000"/>
              </a:spcBef>
              <a:spcAft>
                <a:spcPts val="0"/>
              </a:spcAft>
              <a:buSzPts val="720"/>
              <a:buNone/>
              <a:defRPr sz="900"/>
            </a:lvl5pPr>
            <a:lvl6pPr marL="2743200" lvl="5" indent="-228600" algn="l">
              <a:lnSpc>
                <a:spcPct val="100000"/>
              </a:lnSpc>
              <a:spcBef>
                <a:spcPts val="1000"/>
              </a:spcBef>
              <a:spcAft>
                <a:spcPts val="0"/>
              </a:spcAft>
              <a:buSzPts val="720"/>
              <a:buNone/>
              <a:defRPr sz="900"/>
            </a:lvl6pPr>
            <a:lvl7pPr marL="3200400" lvl="6" indent="-228600" algn="l">
              <a:lnSpc>
                <a:spcPct val="100000"/>
              </a:lnSpc>
              <a:spcBef>
                <a:spcPts val="1000"/>
              </a:spcBef>
              <a:spcAft>
                <a:spcPts val="0"/>
              </a:spcAft>
              <a:buSzPts val="720"/>
              <a:buNone/>
              <a:defRPr sz="900"/>
            </a:lvl7pPr>
            <a:lvl8pPr marL="3657600" lvl="7" indent="-228600" algn="l">
              <a:lnSpc>
                <a:spcPct val="100000"/>
              </a:lnSpc>
              <a:spcBef>
                <a:spcPts val="1000"/>
              </a:spcBef>
              <a:spcAft>
                <a:spcPts val="0"/>
              </a:spcAft>
              <a:buSzPts val="720"/>
              <a:buNone/>
              <a:defRPr sz="900"/>
            </a:lvl8pPr>
            <a:lvl9pPr marL="4114800" lvl="8" indent="-228600" algn="l">
              <a:lnSpc>
                <a:spcPct val="100000"/>
              </a:lnSpc>
              <a:spcBef>
                <a:spcPts val="1000"/>
              </a:spcBef>
              <a:spcAft>
                <a:spcPts val="0"/>
              </a:spcAft>
              <a:buSzPts val="720"/>
              <a:buNone/>
              <a:defRPr sz="900"/>
            </a:lvl9pPr>
          </a:lstStyle>
          <a:p>
            <a:endParaRPr/>
          </a:p>
        </p:txBody>
      </p:sp>
      <p:sp>
        <p:nvSpPr>
          <p:cNvPr id="155" name="Google Shape;155;p16"/>
          <p:cNvSpPr txBox="1">
            <a:spLocks noGrp="1"/>
          </p:cNvSpPr>
          <p:nvPr>
            <p:ph type="dt" idx="10"/>
          </p:nvPr>
        </p:nvSpPr>
        <p:spPr>
          <a:xfrm>
            <a:off x="10653104" y="6391838"/>
            <a:ext cx="990599" cy="304799"/>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6" name="Google Shape;156;p16"/>
          <p:cNvSpPr txBox="1">
            <a:spLocks noGrp="1"/>
          </p:cNvSpPr>
          <p:nvPr>
            <p:ph type="ftr" idx="11"/>
          </p:nvPr>
        </p:nvSpPr>
        <p:spPr>
          <a:xfrm>
            <a:off x="561110" y="6391838"/>
            <a:ext cx="3859795" cy="304801"/>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7" name="Google Shape;157;p16"/>
          <p:cNvSpPr/>
          <p:nvPr/>
        </p:nvSpPr>
        <p:spPr>
          <a:xfrm>
            <a:off x="10437812" y="0"/>
            <a:ext cx="685800" cy="1143000"/>
          </a:xfrm>
          <a:prstGeom prst="rect">
            <a:avLst/>
          </a:prstGeom>
          <a:solidFill>
            <a:schemeClr val="accent1"/>
          </a:solidFill>
          <a:ln>
            <a:noFill/>
          </a:ln>
          <a:effectLst>
            <a:outerShdw blurRad="38100" dist="25400" dir="5400000" rotWithShape="0">
              <a:srgbClr val="000000">
                <a:alpha val="4431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 name="Google Shape;158;p16"/>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1pPr>
            <a:lvl2pPr marL="0" marR="0" lvl="1"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2pPr>
            <a:lvl3pPr marL="0" marR="0" lvl="2"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3pPr>
            <a:lvl4pPr marL="0" marR="0" lvl="3"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4pPr>
            <a:lvl5pPr marL="0" marR="0" lvl="4"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5pPr>
            <a:lvl6pPr marL="0" marR="0" lvl="5"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6pPr>
            <a:lvl7pPr marL="0" marR="0" lvl="6"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7pPr>
            <a:lvl8pPr marL="0" marR="0" lvl="7"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8pPr>
            <a:lvl9pPr marL="0" marR="0" lvl="8"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Quote with Caption">
  <p:cSld name="Quote with Caption">
    <p:spTree>
      <p:nvGrpSpPr>
        <p:cNvPr id="1" name="Shape 159"/>
        <p:cNvGrpSpPr/>
        <p:nvPr/>
      </p:nvGrpSpPr>
      <p:grpSpPr>
        <a:xfrm>
          <a:off x="0" y="0"/>
          <a:ext cx="0" cy="0"/>
          <a:chOff x="0" y="0"/>
          <a:chExt cx="0" cy="0"/>
        </a:xfrm>
      </p:grpSpPr>
      <p:grpSp>
        <p:nvGrpSpPr>
          <p:cNvPr id="160" name="Google Shape;160;p17"/>
          <p:cNvGrpSpPr/>
          <p:nvPr/>
        </p:nvGrpSpPr>
        <p:grpSpPr>
          <a:xfrm>
            <a:off x="0" y="0"/>
            <a:ext cx="12192000" cy="6858000"/>
            <a:chOff x="0" y="0"/>
            <a:chExt cx="12192000" cy="6858000"/>
          </a:xfrm>
        </p:grpSpPr>
        <p:sp>
          <p:nvSpPr>
            <p:cNvPr id="161" name="Google Shape;161;p17"/>
            <p:cNvSpPr/>
            <p:nvPr/>
          </p:nvSpPr>
          <p:spPr>
            <a:xfrm>
              <a:off x="0" y="0"/>
              <a:ext cx="12192000" cy="6858000"/>
            </a:xfrm>
            <a:prstGeom prst="rect">
              <a:avLst/>
            </a:prstGeom>
            <a:blipFill rotWithShape="1">
              <a:blip r:embed="rId2">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 name="Google Shape;162;p17"/>
            <p:cNvSpPr/>
            <p:nvPr/>
          </p:nvSpPr>
          <p:spPr>
            <a:xfrm>
              <a:off x="0" y="2667000"/>
              <a:ext cx="4191000" cy="4191000"/>
            </a:xfrm>
            <a:prstGeom prst="ellipse">
              <a:avLst/>
            </a:prstGeom>
            <a:gradFill>
              <a:gsLst>
                <a:gs pos="0">
                  <a:srgbClr val="9B6BF2">
                    <a:alpha val="10588"/>
                  </a:srgbClr>
                </a:gs>
                <a:gs pos="36000">
                  <a:srgbClr val="9B6BF2">
                    <a:alpha val="9411"/>
                  </a:srgbClr>
                </a:gs>
                <a:gs pos="75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 name="Google Shape;163;p17"/>
            <p:cNvSpPr/>
            <p:nvPr/>
          </p:nvSpPr>
          <p:spPr>
            <a:xfrm>
              <a:off x="0" y="2895600"/>
              <a:ext cx="2362200" cy="2362200"/>
            </a:xfrm>
            <a:prstGeom prst="ellipse">
              <a:avLst/>
            </a:prstGeom>
            <a:gradFill>
              <a:gsLst>
                <a:gs pos="0">
                  <a:srgbClr val="9B6BF2">
                    <a:alpha val="7450"/>
                  </a:srgbClr>
                </a:gs>
                <a:gs pos="36000">
                  <a:srgbClr val="9B6BF2">
                    <a:alpha val="7450"/>
                  </a:srgbClr>
                </a:gs>
                <a:gs pos="72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4" name="Google Shape;164;p17"/>
            <p:cNvSpPr/>
            <p:nvPr/>
          </p:nvSpPr>
          <p:spPr>
            <a:xfrm>
              <a:off x="8609012" y="5867400"/>
              <a:ext cx="990600" cy="990600"/>
            </a:xfrm>
            <a:prstGeom prst="ellipse">
              <a:avLst/>
            </a:prstGeom>
            <a:gradFill>
              <a:gsLst>
                <a:gs pos="0">
                  <a:srgbClr val="9B6BF2">
                    <a:alpha val="13333"/>
                  </a:srgbClr>
                </a:gs>
                <a:gs pos="36000">
                  <a:srgbClr val="9B6BF2">
                    <a:alpha val="6274"/>
                  </a:srgbClr>
                </a:gs>
                <a:gs pos="66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5" name="Google Shape;165;p17"/>
            <p:cNvSpPr/>
            <p:nvPr/>
          </p:nvSpPr>
          <p:spPr>
            <a:xfrm>
              <a:off x="8609012" y="1676400"/>
              <a:ext cx="2819400" cy="2819400"/>
            </a:xfrm>
            <a:prstGeom prst="ellipse">
              <a:avLst/>
            </a:prstGeom>
            <a:gradFill>
              <a:gsLst>
                <a:gs pos="0">
                  <a:srgbClr val="9B6BF2">
                    <a:alpha val="6274"/>
                  </a:srgbClr>
                </a:gs>
                <a:gs pos="36000">
                  <a:srgbClr val="9B6BF2">
                    <a:alpha val="5490"/>
                  </a:srgbClr>
                </a:gs>
                <a:gs pos="69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6" name="Google Shape;166;p17"/>
            <p:cNvSpPr/>
            <p:nvPr/>
          </p:nvSpPr>
          <p:spPr>
            <a:xfrm>
              <a:off x="7999412" y="8464"/>
              <a:ext cx="1600200" cy="1600200"/>
            </a:xfrm>
            <a:prstGeom prst="ellipse">
              <a:avLst/>
            </a:prstGeom>
            <a:gradFill>
              <a:gsLst>
                <a:gs pos="0">
                  <a:srgbClr val="9B6BF2">
                    <a:alpha val="13333"/>
                  </a:srgbClr>
                </a:gs>
                <a:gs pos="36000">
                  <a:srgbClr val="9B6BF2">
                    <a:alpha val="6274"/>
                  </a:srgbClr>
                </a:gs>
                <a:gs pos="73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 name="Google Shape;167;p17"/>
            <p:cNvSpPr/>
            <p:nvPr/>
          </p:nvSpPr>
          <p:spPr>
            <a:xfrm rot="-589932">
              <a:off x="8490951" y="4185117"/>
              <a:ext cx="3299407" cy="440924"/>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 name="Google Shape;168;p17"/>
            <p:cNvSpPr/>
            <p:nvPr/>
          </p:nvSpPr>
          <p:spPr>
            <a:xfrm>
              <a:off x="455612" y="4241801"/>
              <a:ext cx="11277600" cy="2337161"/>
            </a:xfrm>
            <a:custGeom>
              <a:avLst/>
              <a:gdLst/>
              <a:ahLst/>
              <a:cxnLst/>
              <a:rect l="l" t="t" r="r" b="b"/>
              <a:pathLst>
                <a:path w="10000" h="8000" extrusionOk="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sp>
        <p:sp>
          <p:nvSpPr>
            <p:cNvPr id="169" name="Google Shape;169;p17"/>
            <p:cNvSpPr/>
            <p:nvPr/>
          </p:nvSpPr>
          <p:spPr>
            <a:xfrm>
              <a:off x="0" y="1587"/>
              <a:ext cx="12192000"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170" name="Google Shape;170;p17"/>
          <p:cNvSpPr txBox="1"/>
          <p:nvPr/>
        </p:nvSpPr>
        <p:spPr>
          <a:xfrm>
            <a:off x="881566" y="607336"/>
            <a:ext cx="801912" cy="156966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9600"/>
              <a:buFont typeface="Arial"/>
              <a:buNone/>
            </a:pPr>
            <a:r>
              <a:rPr lang="en-US" sz="9600" b="0" i="0" u="none" strike="noStrike" cap="none">
                <a:solidFill>
                  <a:srgbClr val="EE52A4"/>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
        <p:nvSpPr>
          <p:cNvPr id="171" name="Google Shape;171;p17"/>
          <p:cNvSpPr txBox="1"/>
          <p:nvPr/>
        </p:nvSpPr>
        <p:spPr>
          <a:xfrm>
            <a:off x="9884458" y="2613787"/>
            <a:ext cx="652763" cy="156966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9600"/>
              <a:buFont typeface="Arial"/>
              <a:buNone/>
            </a:pPr>
            <a:r>
              <a:rPr lang="en-US" sz="9600" b="0" i="0" u="none" strike="noStrike" cap="none">
                <a:solidFill>
                  <a:srgbClr val="EE52A4"/>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
        <p:nvSpPr>
          <p:cNvPr id="172" name="Google Shape;172;p17"/>
          <p:cNvSpPr txBox="1">
            <a:spLocks noGrp="1"/>
          </p:cNvSpPr>
          <p:nvPr>
            <p:ph type="title"/>
          </p:nvPr>
        </p:nvSpPr>
        <p:spPr>
          <a:xfrm>
            <a:off x="1581878" y="982134"/>
            <a:ext cx="8453906" cy="269663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lt2"/>
              </a:buClr>
              <a:buSzPts val="4000"/>
              <a:buFont typeface="Century Gothic"/>
              <a:buNone/>
              <a:defRPr sz="4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3" name="Google Shape;173;p17"/>
          <p:cNvSpPr txBox="1">
            <a:spLocks noGrp="1"/>
          </p:cNvSpPr>
          <p:nvPr>
            <p:ph type="body" idx="1"/>
          </p:nvPr>
        </p:nvSpPr>
        <p:spPr>
          <a:xfrm>
            <a:off x="1945945" y="3678766"/>
            <a:ext cx="7731219" cy="342174"/>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120"/>
              <a:buNone/>
              <a:defRPr sz="1400" b="0" i="0" cap="small">
                <a:solidFill>
                  <a:srgbClr val="EE52A4"/>
                </a:solidFill>
                <a:latin typeface="Century Gothic"/>
                <a:ea typeface="Century Gothic"/>
                <a:cs typeface="Century Gothic"/>
                <a:sym typeface="Century Gothic"/>
              </a:defRPr>
            </a:lvl1pPr>
            <a:lvl2pPr marL="914400" lvl="1" indent="-228600" algn="l">
              <a:lnSpc>
                <a:spcPct val="100000"/>
              </a:lnSpc>
              <a:spcBef>
                <a:spcPts val="1000"/>
              </a:spcBef>
              <a:spcAft>
                <a:spcPts val="0"/>
              </a:spcAft>
              <a:buSzPts val="960"/>
              <a:buNone/>
              <a:defRPr sz="1200"/>
            </a:lvl2pPr>
            <a:lvl3pPr marL="1371600" lvl="2" indent="-228600" algn="l">
              <a:lnSpc>
                <a:spcPct val="100000"/>
              </a:lnSpc>
              <a:spcBef>
                <a:spcPts val="1000"/>
              </a:spcBef>
              <a:spcAft>
                <a:spcPts val="0"/>
              </a:spcAft>
              <a:buSzPts val="800"/>
              <a:buNone/>
              <a:defRPr sz="1000"/>
            </a:lvl3pPr>
            <a:lvl4pPr marL="1828800" lvl="3" indent="-228600" algn="l">
              <a:lnSpc>
                <a:spcPct val="100000"/>
              </a:lnSpc>
              <a:spcBef>
                <a:spcPts val="1000"/>
              </a:spcBef>
              <a:spcAft>
                <a:spcPts val="0"/>
              </a:spcAft>
              <a:buSzPts val="720"/>
              <a:buNone/>
              <a:defRPr sz="900"/>
            </a:lvl4pPr>
            <a:lvl5pPr marL="2286000" lvl="4" indent="-228600" algn="l">
              <a:lnSpc>
                <a:spcPct val="100000"/>
              </a:lnSpc>
              <a:spcBef>
                <a:spcPts val="1000"/>
              </a:spcBef>
              <a:spcAft>
                <a:spcPts val="0"/>
              </a:spcAft>
              <a:buSzPts val="720"/>
              <a:buNone/>
              <a:defRPr sz="900"/>
            </a:lvl5pPr>
            <a:lvl6pPr marL="2743200" lvl="5" indent="-228600" algn="l">
              <a:lnSpc>
                <a:spcPct val="100000"/>
              </a:lnSpc>
              <a:spcBef>
                <a:spcPts val="1000"/>
              </a:spcBef>
              <a:spcAft>
                <a:spcPts val="0"/>
              </a:spcAft>
              <a:buSzPts val="720"/>
              <a:buNone/>
              <a:defRPr sz="900"/>
            </a:lvl6pPr>
            <a:lvl7pPr marL="3200400" lvl="6" indent="-228600" algn="l">
              <a:lnSpc>
                <a:spcPct val="100000"/>
              </a:lnSpc>
              <a:spcBef>
                <a:spcPts val="1000"/>
              </a:spcBef>
              <a:spcAft>
                <a:spcPts val="0"/>
              </a:spcAft>
              <a:buSzPts val="720"/>
              <a:buNone/>
              <a:defRPr sz="900"/>
            </a:lvl7pPr>
            <a:lvl8pPr marL="3657600" lvl="7" indent="-228600" algn="l">
              <a:lnSpc>
                <a:spcPct val="100000"/>
              </a:lnSpc>
              <a:spcBef>
                <a:spcPts val="1000"/>
              </a:spcBef>
              <a:spcAft>
                <a:spcPts val="0"/>
              </a:spcAft>
              <a:buSzPts val="720"/>
              <a:buNone/>
              <a:defRPr sz="900"/>
            </a:lvl8pPr>
            <a:lvl9pPr marL="4114800" lvl="8" indent="-228600" algn="l">
              <a:lnSpc>
                <a:spcPct val="100000"/>
              </a:lnSpc>
              <a:spcBef>
                <a:spcPts val="1000"/>
              </a:spcBef>
              <a:spcAft>
                <a:spcPts val="0"/>
              </a:spcAft>
              <a:buSzPts val="720"/>
              <a:buNone/>
              <a:defRPr sz="900"/>
            </a:lvl9pPr>
          </a:lstStyle>
          <a:p>
            <a:endParaRPr/>
          </a:p>
        </p:txBody>
      </p:sp>
      <p:sp>
        <p:nvSpPr>
          <p:cNvPr id="174" name="Google Shape;174;p17"/>
          <p:cNvSpPr txBox="1">
            <a:spLocks noGrp="1"/>
          </p:cNvSpPr>
          <p:nvPr>
            <p:ph type="body" idx="2"/>
          </p:nvPr>
        </p:nvSpPr>
        <p:spPr>
          <a:xfrm>
            <a:off x="1154954" y="5029199"/>
            <a:ext cx="9244897" cy="997857"/>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1000"/>
              </a:spcBef>
              <a:spcAft>
                <a:spcPts val="0"/>
              </a:spcAft>
              <a:buSzPts val="1120"/>
              <a:buNone/>
              <a:defRPr sz="1400"/>
            </a:lvl1pPr>
            <a:lvl2pPr marL="914400" lvl="1" indent="-228600" algn="l">
              <a:lnSpc>
                <a:spcPct val="100000"/>
              </a:lnSpc>
              <a:spcBef>
                <a:spcPts val="1000"/>
              </a:spcBef>
              <a:spcAft>
                <a:spcPts val="0"/>
              </a:spcAft>
              <a:buSzPts val="960"/>
              <a:buNone/>
              <a:defRPr sz="1200"/>
            </a:lvl2pPr>
            <a:lvl3pPr marL="1371600" lvl="2" indent="-228600" algn="l">
              <a:lnSpc>
                <a:spcPct val="100000"/>
              </a:lnSpc>
              <a:spcBef>
                <a:spcPts val="1000"/>
              </a:spcBef>
              <a:spcAft>
                <a:spcPts val="0"/>
              </a:spcAft>
              <a:buSzPts val="800"/>
              <a:buNone/>
              <a:defRPr sz="1000"/>
            </a:lvl3pPr>
            <a:lvl4pPr marL="1828800" lvl="3" indent="-228600" algn="l">
              <a:lnSpc>
                <a:spcPct val="100000"/>
              </a:lnSpc>
              <a:spcBef>
                <a:spcPts val="1000"/>
              </a:spcBef>
              <a:spcAft>
                <a:spcPts val="0"/>
              </a:spcAft>
              <a:buSzPts val="720"/>
              <a:buNone/>
              <a:defRPr sz="900"/>
            </a:lvl4pPr>
            <a:lvl5pPr marL="2286000" lvl="4" indent="-228600" algn="l">
              <a:lnSpc>
                <a:spcPct val="100000"/>
              </a:lnSpc>
              <a:spcBef>
                <a:spcPts val="1000"/>
              </a:spcBef>
              <a:spcAft>
                <a:spcPts val="0"/>
              </a:spcAft>
              <a:buSzPts val="720"/>
              <a:buNone/>
              <a:defRPr sz="900"/>
            </a:lvl5pPr>
            <a:lvl6pPr marL="2743200" lvl="5" indent="-228600" algn="l">
              <a:lnSpc>
                <a:spcPct val="100000"/>
              </a:lnSpc>
              <a:spcBef>
                <a:spcPts val="1000"/>
              </a:spcBef>
              <a:spcAft>
                <a:spcPts val="0"/>
              </a:spcAft>
              <a:buSzPts val="720"/>
              <a:buNone/>
              <a:defRPr sz="900"/>
            </a:lvl6pPr>
            <a:lvl7pPr marL="3200400" lvl="6" indent="-228600" algn="l">
              <a:lnSpc>
                <a:spcPct val="100000"/>
              </a:lnSpc>
              <a:spcBef>
                <a:spcPts val="1000"/>
              </a:spcBef>
              <a:spcAft>
                <a:spcPts val="0"/>
              </a:spcAft>
              <a:buSzPts val="720"/>
              <a:buNone/>
              <a:defRPr sz="900"/>
            </a:lvl7pPr>
            <a:lvl8pPr marL="3657600" lvl="7" indent="-228600" algn="l">
              <a:lnSpc>
                <a:spcPct val="100000"/>
              </a:lnSpc>
              <a:spcBef>
                <a:spcPts val="1000"/>
              </a:spcBef>
              <a:spcAft>
                <a:spcPts val="0"/>
              </a:spcAft>
              <a:buSzPts val="720"/>
              <a:buNone/>
              <a:defRPr sz="900"/>
            </a:lvl8pPr>
            <a:lvl9pPr marL="4114800" lvl="8" indent="-228600" algn="l">
              <a:lnSpc>
                <a:spcPct val="100000"/>
              </a:lnSpc>
              <a:spcBef>
                <a:spcPts val="1000"/>
              </a:spcBef>
              <a:spcAft>
                <a:spcPts val="0"/>
              </a:spcAft>
              <a:buSzPts val="720"/>
              <a:buNone/>
              <a:defRPr sz="900"/>
            </a:lvl9pPr>
          </a:lstStyle>
          <a:p>
            <a:endParaRPr/>
          </a:p>
        </p:txBody>
      </p:sp>
      <p:sp>
        <p:nvSpPr>
          <p:cNvPr id="175" name="Google Shape;175;p17"/>
          <p:cNvSpPr txBox="1">
            <a:spLocks noGrp="1"/>
          </p:cNvSpPr>
          <p:nvPr>
            <p:ph type="dt" idx="10"/>
          </p:nvPr>
        </p:nvSpPr>
        <p:spPr>
          <a:xfrm>
            <a:off x="10653104" y="6391838"/>
            <a:ext cx="990599" cy="304799"/>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6" name="Google Shape;176;p17"/>
          <p:cNvSpPr txBox="1">
            <a:spLocks noGrp="1"/>
          </p:cNvSpPr>
          <p:nvPr>
            <p:ph type="ftr" idx="11"/>
          </p:nvPr>
        </p:nvSpPr>
        <p:spPr>
          <a:xfrm>
            <a:off x="561110" y="6391838"/>
            <a:ext cx="3859795" cy="304801"/>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7" name="Google Shape;177;p17"/>
          <p:cNvSpPr/>
          <p:nvPr/>
        </p:nvSpPr>
        <p:spPr>
          <a:xfrm>
            <a:off x="10437812" y="0"/>
            <a:ext cx="685800" cy="1143000"/>
          </a:xfrm>
          <a:prstGeom prst="rect">
            <a:avLst/>
          </a:prstGeom>
          <a:solidFill>
            <a:schemeClr val="accent1"/>
          </a:solidFill>
          <a:ln>
            <a:noFill/>
          </a:ln>
          <a:effectLst>
            <a:outerShdw blurRad="38100" dist="25400" dir="5400000" rotWithShape="0">
              <a:srgbClr val="000000">
                <a:alpha val="4431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 name="Google Shape;178;p17"/>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1pPr>
            <a:lvl2pPr marL="0" marR="0" lvl="1"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2pPr>
            <a:lvl3pPr marL="0" marR="0" lvl="2"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3pPr>
            <a:lvl4pPr marL="0" marR="0" lvl="3"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4pPr>
            <a:lvl5pPr marL="0" marR="0" lvl="4"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5pPr>
            <a:lvl6pPr marL="0" marR="0" lvl="5"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6pPr>
            <a:lvl7pPr marL="0" marR="0" lvl="6"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7pPr>
            <a:lvl8pPr marL="0" marR="0" lvl="7"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8pPr>
            <a:lvl9pPr marL="0" marR="0" lvl="8"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Name Card">
  <p:cSld name="Name Card">
    <p:spTree>
      <p:nvGrpSpPr>
        <p:cNvPr id="1" name="Shape 179"/>
        <p:cNvGrpSpPr/>
        <p:nvPr/>
      </p:nvGrpSpPr>
      <p:grpSpPr>
        <a:xfrm>
          <a:off x="0" y="0"/>
          <a:ext cx="0" cy="0"/>
          <a:chOff x="0" y="0"/>
          <a:chExt cx="0" cy="0"/>
        </a:xfrm>
      </p:grpSpPr>
      <p:grpSp>
        <p:nvGrpSpPr>
          <p:cNvPr id="180" name="Google Shape;180;p18"/>
          <p:cNvGrpSpPr/>
          <p:nvPr/>
        </p:nvGrpSpPr>
        <p:grpSpPr>
          <a:xfrm>
            <a:off x="0" y="0"/>
            <a:ext cx="12192000" cy="6858000"/>
            <a:chOff x="0" y="0"/>
            <a:chExt cx="12192000" cy="6858000"/>
          </a:xfrm>
        </p:grpSpPr>
        <p:sp>
          <p:nvSpPr>
            <p:cNvPr id="181" name="Google Shape;181;p18"/>
            <p:cNvSpPr/>
            <p:nvPr/>
          </p:nvSpPr>
          <p:spPr>
            <a:xfrm>
              <a:off x="0" y="0"/>
              <a:ext cx="12192000" cy="6858000"/>
            </a:xfrm>
            <a:prstGeom prst="rect">
              <a:avLst/>
            </a:prstGeom>
            <a:blipFill rotWithShape="1">
              <a:blip r:embed="rId2">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2" name="Google Shape;182;p18"/>
            <p:cNvSpPr/>
            <p:nvPr/>
          </p:nvSpPr>
          <p:spPr>
            <a:xfrm>
              <a:off x="0" y="2667000"/>
              <a:ext cx="4191000" cy="4191000"/>
            </a:xfrm>
            <a:prstGeom prst="ellipse">
              <a:avLst/>
            </a:prstGeom>
            <a:gradFill>
              <a:gsLst>
                <a:gs pos="0">
                  <a:srgbClr val="9B6BF2">
                    <a:alpha val="10588"/>
                  </a:srgbClr>
                </a:gs>
                <a:gs pos="36000">
                  <a:srgbClr val="9B6BF2">
                    <a:alpha val="9411"/>
                  </a:srgbClr>
                </a:gs>
                <a:gs pos="75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3" name="Google Shape;183;p18"/>
            <p:cNvSpPr/>
            <p:nvPr/>
          </p:nvSpPr>
          <p:spPr>
            <a:xfrm>
              <a:off x="0" y="2895600"/>
              <a:ext cx="2362200" cy="2362200"/>
            </a:xfrm>
            <a:prstGeom prst="ellipse">
              <a:avLst/>
            </a:prstGeom>
            <a:gradFill>
              <a:gsLst>
                <a:gs pos="0">
                  <a:srgbClr val="9B6BF2">
                    <a:alpha val="7450"/>
                  </a:srgbClr>
                </a:gs>
                <a:gs pos="36000">
                  <a:srgbClr val="9B6BF2">
                    <a:alpha val="7450"/>
                  </a:srgbClr>
                </a:gs>
                <a:gs pos="72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4" name="Google Shape;184;p18"/>
            <p:cNvSpPr/>
            <p:nvPr/>
          </p:nvSpPr>
          <p:spPr>
            <a:xfrm>
              <a:off x="8609012" y="5867400"/>
              <a:ext cx="990600" cy="990600"/>
            </a:xfrm>
            <a:prstGeom prst="ellipse">
              <a:avLst/>
            </a:prstGeom>
            <a:gradFill>
              <a:gsLst>
                <a:gs pos="0">
                  <a:srgbClr val="9B6BF2">
                    <a:alpha val="13333"/>
                  </a:srgbClr>
                </a:gs>
                <a:gs pos="36000">
                  <a:srgbClr val="9B6BF2">
                    <a:alpha val="6274"/>
                  </a:srgbClr>
                </a:gs>
                <a:gs pos="66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 name="Google Shape;185;p18"/>
            <p:cNvSpPr/>
            <p:nvPr/>
          </p:nvSpPr>
          <p:spPr>
            <a:xfrm>
              <a:off x="8609012" y="1676400"/>
              <a:ext cx="2819400" cy="2819400"/>
            </a:xfrm>
            <a:prstGeom prst="ellipse">
              <a:avLst/>
            </a:prstGeom>
            <a:gradFill>
              <a:gsLst>
                <a:gs pos="0">
                  <a:srgbClr val="9B6BF2">
                    <a:alpha val="6274"/>
                  </a:srgbClr>
                </a:gs>
                <a:gs pos="36000">
                  <a:srgbClr val="9B6BF2">
                    <a:alpha val="5490"/>
                  </a:srgbClr>
                </a:gs>
                <a:gs pos="69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6" name="Google Shape;186;p18"/>
            <p:cNvSpPr/>
            <p:nvPr/>
          </p:nvSpPr>
          <p:spPr>
            <a:xfrm>
              <a:off x="7999412" y="8464"/>
              <a:ext cx="1600200" cy="1600200"/>
            </a:xfrm>
            <a:prstGeom prst="ellipse">
              <a:avLst/>
            </a:prstGeom>
            <a:gradFill>
              <a:gsLst>
                <a:gs pos="0">
                  <a:srgbClr val="9B6BF2">
                    <a:alpha val="13333"/>
                  </a:srgbClr>
                </a:gs>
                <a:gs pos="36000">
                  <a:srgbClr val="9B6BF2">
                    <a:alpha val="6274"/>
                  </a:srgbClr>
                </a:gs>
                <a:gs pos="73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7" name="Google Shape;187;p18"/>
            <p:cNvSpPr/>
            <p:nvPr/>
          </p:nvSpPr>
          <p:spPr>
            <a:xfrm rot="-589932">
              <a:off x="8490951" y="4193583"/>
              <a:ext cx="3299407" cy="440924"/>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8" name="Google Shape;188;p18"/>
            <p:cNvSpPr/>
            <p:nvPr/>
          </p:nvSpPr>
          <p:spPr>
            <a:xfrm>
              <a:off x="455612" y="4241801"/>
              <a:ext cx="11277600" cy="2337161"/>
            </a:xfrm>
            <a:custGeom>
              <a:avLst/>
              <a:gdLst/>
              <a:ahLst/>
              <a:cxnLst/>
              <a:rect l="l" t="t" r="r" b="b"/>
              <a:pathLst>
                <a:path w="10000" h="8000" extrusionOk="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sp>
        <p:sp>
          <p:nvSpPr>
            <p:cNvPr id="189" name="Google Shape;189;p18"/>
            <p:cNvSpPr/>
            <p:nvPr/>
          </p:nvSpPr>
          <p:spPr>
            <a:xfrm>
              <a:off x="0" y="1587"/>
              <a:ext cx="12192000"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190" name="Google Shape;190;p18"/>
          <p:cNvSpPr txBox="1">
            <a:spLocks noGrp="1"/>
          </p:cNvSpPr>
          <p:nvPr>
            <p:ph type="title"/>
          </p:nvPr>
        </p:nvSpPr>
        <p:spPr>
          <a:xfrm>
            <a:off x="1154954" y="2370667"/>
            <a:ext cx="8825660" cy="1822514"/>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lt2"/>
              </a:buClr>
              <a:buSzPts val="4000"/>
              <a:buFont typeface="Century Gothic"/>
              <a:buNone/>
              <a:defRPr sz="40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1" name="Google Shape;191;p18"/>
          <p:cNvSpPr txBox="1">
            <a:spLocks noGrp="1"/>
          </p:cNvSpPr>
          <p:nvPr>
            <p:ph type="body" idx="1"/>
          </p:nvPr>
        </p:nvSpPr>
        <p:spPr>
          <a:xfrm>
            <a:off x="1154954" y="5024967"/>
            <a:ext cx="8825659" cy="8604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600"/>
              <a:buNone/>
              <a:defRPr sz="2000" cap="none">
                <a:solidFill>
                  <a:srgbClr val="EE52A4"/>
                </a:solidFill>
              </a:defRPr>
            </a:lvl1pPr>
            <a:lvl2pPr marL="914400" lvl="1" indent="-228600" algn="l">
              <a:lnSpc>
                <a:spcPct val="100000"/>
              </a:lnSpc>
              <a:spcBef>
                <a:spcPts val="1000"/>
              </a:spcBef>
              <a:spcAft>
                <a:spcPts val="0"/>
              </a:spcAft>
              <a:buSzPts val="1440"/>
              <a:buNone/>
              <a:defRPr sz="1800">
                <a:solidFill>
                  <a:srgbClr val="888888"/>
                </a:solidFill>
              </a:defRPr>
            </a:lvl2pPr>
            <a:lvl3pPr marL="1371600" lvl="2" indent="-228600" algn="l">
              <a:lnSpc>
                <a:spcPct val="100000"/>
              </a:lnSpc>
              <a:spcBef>
                <a:spcPts val="1000"/>
              </a:spcBef>
              <a:spcAft>
                <a:spcPts val="0"/>
              </a:spcAft>
              <a:buSzPts val="1280"/>
              <a:buNone/>
              <a:defRPr sz="1600">
                <a:solidFill>
                  <a:srgbClr val="888888"/>
                </a:solidFill>
              </a:defRPr>
            </a:lvl3pPr>
            <a:lvl4pPr marL="1828800" lvl="3" indent="-228600" algn="l">
              <a:lnSpc>
                <a:spcPct val="100000"/>
              </a:lnSpc>
              <a:spcBef>
                <a:spcPts val="1000"/>
              </a:spcBef>
              <a:spcAft>
                <a:spcPts val="0"/>
              </a:spcAft>
              <a:buSzPts val="1120"/>
              <a:buNone/>
              <a:defRPr sz="1400">
                <a:solidFill>
                  <a:srgbClr val="888888"/>
                </a:solidFill>
              </a:defRPr>
            </a:lvl4pPr>
            <a:lvl5pPr marL="2286000" lvl="4" indent="-228600" algn="l">
              <a:lnSpc>
                <a:spcPct val="100000"/>
              </a:lnSpc>
              <a:spcBef>
                <a:spcPts val="1000"/>
              </a:spcBef>
              <a:spcAft>
                <a:spcPts val="0"/>
              </a:spcAft>
              <a:buSzPts val="1120"/>
              <a:buNone/>
              <a:defRPr sz="1400">
                <a:solidFill>
                  <a:srgbClr val="888888"/>
                </a:solidFill>
              </a:defRPr>
            </a:lvl5pPr>
            <a:lvl6pPr marL="2743200" lvl="5" indent="-228600" algn="l">
              <a:lnSpc>
                <a:spcPct val="100000"/>
              </a:lnSpc>
              <a:spcBef>
                <a:spcPts val="1000"/>
              </a:spcBef>
              <a:spcAft>
                <a:spcPts val="0"/>
              </a:spcAft>
              <a:buSzPts val="1120"/>
              <a:buNone/>
              <a:defRPr sz="1400">
                <a:solidFill>
                  <a:srgbClr val="888888"/>
                </a:solidFill>
              </a:defRPr>
            </a:lvl6pPr>
            <a:lvl7pPr marL="3200400" lvl="6" indent="-228600" algn="l">
              <a:lnSpc>
                <a:spcPct val="100000"/>
              </a:lnSpc>
              <a:spcBef>
                <a:spcPts val="1000"/>
              </a:spcBef>
              <a:spcAft>
                <a:spcPts val="0"/>
              </a:spcAft>
              <a:buSzPts val="1120"/>
              <a:buNone/>
              <a:defRPr sz="1400">
                <a:solidFill>
                  <a:srgbClr val="888888"/>
                </a:solidFill>
              </a:defRPr>
            </a:lvl7pPr>
            <a:lvl8pPr marL="3657600" lvl="7" indent="-228600" algn="l">
              <a:lnSpc>
                <a:spcPct val="100000"/>
              </a:lnSpc>
              <a:spcBef>
                <a:spcPts val="1000"/>
              </a:spcBef>
              <a:spcAft>
                <a:spcPts val="0"/>
              </a:spcAft>
              <a:buSzPts val="1120"/>
              <a:buNone/>
              <a:defRPr sz="1400">
                <a:solidFill>
                  <a:srgbClr val="888888"/>
                </a:solidFill>
              </a:defRPr>
            </a:lvl8pPr>
            <a:lvl9pPr marL="4114800" lvl="8" indent="-228600" algn="l">
              <a:lnSpc>
                <a:spcPct val="100000"/>
              </a:lnSpc>
              <a:spcBef>
                <a:spcPts val="1000"/>
              </a:spcBef>
              <a:spcAft>
                <a:spcPts val="0"/>
              </a:spcAft>
              <a:buSzPts val="1120"/>
              <a:buNone/>
              <a:defRPr sz="1400">
                <a:solidFill>
                  <a:srgbClr val="888888"/>
                </a:solidFill>
              </a:defRPr>
            </a:lvl9pPr>
          </a:lstStyle>
          <a:p>
            <a:endParaRPr/>
          </a:p>
        </p:txBody>
      </p:sp>
      <p:sp>
        <p:nvSpPr>
          <p:cNvPr id="192" name="Google Shape;192;p18"/>
          <p:cNvSpPr txBox="1">
            <a:spLocks noGrp="1"/>
          </p:cNvSpPr>
          <p:nvPr>
            <p:ph type="dt" idx="10"/>
          </p:nvPr>
        </p:nvSpPr>
        <p:spPr>
          <a:xfrm>
            <a:off x="10653104" y="6391838"/>
            <a:ext cx="990599" cy="304799"/>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3" name="Google Shape;193;p18"/>
          <p:cNvSpPr txBox="1">
            <a:spLocks noGrp="1"/>
          </p:cNvSpPr>
          <p:nvPr>
            <p:ph type="ftr" idx="11"/>
          </p:nvPr>
        </p:nvSpPr>
        <p:spPr>
          <a:xfrm>
            <a:off x="561110" y="6391838"/>
            <a:ext cx="3859795" cy="304801"/>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4" name="Google Shape;194;p18"/>
          <p:cNvSpPr/>
          <p:nvPr/>
        </p:nvSpPr>
        <p:spPr>
          <a:xfrm>
            <a:off x="10437812" y="0"/>
            <a:ext cx="685800" cy="1143000"/>
          </a:xfrm>
          <a:prstGeom prst="rect">
            <a:avLst/>
          </a:prstGeom>
          <a:solidFill>
            <a:schemeClr val="accent1"/>
          </a:solidFill>
          <a:ln>
            <a:noFill/>
          </a:ln>
          <a:effectLst>
            <a:outerShdw blurRad="38100" dist="25400" dir="5400000" rotWithShape="0">
              <a:srgbClr val="000000">
                <a:alpha val="4431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5" name="Google Shape;195;p18"/>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1pPr>
            <a:lvl2pPr marL="0" marR="0" lvl="1"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2pPr>
            <a:lvl3pPr marL="0" marR="0" lvl="2"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3pPr>
            <a:lvl4pPr marL="0" marR="0" lvl="3"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4pPr>
            <a:lvl5pPr marL="0" marR="0" lvl="4"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5pPr>
            <a:lvl6pPr marL="0" marR="0" lvl="5"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6pPr>
            <a:lvl7pPr marL="0" marR="0" lvl="6"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7pPr>
            <a:lvl8pPr marL="0" marR="0" lvl="7"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8pPr>
            <a:lvl9pPr marL="0" marR="0" lvl="8"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3 Column">
  <p:cSld name="3 Column">
    <p:spTree>
      <p:nvGrpSpPr>
        <p:cNvPr id="1" name="Shape 196"/>
        <p:cNvGrpSpPr/>
        <p:nvPr/>
      </p:nvGrpSpPr>
      <p:grpSpPr>
        <a:xfrm>
          <a:off x="0" y="0"/>
          <a:ext cx="0" cy="0"/>
          <a:chOff x="0" y="0"/>
          <a:chExt cx="0" cy="0"/>
        </a:xfrm>
      </p:grpSpPr>
      <p:sp>
        <p:nvSpPr>
          <p:cNvPr id="197" name="Google Shape;197;p19"/>
          <p:cNvSpPr txBox="1">
            <a:spLocks noGrp="1"/>
          </p:cNvSpPr>
          <p:nvPr>
            <p:ph type="title"/>
          </p:nvPr>
        </p:nvSpPr>
        <p:spPr>
          <a:xfrm>
            <a:off x="1154954" y="973668"/>
            <a:ext cx="8825659" cy="70696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lt2"/>
              </a:buClr>
              <a:buSzPts val="3600"/>
              <a:buFont typeface="Century Gothic"/>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8" name="Google Shape;198;p19"/>
          <p:cNvSpPr txBox="1">
            <a:spLocks noGrp="1"/>
          </p:cNvSpPr>
          <p:nvPr>
            <p:ph type="body" idx="1"/>
          </p:nvPr>
        </p:nvSpPr>
        <p:spPr>
          <a:xfrm>
            <a:off x="1154954" y="2603502"/>
            <a:ext cx="3141878" cy="5762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1920"/>
              <a:buNone/>
              <a:defRPr sz="2400" b="0">
                <a:solidFill>
                  <a:srgbClr val="EE52A4"/>
                </a:solidFill>
              </a:defRPr>
            </a:lvl1pPr>
            <a:lvl2pPr marL="914400" lvl="1" indent="-228600" algn="l">
              <a:lnSpc>
                <a:spcPct val="100000"/>
              </a:lnSpc>
              <a:spcBef>
                <a:spcPts val="1000"/>
              </a:spcBef>
              <a:spcAft>
                <a:spcPts val="0"/>
              </a:spcAft>
              <a:buSzPts val="1600"/>
              <a:buNone/>
              <a:defRPr sz="2000" b="1"/>
            </a:lvl2pPr>
            <a:lvl3pPr marL="1371600" lvl="2" indent="-228600" algn="l">
              <a:lnSpc>
                <a:spcPct val="100000"/>
              </a:lnSpc>
              <a:spcBef>
                <a:spcPts val="1000"/>
              </a:spcBef>
              <a:spcAft>
                <a:spcPts val="0"/>
              </a:spcAft>
              <a:buSzPts val="1440"/>
              <a:buNone/>
              <a:defRPr sz="1800" b="1"/>
            </a:lvl3pPr>
            <a:lvl4pPr marL="1828800" lvl="3" indent="-228600" algn="l">
              <a:lnSpc>
                <a:spcPct val="100000"/>
              </a:lnSpc>
              <a:spcBef>
                <a:spcPts val="1000"/>
              </a:spcBef>
              <a:spcAft>
                <a:spcPts val="0"/>
              </a:spcAft>
              <a:buSzPts val="1280"/>
              <a:buNone/>
              <a:defRPr sz="1600" b="1"/>
            </a:lvl4pPr>
            <a:lvl5pPr marL="2286000" lvl="4" indent="-228600" algn="l">
              <a:lnSpc>
                <a:spcPct val="100000"/>
              </a:lnSpc>
              <a:spcBef>
                <a:spcPts val="1000"/>
              </a:spcBef>
              <a:spcAft>
                <a:spcPts val="0"/>
              </a:spcAft>
              <a:buSzPts val="1280"/>
              <a:buNone/>
              <a:defRPr sz="1600" b="1"/>
            </a:lvl5pPr>
            <a:lvl6pPr marL="2743200" lvl="5" indent="-228600" algn="l">
              <a:lnSpc>
                <a:spcPct val="100000"/>
              </a:lnSpc>
              <a:spcBef>
                <a:spcPts val="1000"/>
              </a:spcBef>
              <a:spcAft>
                <a:spcPts val="0"/>
              </a:spcAft>
              <a:buSzPts val="1280"/>
              <a:buNone/>
              <a:defRPr sz="1600" b="1"/>
            </a:lvl6pPr>
            <a:lvl7pPr marL="3200400" lvl="6" indent="-228600" algn="l">
              <a:lnSpc>
                <a:spcPct val="100000"/>
              </a:lnSpc>
              <a:spcBef>
                <a:spcPts val="1000"/>
              </a:spcBef>
              <a:spcAft>
                <a:spcPts val="0"/>
              </a:spcAft>
              <a:buSzPts val="1280"/>
              <a:buNone/>
              <a:defRPr sz="1600" b="1"/>
            </a:lvl7pPr>
            <a:lvl8pPr marL="3657600" lvl="7" indent="-228600" algn="l">
              <a:lnSpc>
                <a:spcPct val="100000"/>
              </a:lnSpc>
              <a:spcBef>
                <a:spcPts val="1000"/>
              </a:spcBef>
              <a:spcAft>
                <a:spcPts val="0"/>
              </a:spcAft>
              <a:buSzPts val="1280"/>
              <a:buNone/>
              <a:defRPr sz="1600" b="1"/>
            </a:lvl8pPr>
            <a:lvl9pPr marL="4114800" lvl="8" indent="-228600" algn="l">
              <a:lnSpc>
                <a:spcPct val="100000"/>
              </a:lnSpc>
              <a:spcBef>
                <a:spcPts val="1000"/>
              </a:spcBef>
              <a:spcAft>
                <a:spcPts val="0"/>
              </a:spcAft>
              <a:buSzPts val="1280"/>
              <a:buNone/>
              <a:defRPr sz="1600" b="1"/>
            </a:lvl9pPr>
          </a:lstStyle>
          <a:p>
            <a:endParaRPr/>
          </a:p>
        </p:txBody>
      </p:sp>
      <p:sp>
        <p:nvSpPr>
          <p:cNvPr id="199" name="Google Shape;199;p19"/>
          <p:cNvSpPr txBox="1">
            <a:spLocks noGrp="1"/>
          </p:cNvSpPr>
          <p:nvPr>
            <p:ph type="body" idx="2"/>
          </p:nvPr>
        </p:nvSpPr>
        <p:spPr>
          <a:xfrm>
            <a:off x="1154953" y="3179764"/>
            <a:ext cx="3141879" cy="284729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120"/>
              <a:buNone/>
              <a:defRPr sz="1400"/>
            </a:lvl1pPr>
            <a:lvl2pPr marL="914400" lvl="1" indent="-228600" algn="l">
              <a:lnSpc>
                <a:spcPct val="100000"/>
              </a:lnSpc>
              <a:spcBef>
                <a:spcPts val="1000"/>
              </a:spcBef>
              <a:spcAft>
                <a:spcPts val="0"/>
              </a:spcAft>
              <a:buSzPts val="960"/>
              <a:buNone/>
              <a:defRPr sz="1200"/>
            </a:lvl2pPr>
            <a:lvl3pPr marL="1371600" lvl="2" indent="-228600" algn="l">
              <a:lnSpc>
                <a:spcPct val="100000"/>
              </a:lnSpc>
              <a:spcBef>
                <a:spcPts val="1000"/>
              </a:spcBef>
              <a:spcAft>
                <a:spcPts val="0"/>
              </a:spcAft>
              <a:buSzPts val="800"/>
              <a:buNone/>
              <a:defRPr sz="1000"/>
            </a:lvl3pPr>
            <a:lvl4pPr marL="1828800" lvl="3" indent="-228600" algn="l">
              <a:lnSpc>
                <a:spcPct val="100000"/>
              </a:lnSpc>
              <a:spcBef>
                <a:spcPts val="1000"/>
              </a:spcBef>
              <a:spcAft>
                <a:spcPts val="0"/>
              </a:spcAft>
              <a:buSzPts val="720"/>
              <a:buNone/>
              <a:defRPr sz="900"/>
            </a:lvl4pPr>
            <a:lvl5pPr marL="2286000" lvl="4" indent="-228600" algn="l">
              <a:lnSpc>
                <a:spcPct val="100000"/>
              </a:lnSpc>
              <a:spcBef>
                <a:spcPts val="1000"/>
              </a:spcBef>
              <a:spcAft>
                <a:spcPts val="0"/>
              </a:spcAft>
              <a:buSzPts val="720"/>
              <a:buNone/>
              <a:defRPr sz="900"/>
            </a:lvl5pPr>
            <a:lvl6pPr marL="2743200" lvl="5" indent="-228600" algn="l">
              <a:lnSpc>
                <a:spcPct val="100000"/>
              </a:lnSpc>
              <a:spcBef>
                <a:spcPts val="1000"/>
              </a:spcBef>
              <a:spcAft>
                <a:spcPts val="0"/>
              </a:spcAft>
              <a:buSzPts val="720"/>
              <a:buNone/>
              <a:defRPr sz="900"/>
            </a:lvl6pPr>
            <a:lvl7pPr marL="3200400" lvl="6" indent="-228600" algn="l">
              <a:lnSpc>
                <a:spcPct val="100000"/>
              </a:lnSpc>
              <a:spcBef>
                <a:spcPts val="1000"/>
              </a:spcBef>
              <a:spcAft>
                <a:spcPts val="0"/>
              </a:spcAft>
              <a:buSzPts val="720"/>
              <a:buNone/>
              <a:defRPr sz="900"/>
            </a:lvl7pPr>
            <a:lvl8pPr marL="3657600" lvl="7" indent="-228600" algn="l">
              <a:lnSpc>
                <a:spcPct val="100000"/>
              </a:lnSpc>
              <a:spcBef>
                <a:spcPts val="1000"/>
              </a:spcBef>
              <a:spcAft>
                <a:spcPts val="0"/>
              </a:spcAft>
              <a:buSzPts val="720"/>
              <a:buNone/>
              <a:defRPr sz="900"/>
            </a:lvl8pPr>
            <a:lvl9pPr marL="4114800" lvl="8" indent="-228600" algn="l">
              <a:lnSpc>
                <a:spcPct val="100000"/>
              </a:lnSpc>
              <a:spcBef>
                <a:spcPts val="1000"/>
              </a:spcBef>
              <a:spcAft>
                <a:spcPts val="0"/>
              </a:spcAft>
              <a:buSzPts val="720"/>
              <a:buNone/>
              <a:defRPr sz="900"/>
            </a:lvl9pPr>
          </a:lstStyle>
          <a:p>
            <a:endParaRPr/>
          </a:p>
        </p:txBody>
      </p:sp>
      <p:sp>
        <p:nvSpPr>
          <p:cNvPr id="200" name="Google Shape;200;p19"/>
          <p:cNvSpPr txBox="1">
            <a:spLocks noGrp="1"/>
          </p:cNvSpPr>
          <p:nvPr>
            <p:ph type="body" idx="3"/>
          </p:nvPr>
        </p:nvSpPr>
        <p:spPr>
          <a:xfrm>
            <a:off x="4512721" y="2603500"/>
            <a:ext cx="3147009" cy="5762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1920"/>
              <a:buNone/>
              <a:defRPr sz="2400" b="0">
                <a:solidFill>
                  <a:srgbClr val="EE52A4"/>
                </a:solidFill>
              </a:defRPr>
            </a:lvl1pPr>
            <a:lvl2pPr marL="914400" lvl="1" indent="-228600" algn="l">
              <a:lnSpc>
                <a:spcPct val="100000"/>
              </a:lnSpc>
              <a:spcBef>
                <a:spcPts val="1000"/>
              </a:spcBef>
              <a:spcAft>
                <a:spcPts val="0"/>
              </a:spcAft>
              <a:buSzPts val="1600"/>
              <a:buNone/>
              <a:defRPr sz="2000" b="1"/>
            </a:lvl2pPr>
            <a:lvl3pPr marL="1371600" lvl="2" indent="-228600" algn="l">
              <a:lnSpc>
                <a:spcPct val="100000"/>
              </a:lnSpc>
              <a:spcBef>
                <a:spcPts val="1000"/>
              </a:spcBef>
              <a:spcAft>
                <a:spcPts val="0"/>
              </a:spcAft>
              <a:buSzPts val="1440"/>
              <a:buNone/>
              <a:defRPr sz="1800" b="1"/>
            </a:lvl3pPr>
            <a:lvl4pPr marL="1828800" lvl="3" indent="-228600" algn="l">
              <a:lnSpc>
                <a:spcPct val="100000"/>
              </a:lnSpc>
              <a:spcBef>
                <a:spcPts val="1000"/>
              </a:spcBef>
              <a:spcAft>
                <a:spcPts val="0"/>
              </a:spcAft>
              <a:buSzPts val="1280"/>
              <a:buNone/>
              <a:defRPr sz="1600" b="1"/>
            </a:lvl4pPr>
            <a:lvl5pPr marL="2286000" lvl="4" indent="-228600" algn="l">
              <a:lnSpc>
                <a:spcPct val="100000"/>
              </a:lnSpc>
              <a:spcBef>
                <a:spcPts val="1000"/>
              </a:spcBef>
              <a:spcAft>
                <a:spcPts val="0"/>
              </a:spcAft>
              <a:buSzPts val="1280"/>
              <a:buNone/>
              <a:defRPr sz="1600" b="1"/>
            </a:lvl5pPr>
            <a:lvl6pPr marL="2743200" lvl="5" indent="-228600" algn="l">
              <a:lnSpc>
                <a:spcPct val="100000"/>
              </a:lnSpc>
              <a:spcBef>
                <a:spcPts val="1000"/>
              </a:spcBef>
              <a:spcAft>
                <a:spcPts val="0"/>
              </a:spcAft>
              <a:buSzPts val="1280"/>
              <a:buNone/>
              <a:defRPr sz="1600" b="1"/>
            </a:lvl6pPr>
            <a:lvl7pPr marL="3200400" lvl="6" indent="-228600" algn="l">
              <a:lnSpc>
                <a:spcPct val="100000"/>
              </a:lnSpc>
              <a:spcBef>
                <a:spcPts val="1000"/>
              </a:spcBef>
              <a:spcAft>
                <a:spcPts val="0"/>
              </a:spcAft>
              <a:buSzPts val="1280"/>
              <a:buNone/>
              <a:defRPr sz="1600" b="1"/>
            </a:lvl7pPr>
            <a:lvl8pPr marL="3657600" lvl="7" indent="-228600" algn="l">
              <a:lnSpc>
                <a:spcPct val="100000"/>
              </a:lnSpc>
              <a:spcBef>
                <a:spcPts val="1000"/>
              </a:spcBef>
              <a:spcAft>
                <a:spcPts val="0"/>
              </a:spcAft>
              <a:buSzPts val="1280"/>
              <a:buNone/>
              <a:defRPr sz="1600" b="1"/>
            </a:lvl8pPr>
            <a:lvl9pPr marL="4114800" lvl="8" indent="-228600" algn="l">
              <a:lnSpc>
                <a:spcPct val="100000"/>
              </a:lnSpc>
              <a:spcBef>
                <a:spcPts val="1000"/>
              </a:spcBef>
              <a:spcAft>
                <a:spcPts val="0"/>
              </a:spcAft>
              <a:buSzPts val="1280"/>
              <a:buNone/>
              <a:defRPr sz="1600" b="1"/>
            </a:lvl9pPr>
          </a:lstStyle>
          <a:p>
            <a:endParaRPr/>
          </a:p>
        </p:txBody>
      </p:sp>
      <p:sp>
        <p:nvSpPr>
          <p:cNvPr id="201" name="Google Shape;201;p19"/>
          <p:cNvSpPr txBox="1">
            <a:spLocks noGrp="1"/>
          </p:cNvSpPr>
          <p:nvPr>
            <p:ph type="body" idx="4"/>
          </p:nvPr>
        </p:nvSpPr>
        <p:spPr>
          <a:xfrm>
            <a:off x="4512721" y="3179763"/>
            <a:ext cx="3147009" cy="284729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120"/>
              <a:buNone/>
              <a:defRPr sz="1400"/>
            </a:lvl1pPr>
            <a:lvl2pPr marL="914400" lvl="1" indent="-228600" algn="l">
              <a:lnSpc>
                <a:spcPct val="100000"/>
              </a:lnSpc>
              <a:spcBef>
                <a:spcPts val="1000"/>
              </a:spcBef>
              <a:spcAft>
                <a:spcPts val="0"/>
              </a:spcAft>
              <a:buSzPts val="960"/>
              <a:buNone/>
              <a:defRPr sz="1200"/>
            </a:lvl2pPr>
            <a:lvl3pPr marL="1371600" lvl="2" indent="-228600" algn="l">
              <a:lnSpc>
                <a:spcPct val="100000"/>
              </a:lnSpc>
              <a:spcBef>
                <a:spcPts val="1000"/>
              </a:spcBef>
              <a:spcAft>
                <a:spcPts val="0"/>
              </a:spcAft>
              <a:buSzPts val="800"/>
              <a:buNone/>
              <a:defRPr sz="1000"/>
            </a:lvl3pPr>
            <a:lvl4pPr marL="1828800" lvl="3" indent="-228600" algn="l">
              <a:lnSpc>
                <a:spcPct val="100000"/>
              </a:lnSpc>
              <a:spcBef>
                <a:spcPts val="1000"/>
              </a:spcBef>
              <a:spcAft>
                <a:spcPts val="0"/>
              </a:spcAft>
              <a:buSzPts val="720"/>
              <a:buNone/>
              <a:defRPr sz="900"/>
            </a:lvl4pPr>
            <a:lvl5pPr marL="2286000" lvl="4" indent="-228600" algn="l">
              <a:lnSpc>
                <a:spcPct val="100000"/>
              </a:lnSpc>
              <a:spcBef>
                <a:spcPts val="1000"/>
              </a:spcBef>
              <a:spcAft>
                <a:spcPts val="0"/>
              </a:spcAft>
              <a:buSzPts val="720"/>
              <a:buNone/>
              <a:defRPr sz="900"/>
            </a:lvl5pPr>
            <a:lvl6pPr marL="2743200" lvl="5" indent="-228600" algn="l">
              <a:lnSpc>
                <a:spcPct val="100000"/>
              </a:lnSpc>
              <a:spcBef>
                <a:spcPts val="1000"/>
              </a:spcBef>
              <a:spcAft>
                <a:spcPts val="0"/>
              </a:spcAft>
              <a:buSzPts val="720"/>
              <a:buNone/>
              <a:defRPr sz="900"/>
            </a:lvl6pPr>
            <a:lvl7pPr marL="3200400" lvl="6" indent="-228600" algn="l">
              <a:lnSpc>
                <a:spcPct val="100000"/>
              </a:lnSpc>
              <a:spcBef>
                <a:spcPts val="1000"/>
              </a:spcBef>
              <a:spcAft>
                <a:spcPts val="0"/>
              </a:spcAft>
              <a:buSzPts val="720"/>
              <a:buNone/>
              <a:defRPr sz="900"/>
            </a:lvl7pPr>
            <a:lvl8pPr marL="3657600" lvl="7" indent="-228600" algn="l">
              <a:lnSpc>
                <a:spcPct val="100000"/>
              </a:lnSpc>
              <a:spcBef>
                <a:spcPts val="1000"/>
              </a:spcBef>
              <a:spcAft>
                <a:spcPts val="0"/>
              </a:spcAft>
              <a:buSzPts val="720"/>
              <a:buNone/>
              <a:defRPr sz="900"/>
            </a:lvl8pPr>
            <a:lvl9pPr marL="4114800" lvl="8" indent="-228600" algn="l">
              <a:lnSpc>
                <a:spcPct val="100000"/>
              </a:lnSpc>
              <a:spcBef>
                <a:spcPts val="1000"/>
              </a:spcBef>
              <a:spcAft>
                <a:spcPts val="0"/>
              </a:spcAft>
              <a:buSzPts val="720"/>
              <a:buNone/>
              <a:defRPr sz="900"/>
            </a:lvl9pPr>
          </a:lstStyle>
          <a:p>
            <a:endParaRPr/>
          </a:p>
        </p:txBody>
      </p:sp>
      <p:sp>
        <p:nvSpPr>
          <p:cNvPr id="202" name="Google Shape;202;p19"/>
          <p:cNvSpPr txBox="1">
            <a:spLocks noGrp="1"/>
          </p:cNvSpPr>
          <p:nvPr>
            <p:ph type="body" idx="5"/>
          </p:nvPr>
        </p:nvSpPr>
        <p:spPr>
          <a:xfrm>
            <a:off x="7888135" y="2603501"/>
            <a:ext cx="3145730" cy="5762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1920"/>
              <a:buNone/>
              <a:defRPr sz="2400" b="0">
                <a:solidFill>
                  <a:srgbClr val="EE52A4"/>
                </a:solidFill>
              </a:defRPr>
            </a:lvl1pPr>
            <a:lvl2pPr marL="914400" lvl="1" indent="-228600" algn="l">
              <a:lnSpc>
                <a:spcPct val="100000"/>
              </a:lnSpc>
              <a:spcBef>
                <a:spcPts val="1000"/>
              </a:spcBef>
              <a:spcAft>
                <a:spcPts val="0"/>
              </a:spcAft>
              <a:buSzPts val="1600"/>
              <a:buNone/>
              <a:defRPr sz="2000" b="1"/>
            </a:lvl2pPr>
            <a:lvl3pPr marL="1371600" lvl="2" indent="-228600" algn="l">
              <a:lnSpc>
                <a:spcPct val="100000"/>
              </a:lnSpc>
              <a:spcBef>
                <a:spcPts val="1000"/>
              </a:spcBef>
              <a:spcAft>
                <a:spcPts val="0"/>
              </a:spcAft>
              <a:buSzPts val="1440"/>
              <a:buNone/>
              <a:defRPr sz="1800" b="1"/>
            </a:lvl3pPr>
            <a:lvl4pPr marL="1828800" lvl="3" indent="-228600" algn="l">
              <a:lnSpc>
                <a:spcPct val="100000"/>
              </a:lnSpc>
              <a:spcBef>
                <a:spcPts val="1000"/>
              </a:spcBef>
              <a:spcAft>
                <a:spcPts val="0"/>
              </a:spcAft>
              <a:buSzPts val="1280"/>
              <a:buNone/>
              <a:defRPr sz="1600" b="1"/>
            </a:lvl4pPr>
            <a:lvl5pPr marL="2286000" lvl="4" indent="-228600" algn="l">
              <a:lnSpc>
                <a:spcPct val="100000"/>
              </a:lnSpc>
              <a:spcBef>
                <a:spcPts val="1000"/>
              </a:spcBef>
              <a:spcAft>
                <a:spcPts val="0"/>
              </a:spcAft>
              <a:buSzPts val="1280"/>
              <a:buNone/>
              <a:defRPr sz="1600" b="1"/>
            </a:lvl5pPr>
            <a:lvl6pPr marL="2743200" lvl="5" indent="-228600" algn="l">
              <a:lnSpc>
                <a:spcPct val="100000"/>
              </a:lnSpc>
              <a:spcBef>
                <a:spcPts val="1000"/>
              </a:spcBef>
              <a:spcAft>
                <a:spcPts val="0"/>
              </a:spcAft>
              <a:buSzPts val="1280"/>
              <a:buNone/>
              <a:defRPr sz="1600" b="1"/>
            </a:lvl6pPr>
            <a:lvl7pPr marL="3200400" lvl="6" indent="-228600" algn="l">
              <a:lnSpc>
                <a:spcPct val="100000"/>
              </a:lnSpc>
              <a:spcBef>
                <a:spcPts val="1000"/>
              </a:spcBef>
              <a:spcAft>
                <a:spcPts val="0"/>
              </a:spcAft>
              <a:buSzPts val="1280"/>
              <a:buNone/>
              <a:defRPr sz="1600" b="1"/>
            </a:lvl7pPr>
            <a:lvl8pPr marL="3657600" lvl="7" indent="-228600" algn="l">
              <a:lnSpc>
                <a:spcPct val="100000"/>
              </a:lnSpc>
              <a:spcBef>
                <a:spcPts val="1000"/>
              </a:spcBef>
              <a:spcAft>
                <a:spcPts val="0"/>
              </a:spcAft>
              <a:buSzPts val="1280"/>
              <a:buNone/>
              <a:defRPr sz="1600" b="1"/>
            </a:lvl8pPr>
            <a:lvl9pPr marL="4114800" lvl="8" indent="-228600" algn="l">
              <a:lnSpc>
                <a:spcPct val="100000"/>
              </a:lnSpc>
              <a:spcBef>
                <a:spcPts val="1000"/>
              </a:spcBef>
              <a:spcAft>
                <a:spcPts val="0"/>
              </a:spcAft>
              <a:buSzPts val="1280"/>
              <a:buNone/>
              <a:defRPr sz="1600" b="1"/>
            </a:lvl9pPr>
          </a:lstStyle>
          <a:p>
            <a:endParaRPr/>
          </a:p>
        </p:txBody>
      </p:sp>
      <p:sp>
        <p:nvSpPr>
          <p:cNvPr id="203" name="Google Shape;203;p19"/>
          <p:cNvSpPr txBox="1">
            <a:spLocks noGrp="1"/>
          </p:cNvSpPr>
          <p:nvPr>
            <p:ph type="body" idx="6"/>
          </p:nvPr>
        </p:nvSpPr>
        <p:spPr>
          <a:xfrm>
            <a:off x="7888329" y="3179762"/>
            <a:ext cx="3145536" cy="284729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120"/>
              <a:buNone/>
              <a:defRPr sz="1400"/>
            </a:lvl1pPr>
            <a:lvl2pPr marL="914400" lvl="1" indent="-228600" algn="l">
              <a:lnSpc>
                <a:spcPct val="100000"/>
              </a:lnSpc>
              <a:spcBef>
                <a:spcPts val="1000"/>
              </a:spcBef>
              <a:spcAft>
                <a:spcPts val="0"/>
              </a:spcAft>
              <a:buSzPts val="960"/>
              <a:buNone/>
              <a:defRPr sz="1200"/>
            </a:lvl2pPr>
            <a:lvl3pPr marL="1371600" lvl="2" indent="-228600" algn="l">
              <a:lnSpc>
                <a:spcPct val="100000"/>
              </a:lnSpc>
              <a:spcBef>
                <a:spcPts val="1000"/>
              </a:spcBef>
              <a:spcAft>
                <a:spcPts val="0"/>
              </a:spcAft>
              <a:buSzPts val="800"/>
              <a:buNone/>
              <a:defRPr sz="1000"/>
            </a:lvl3pPr>
            <a:lvl4pPr marL="1828800" lvl="3" indent="-228600" algn="l">
              <a:lnSpc>
                <a:spcPct val="100000"/>
              </a:lnSpc>
              <a:spcBef>
                <a:spcPts val="1000"/>
              </a:spcBef>
              <a:spcAft>
                <a:spcPts val="0"/>
              </a:spcAft>
              <a:buSzPts val="720"/>
              <a:buNone/>
              <a:defRPr sz="900"/>
            </a:lvl4pPr>
            <a:lvl5pPr marL="2286000" lvl="4" indent="-228600" algn="l">
              <a:lnSpc>
                <a:spcPct val="100000"/>
              </a:lnSpc>
              <a:spcBef>
                <a:spcPts val="1000"/>
              </a:spcBef>
              <a:spcAft>
                <a:spcPts val="0"/>
              </a:spcAft>
              <a:buSzPts val="720"/>
              <a:buNone/>
              <a:defRPr sz="900"/>
            </a:lvl5pPr>
            <a:lvl6pPr marL="2743200" lvl="5" indent="-228600" algn="l">
              <a:lnSpc>
                <a:spcPct val="100000"/>
              </a:lnSpc>
              <a:spcBef>
                <a:spcPts val="1000"/>
              </a:spcBef>
              <a:spcAft>
                <a:spcPts val="0"/>
              </a:spcAft>
              <a:buSzPts val="720"/>
              <a:buNone/>
              <a:defRPr sz="900"/>
            </a:lvl6pPr>
            <a:lvl7pPr marL="3200400" lvl="6" indent="-228600" algn="l">
              <a:lnSpc>
                <a:spcPct val="100000"/>
              </a:lnSpc>
              <a:spcBef>
                <a:spcPts val="1000"/>
              </a:spcBef>
              <a:spcAft>
                <a:spcPts val="0"/>
              </a:spcAft>
              <a:buSzPts val="720"/>
              <a:buNone/>
              <a:defRPr sz="900"/>
            </a:lvl7pPr>
            <a:lvl8pPr marL="3657600" lvl="7" indent="-228600" algn="l">
              <a:lnSpc>
                <a:spcPct val="100000"/>
              </a:lnSpc>
              <a:spcBef>
                <a:spcPts val="1000"/>
              </a:spcBef>
              <a:spcAft>
                <a:spcPts val="0"/>
              </a:spcAft>
              <a:buSzPts val="720"/>
              <a:buNone/>
              <a:defRPr sz="900"/>
            </a:lvl8pPr>
            <a:lvl9pPr marL="4114800" lvl="8" indent="-228600" algn="l">
              <a:lnSpc>
                <a:spcPct val="100000"/>
              </a:lnSpc>
              <a:spcBef>
                <a:spcPts val="1000"/>
              </a:spcBef>
              <a:spcAft>
                <a:spcPts val="0"/>
              </a:spcAft>
              <a:buSzPts val="720"/>
              <a:buNone/>
              <a:defRPr sz="900"/>
            </a:lvl9pPr>
          </a:lstStyle>
          <a:p>
            <a:endParaRPr/>
          </a:p>
        </p:txBody>
      </p:sp>
      <p:cxnSp>
        <p:nvCxnSpPr>
          <p:cNvPr id="204" name="Google Shape;204;p19"/>
          <p:cNvCxnSpPr/>
          <p:nvPr/>
        </p:nvCxnSpPr>
        <p:spPr>
          <a:xfrm>
            <a:off x="4403971" y="2569633"/>
            <a:ext cx="0" cy="3492499"/>
          </a:xfrm>
          <a:prstGeom prst="straightConnector1">
            <a:avLst/>
          </a:prstGeom>
          <a:noFill/>
          <a:ln w="12700" cap="flat" cmpd="sng">
            <a:solidFill>
              <a:schemeClr val="accent1">
                <a:alpha val="40000"/>
              </a:schemeClr>
            </a:solidFill>
            <a:prstDash val="solid"/>
            <a:round/>
            <a:headEnd type="none" w="sm" len="sm"/>
            <a:tailEnd type="none" w="sm" len="sm"/>
          </a:ln>
        </p:spPr>
      </p:cxnSp>
      <p:cxnSp>
        <p:nvCxnSpPr>
          <p:cNvPr id="205" name="Google Shape;205;p19"/>
          <p:cNvCxnSpPr/>
          <p:nvPr/>
        </p:nvCxnSpPr>
        <p:spPr>
          <a:xfrm>
            <a:off x="7772401" y="2569633"/>
            <a:ext cx="0" cy="3492499"/>
          </a:xfrm>
          <a:prstGeom prst="straightConnector1">
            <a:avLst/>
          </a:prstGeom>
          <a:noFill/>
          <a:ln w="12700" cap="flat" cmpd="sng">
            <a:solidFill>
              <a:schemeClr val="accent1">
                <a:alpha val="40000"/>
              </a:schemeClr>
            </a:solidFill>
            <a:prstDash val="solid"/>
            <a:round/>
            <a:headEnd type="none" w="sm" len="sm"/>
            <a:tailEnd type="none" w="sm" len="sm"/>
          </a:ln>
        </p:spPr>
      </p:cxnSp>
      <p:sp>
        <p:nvSpPr>
          <p:cNvPr id="206" name="Google Shape;206;p19"/>
          <p:cNvSpPr txBox="1">
            <a:spLocks noGrp="1"/>
          </p:cNvSpPr>
          <p:nvPr>
            <p:ph type="dt" idx="10"/>
          </p:nvPr>
        </p:nvSpPr>
        <p:spPr>
          <a:xfrm>
            <a:off x="10653104" y="6391838"/>
            <a:ext cx="990599" cy="304799"/>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7" name="Google Shape;207;p19"/>
          <p:cNvSpPr txBox="1">
            <a:spLocks noGrp="1"/>
          </p:cNvSpPr>
          <p:nvPr>
            <p:ph type="ftr" idx="11"/>
          </p:nvPr>
        </p:nvSpPr>
        <p:spPr>
          <a:xfrm>
            <a:off x="561110" y="6391838"/>
            <a:ext cx="3859795" cy="304801"/>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8" name="Google Shape;208;p19"/>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1pPr>
            <a:lvl2pPr marL="0" marR="0" lvl="1"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2pPr>
            <a:lvl3pPr marL="0" marR="0" lvl="2"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3pPr>
            <a:lvl4pPr marL="0" marR="0" lvl="3"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4pPr>
            <a:lvl5pPr marL="0" marR="0" lvl="4"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5pPr>
            <a:lvl6pPr marL="0" marR="0" lvl="5"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6pPr>
            <a:lvl7pPr marL="0" marR="0" lvl="6"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7pPr>
            <a:lvl8pPr marL="0" marR="0" lvl="7"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8pPr>
            <a:lvl9pPr marL="0" marR="0" lvl="8"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3 Picture Column">
  <p:cSld name="3 Picture Column">
    <p:spTree>
      <p:nvGrpSpPr>
        <p:cNvPr id="1" name="Shape 209"/>
        <p:cNvGrpSpPr/>
        <p:nvPr/>
      </p:nvGrpSpPr>
      <p:grpSpPr>
        <a:xfrm>
          <a:off x="0" y="0"/>
          <a:ext cx="0" cy="0"/>
          <a:chOff x="0" y="0"/>
          <a:chExt cx="0" cy="0"/>
        </a:xfrm>
      </p:grpSpPr>
      <p:sp>
        <p:nvSpPr>
          <p:cNvPr id="210" name="Google Shape;210;p20"/>
          <p:cNvSpPr txBox="1">
            <a:spLocks noGrp="1"/>
          </p:cNvSpPr>
          <p:nvPr>
            <p:ph type="title"/>
          </p:nvPr>
        </p:nvSpPr>
        <p:spPr>
          <a:xfrm>
            <a:off x="1154954" y="973668"/>
            <a:ext cx="8825659" cy="70696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lt2"/>
              </a:buClr>
              <a:buSzPts val="3600"/>
              <a:buFont typeface="Century Gothic"/>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1" name="Google Shape;211;p20"/>
          <p:cNvSpPr txBox="1">
            <a:spLocks noGrp="1"/>
          </p:cNvSpPr>
          <p:nvPr>
            <p:ph type="body" idx="1"/>
          </p:nvPr>
        </p:nvSpPr>
        <p:spPr>
          <a:xfrm>
            <a:off x="1154954" y="4532844"/>
            <a:ext cx="3050438" cy="5762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1920"/>
              <a:buNone/>
              <a:defRPr sz="2400" b="0">
                <a:solidFill>
                  <a:srgbClr val="EE52A4"/>
                </a:solidFill>
              </a:defRPr>
            </a:lvl1pPr>
            <a:lvl2pPr marL="914400" lvl="1" indent="-228600" algn="l">
              <a:lnSpc>
                <a:spcPct val="100000"/>
              </a:lnSpc>
              <a:spcBef>
                <a:spcPts val="1000"/>
              </a:spcBef>
              <a:spcAft>
                <a:spcPts val="0"/>
              </a:spcAft>
              <a:buSzPts val="1600"/>
              <a:buNone/>
              <a:defRPr sz="2000" b="1"/>
            </a:lvl2pPr>
            <a:lvl3pPr marL="1371600" lvl="2" indent="-228600" algn="l">
              <a:lnSpc>
                <a:spcPct val="100000"/>
              </a:lnSpc>
              <a:spcBef>
                <a:spcPts val="1000"/>
              </a:spcBef>
              <a:spcAft>
                <a:spcPts val="0"/>
              </a:spcAft>
              <a:buSzPts val="1440"/>
              <a:buNone/>
              <a:defRPr sz="1800" b="1"/>
            </a:lvl3pPr>
            <a:lvl4pPr marL="1828800" lvl="3" indent="-228600" algn="l">
              <a:lnSpc>
                <a:spcPct val="100000"/>
              </a:lnSpc>
              <a:spcBef>
                <a:spcPts val="1000"/>
              </a:spcBef>
              <a:spcAft>
                <a:spcPts val="0"/>
              </a:spcAft>
              <a:buSzPts val="1280"/>
              <a:buNone/>
              <a:defRPr sz="1600" b="1"/>
            </a:lvl4pPr>
            <a:lvl5pPr marL="2286000" lvl="4" indent="-228600" algn="l">
              <a:lnSpc>
                <a:spcPct val="100000"/>
              </a:lnSpc>
              <a:spcBef>
                <a:spcPts val="1000"/>
              </a:spcBef>
              <a:spcAft>
                <a:spcPts val="0"/>
              </a:spcAft>
              <a:buSzPts val="1280"/>
              <a:buNone/>
              <a:defRPr sz="1600" b="1"/>
            </a:lvl5pPr>
            <a:lvl6pPr marL="2743200" lvl="5" indent="-228600" algn="l">
              <a:lnSpc>
                <a:spcPct val="100000"/>
              </a:lnSpc>
              <a:spcBef>
                <a:spcPts val="1000"/>
              </a:spcBef>
              <a:spcAft>
                <a:spcPts val="0"/>
              </a:spcAft>
              <a:buSzPts val="1280"/>
              <a:buNone/>
              <a:defRPr sz="1600" b="1"/>
            </a:lvl6pPr>
            <a:lvl7pPr marL="3200400" lvl="6" indent="-228600" algn="l">
              <a:lnSpc>
                <a:spcPct val="100000"/>
              </a:lnSpc>
              <a:spcBef>
                <a:spcPts val="1000"/>
              </a:spcBef>
              <a:spcAft>
                <a:spcPts val="0"/>
              </a:spcAft>
              <a:buSzPts val="1280"/>
              <a:buNone/>
              <a:defRPr sz="1600" b="1"/>
            </a:lvl7pPr>
            <a:lvl8pPr marL="3657600" lvl="7" indent="-228600" algn="l">
              <a:lnSpc>
                <a:spcPct val="100000"/>
              </a:lnSpc>
              <a:spcBef>
                <a:spcPts val="1000"/>
              </a:spcBef>
              <a:spcAft>
                <a:spcPts val="0"/>
              </a:spcAft>
              <a:buSzPts val="1280"/>
              <a:buNone/>
              <a:defRPr sz="1600" b="1"/>
            </a:lvl8pPr>
            <a:lvl9pPr marL="4114800" lvl="8" indent="-228600" algn="l">
              <a:lnSpc>
                <a:spcPct val="100000"/>
              </a:lnSpc>
              <a:spcBef>
                <a:spcPts val="1000"/>
              </a:spcBef>
              <a:spcAft>
                <a:spcPts val="0"/>
              </a:spcAft>
              <a:buSzPts val="1280"/>
              <a:buNone/>
              <a:defRPr sz="1600" b="1"/>
            </a:lvl9pPr>
          </a:lstStyle>
          <a:p>
            <a:endParaRPr/>
          </a:p>
        </p:txBody>
      </p:sp>
      <p:sp>
        <p:nvSpPr>
          <p:cNvPr id="212" name="Google Shape;212;p20"/>
          <p:cNvSpPr>
            <a:spLocks noGrp="1"/>
          </p:cNvSpPr>
          <p:nvPr>
            <p:ph type="pic" idx="2"/>
          </p:nvPr>
        </p:nvSpPr>
        <p:spPr>
          <a:xfrm>
            <a:off x="1334553" y="2603500"/>
            <a:ext cx="2691242" cy="1591510"/>
          </a:xfrm>
          <a:prstGeom prst="roundRect">
            <a:avLst>
              <a:gd name="adj" fmla="val 1858"/>
            </a:avLst>
          </a:prstGeom>
          <a:noFill/>
          <a:ln>
            <a:noFill/>
          </a:ln>
          <a:effectLst>
            <a:outerShdw blurRad="50800" dist="50800" dir="5400000" algn="tl" rotWithShape="0">
              <a:srgbClr val="000000">
                <a:alpha val="42352"/>
              </a:srgbClr>
            </a:outerShdw>
          </a:effectLst>
        </p:spPr>
      </p:sp>
      <p:sp>
        <p:nvSpPr>
          <p:cNvPr id="213" name="Google Shape;213;p20"/>
          <p:cNvSpPr txBox="1">
            <a:spLocks noGrp="1"/>
          </p:cNvSpPr>
          <p:nvPr>
            <p:ph type="body" idx="3"/>
          </p:nvPr>
        </p:nvSpPr>
        <p:spPr>
          <a:xfrm>
            <a:off x="1154954" y="5109106"/>
            <a:ext cx="3050438" cy="91795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120"/>
              <a:buNone/>
              <a:defRPr sz="1400"/>
            </a:lvl1pPr>
            <a:lvl2pPr marL="914400" lvl="1" indent="-228600" algn="l">
              <a:lnSpc>
                <a:spcPct val="100000"/>
              </a:lnSpc>
              <a:spcBef>
                <a:spcPts val="1000"/>
              </a:spcBef>
              <a:spcAft>
                <a:spcPts val="0"/>
              </a:spcAft>
              <a:buSzPts val="960"/>
              <a:buNone/>
              <a:defRPr sz="1200"/>
            </a:lvl2pPr>
            <a:lvl3pPr marL="1371600" lvl="2" indent="-228600" algn="l">
              <a:lnSpc>
                <a:spcPct val="100000"/>
              </a:lnSpc>
              <a:spcBef>
                <a:spcPts val="1000"/>
              </a:spcBef>
              <a:spcAft>
                <a:spcPts val="0"/>
              </a:spcAft>
              <a:buSzPts val="800"/>
              <a:buNone/>
              <a:defRPr sz="1000"/>
            </a:lvl3pPr>
            <a:lvl4pPr marL="1828800" lvl="3" indent="-228600" algn="l">
              <a:lnSpc>
                <a:spcPct val="100000"/>
              </a:lnSpc>
              <a:spcBef>
                <a:spcPts val="1000"/>
              </a:spcBef>
              <a:spcAft>
                <a:spcPts val="0"/>
              </a:spcAft>
              <a:buSzPts val="720"/>
              <a:buNone/>
              <a:defRPr sz="900"/>
            </a:lvl4pPr>
            <a:lvl5pPr marL="2286000" lvl="4" indent="-228600" algn="l">
              <a:lnSpc>
                <a:spcPct val="100000"/>
              </a:lnSpc>
              <a:spcBef>
                <a:spcPts val="1000"/>
              </a:spcBef>
              <a:spcAft>
                <a:spcPts val="0"/>
              </a:spcAft>
              <a:buSzPts val="720"/>
              <a:buNone/>
              <a:defRPr sz="900"/>
            </a:lvl5pPr>
            <a:lvl6pPr marL="2743200" lvl="5" indent="-228600" algn="l">
              <a:lnSpc>
                <a:spcPct val="100000"/>
              </a:lnSpc>
              <a:spcBef>
                <a:spcPts val="1000"/>
              </a:spcBef>
              <a:spcAft>
                <a:spcPts val="0"/>
              </a:spcAft>
              <a:buSzPts val="720"/>
              <a:buNone/>
              <a:defRPr sz="900"/>
            </a:lvl6pPr>
            <a:lvl7pPr marL="3200400" lvl="6" indent="-228600" algn="l">
              <a:lnSpc>
                <a:spcPct val="100000"/>
              </a:lnSpc>
              <a:spcBef>
                <a:spcPts val="1000"/>
              </a:spcBef>
              <a:spcAft>
                <a:spcPts val="0"/>
              </a:spcAft>
              <a:buSzPts val="720"/>
              <a:buNone/>
              <a:defRPr sz="900"/>
            </a:lvl7pPr>
            <a:lvl8pPr marL="3657600" lvl="7" indent="-228600" algn="l">
              <a:lnSpc>
                <a:spcPct val="100000"/>
              </a:lnSpc>
              <a:spcBef>
                <a:spcPts val="1000"/>
              </a:spcBef>
              <a:spcAft>
                <a:spcPts val="0"/>
              </a:spcAft>
              <a:buSzPts val="720"/>
              <a:buNone/>
              <a:defRPr sz="900"/>
            </a:lvl8pPr>
            <a:lvl9pPr marL="4114800" lvl="8" indent="-228600" algn="l">
              <a:lnSpc>
                <a:spcPct val="100000"/>
              </a:lnSpc>
              <a:spcBef>
                <a:spcPts val="1000"/>
              </a:spcBef>
              <a:spcAft>
                <a:spcPts val="0"/>
              </a:spcAft>
              <a:buSzPts val="720"/>
              <a:buNone/>
              <a:defRPr sz="900"/>
            </a:lvl9pPr>
          </a:lstStyle>
          <a:p>
            <a:endParaRPr/>
          </a:p>
        </p:txBody>
      </p:sp>
      <p:sp>
        <p:nvSpPr>
          <p:cNvPr id="214" name="Google Shape;214;p20"/>
          <p:cNvSpPr txBox="1">
            <a:spLocks noGrp="1"/>
          </p:cNvSpPr>
          <p:nvPr>
            <p:ph type="body" idx="4"/>
          </p:nvPr>
        </p:nvSpPr>
        <p:spPr>
          <a:xfrm>
            <a:off x="4568865" y="4532844"/>
            <a:ext cx="3050438" cy="576263"/>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1920"/>
              <a:buNone/>
              <a:defRPr sz="2400" b="0">
                <a:solidFill>
                  <a:srgbClr val="EE52A4"/>
                </a:solidFill>
              </a:defRPr>
            </a:lvl1pPr>
            <a:lvl2pPr marL="914400" lvl="1" indent="-228600" algn="l">
              <a:lnSpc>
                <a:spcPct val="100000"/>
              </a:lnSpc>
              <a:spcBef>
                <a:spcPts val="1000"/>
              </a:spcBef>
              <a:spcAft>
                <a:spcPts val="0"/>
              </a:spcAft>
              <a:buSzPts val="1600"/>
              <a:buNone/>
              <a:defRPr sz="2000" b="1"/>
            </a:lvl2pPr>
            <a:lvl3pPr marL="1371600" lvl="2" indent="-228600" algn="l">
              <a:lnSpc>
                <a:spcPct val="100000"/>
              </a:lnSpc>
              <a:spcBef>
                <a:spcPts val="1000"/>
              </a:spcBef>
              <a:spcAft>
                <a:spcPts val="0"/>
              </a:spcAft>
              <a:buSzPts val="1440"/>
              <a:buNone/>
              <a:defRPr sz="1800" b="1"/>
            </a:lvl3pPr>
            <a:lvl4pPr marL="1828800" lvl="3" indent="-228600" algn="l">
              <a:lnSpc>
                <a:spcPct val="100000"/>
              </a:lnSpc>
              <a:spcBef>
                <a:spcPts val="1000"/>
              </a:spcBef>
              <a:spcAft>
                <a:spcPts val="0"/>
              </a:spcAft>
              <a:buSzPts val="1280"/>
              <a:buNone/>
              <a:defRPr sz="1600" b="1"/>
            </a:lvl4pPr>
            <a:lvl5pPr marL="2286000" lvl="4" indent="-228600" algn="l">
              <a:lnSpc>
                <a:spcPct val="100000"/>
              </a:lnSpc>
              <a:spcBef>
                <a:spcPts val="1000"/>
              </a:spcBef>
              <a:spcAft>
                <a:spcPts val="0"/>
              </a:spcAft>
              <a:buSzPts val="1280"/>
              <a:buNone/>
              <a:defRPr sz="1600" b="1"/>
            </a:lvl5pPr>
            <a:lvl6pPr marL="2743200" lvl="5" indent="-228600" algn="l">
              <a:lnSpc>
                <a:spcPct val="100000"/>
              </a:lnSpc>
              <a:spcBef>
                <a:spcPts val="1000"/>
              </a:spcBef>
              <a:spcAft>
                <a:spcPts val="0"/>
              </a:spcAft>
              <a:buSzPts val="1280"/>
              <a:buNone/>
              <a:defRPr sz="1600" b="1"/>
            </a:lvl6pPr>
            <a:lvl7pPr marL="3200400" lvl="6" indent="-228600" algn="l">
              <a:lnSpc>
                <a:spcPct val="100000"/>
              </a:lnSpc>
              <a:spcBef>
                <a:spcPts val="1000"/>
              </a:spcBef>
              <a:spcAft>
                <a:spcPts val="0"/>
              </a:spcAft>
              <a:buSzPts val="1280"/>
              <a:buNone/>
              <a:defRPr sz="1600" b="1"/>
            </a:lvl7pPr>
            <a:lvl8pPr marL="3657600" lvl="7" indent="-228600" algn="l">
              <a:lnSpc>
                <a:spcPct val="100000"/>
              </a:lnSpc>
              <a:spcBef>
                <a:spcPts val="1000"/>
              </a:spcBef>
              <a:spcAft>
                <a:spcPts val="0"/>
              </a:spcAft>
              <a:buSzPts val="1280"/>
              <a:buNone/>
              <a:defRPr sz="1600" b="1"/>
            </a:lvl8pPr>
            <a:lvl9pPr marL="4114800" lvl="8" indent="-228600" algn="l">
              <a:lnSpc>
                <a:spcPct val="100000"/>
              </a:lnSpc>
              <a:spcBef>
                <a:spcPts val="1000"/>
              </a:spcBef>
              <a:spcAft>
                <a:spcPts val="0"/>
              </a:spcAft>
              <a:buSzPts val="1280"/>
              <a:buNone/>
              <a:defRPr sz="1600" b="1"/>
            </a:lvl9pPr>
          </a:lstStyle>
          <a:p>
            <a:endParaRPr/>
          </a:p>
        </p:txBody>
      </p:sp>
      <p:sp>
        <p:nvSpPr>
          <p:cNvPr id="215" name="Google Shape;215;p20"/>
          <p:cNvSpPr>
            <a:spLocks noGrp="1"/>
          </p:cNvSpPr>
          <p:nvPr>
            <p:ph type="pic" idx="5"/>
          </p:nvPr>
        </p:nvSpPr>
        <p:spPr>
          <a:xfrm>
            <a:off x="4748462" y="2603500"/>
            <a:ext cx="2691243" cy="1591510"/>
          </a:xfrm>
          <a:prstGeom prst="roundRect">
            <a:avLst>
              <a:gd name="adj" fmla="val 1858"/>
            </a:avLst>
          </a:prstGeom>
          <a:noFill/>
          <a:ln>
            <a:noFill/>
          </a:ln>
          <a:effectLst>
            <a:outerShdw blurRad="50800" dist="50800" dir="5400000" algn="tl" rotWithShape="0">
              <a:srgbClr val="000000">
                <a:alpha val="42352"/>
              </a:srgbClr>
            </a:outerShdw>
          </a:effectLst>
        </p:spPr>
      </p:sp>
      <p:sp>
        <p:nvSpPr>
          <p:cNvPr id="216" name="Google Shape;216;p20"/>
          <p:cNvSpPr txBox="1">
            <a:spLocks noGrp="1"/>
          </p:cNvSpPr>
          <p:nvPr>
            <p:ph type="body" idx="6"/>
          </p:nvPr>
        </p:nvSpPr>
        <p:spPr>
          <a:xfrm>
            <a:off x="4570172" y="5109105"/>
            <a:ext cx="3050438" cy="91795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120"/>
              <a:buNone/>
              <a:defRPr sz="1400"/>
            </a:lvl1pPr>
            <a:lvl2pPr marL="914400" lvl="1" indent="-228600" algn="l">
              <a:lnSpc>
                <a:spcPct val="100000"/>
              </a:lnSpc>
              <a:spcBef>
                <a:spcPts val="1000"/>
              </a:spcBef>
              <a:spcAft>
                <a:spcPts val="0"/>
              </a:spcAft>
              <a:buSzPts val="960"/>
              <a:buNone/>
              <a:defRPr sz="1200"/>
            </a:lvl2pPr>
            <a:lvl3pPr marL="1371600" lvl="2" indent="-228600" algn="l">
              <a:lnSpc>
                <a:spcPct val="100000"/>
              </a:lnSpc>
              <a:spcBef>
                <a:spcPts val="1000"/>
              </a:spcBef>
              <a:spcAft>
                <a:spcPts val="0"/>
              </a:spcAft>
              <a:buSzPts val="800"/>
              <a:buNone/>
              <a:defRPr sz="1000"/>
            </a:lvl3pPr>
            <a:lvl4pPr marL="1828800" lvl="3" indent="-228600" algn="l">
              <a:lnSpc>
                <a:spcPct val="100000"/>
              </a:lnSpc>
              <a:spcBef>
                <a:spcPts val="1000"/>
              </a:spcBef>
              <a:spcAft>
                <a:spcPts val="0"/>
              </a:spcAft>
              <a:buSzPts val="720"/>
              <a:buNone/>
              <a:defRPr sz="900"/>
            </a:lvl4pPr>
            <a:lvl5pPr marL="2286000" lvl="4" indent="-228600" algn="l">
              <a:lnSpc>
                <a:spcPct val="100000"/>
              </a:lnSpc>
              <a:spcBef>
                <a:spcPts val="1000"/>
              </a:spcBef>
              <a:spcAft>
                <a:spcPts val="0"/>
              </a:spcAft>
              <a:buSzPts val="720"/>
              <a:buNone/>
              <a:defRPr sz="900"/>
            </a:lvl5pPr>
            <a:lvl6pPr marL="2743200" lvl="5" indent="-228600" algn="l">
              <a:lnSpc>
                <a:spcPct val="100000"/>
              </a:lnSpc>
              <a:spcBef>
                <a:spcPts val="1000"/>
              </a:spcBef>
              <a:spcAft>
                <a:spcPts val="0"/>
              </a:spcAft>
              <a:buSzPts val="720"/>
              <a:buNone/>
              <a:defRPr sz="900"/>
            </a:lvl6pPr>
            <a:lvl7pPr marL="3200400" lvl="6" indent="-228600" algn="l">
              <a:lnSpc>
                <a:spcPct val="100000"/>
              </a:lnSpc>
              <a:spcBef>
                <a:spcPts val="1000"/>
              </a:spcBef>
              <a:spcAft>
                <a:spcPts val="0"/>
              </a:spcAft>
              <a:buSzPts val="720"/>
              <a:buNone/>
              <a:defRPr sz="900"/>
            </a:lvl7pPr>
            <a:lvl8pPr marL="3657600" lvl="7" indent="-228600" algn="l">
              <a:lnSpc>
                <a:spcPct val="100000"/>
              </a:lnSpc>
              <a:spcBef>
                <a:spcPts val="1000"/>
              </a:spcBef>
              <a:spcAft>
                <a:spcPts val="0"/>
              </a:spcAft>
              <a:buSzPts val="720"/>
              <a:buNone/>
              <a:defRPr sz="900"/>
            </a:lvl8pPr>
            <a:lvl9pPr marL="4114800" lvl="8" indent="-228600" algn="l">
              <a:lnSpc>
                <a:spcPct val="100000"/>
              </a:lnSpc>
              <a:spcBef>
                <a:spcPts val="1000"/>
              </a:spcBef>
              <a:spcAft>
                <a:spcPts val="0"/>
              </a:spcAft>
              <a:buSzPts val="720"/>
              <a:buNone/>
              <a:defRPr sz="900"/>
            </a:lvl9pPr>
          </a:lstStyle>
          <a:p>
            <a:endParaRPr/>
          </a:p>
        </p:txBody>
      </p:sp>
      <p:sp>
        <p:nvSpPr>
          <p:cNvPr id="217" name="Google Shape;217;p20"/>
          <p:cNvSpPr txBox="1">
            <a:spLocks noGrp="1"/>
          </p:cNvSpPr>
          <p:nvPr>
            <p:ph type="body" idx="7"/>
          </p:nvPr>
        </p:nvSpPr>
        <p:spPr>
          <a:xfrm>
            <a:off x="7982775" y="4532845"/>
            <a:ext cx="3051095" cy="5762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1920"/>
              <a:buNone/>
              <a:defRPr sz="2400" b="0">
                <a:solidFill>
                  <a:srgbClr val="EE52A4"/>
                </a:solidFill>
              </a:defRPr>
            </a:lvl1pPr>
            <a:lvl2pPr marL="914400" lvl="1" indent="-228600" algn="l">
              <a:lnSpc>
                <a:spcPct val="100000"/>
              </a:lnSpc>
              <a:spcBef>
                <a:spcPts val="1000"/>
              </a:spcBef>
              <a:spcAft>
                <a:spcPts val="0"/>
              </a:spcAft>
              <a:buSzPts val="1600"/>
              <a:buNone/>
              <a:defRPr sz="2000" b="1"/>
            </a:lvl2pPr>
            <a:lvl3pPr marL="1371600" lvl="2" indent="-228600" algn="l">
              <a:lnSpc>
                <a:spcPct val="100000"/>
              </a:lnSpc>
              <a:spcBef>
                <a:spcPts val="1000"/>
              </a:spcBef>
              <a:spcAft>
                <a:spcPts val="0"/>
              </a:spcAft>
              <a:buSzPts val="1440"/>
              <a:buNone/>
              <a:defRPr sz="1800" b="1"/>
            </a:lvl3pPr>
            <a:lvl4pPr marL="1828800" lvl="3" indent="-228600" algn="l">
              <a:lnSpc>
                <a:spcPct val="100000"/>
              </a:lnSpc>
              <a:spcBef>
                <a:spcPts val="1000"/>
              </a:spcBef>
              <a:spcAft>
                <a:spcPts val="0"/>
              </a:spcAft>
              <a:buSzPts val="1280"/>
              <a:buNone/>
              <a:defRPr sz="1600" b="1"/>
            </a:lvl4pPr>
            <a:lvl5pPr marL="2286000" lvl="4" indent="-228600" algn="l">
              <a:lnSpc>
                <a:spcPct val="100000"/>
              </a:lnSpc>
              <a:spcBef>
                <a:spcPts val="1000"/>
              </a:spcBef>
              <a:spcAft>
                <a:spcPts val="0"/>
              </a:spcAft>
              <a:buSzPts val="1280"/>
              <a:buNone/>
              <a:defRPr sz="1600" b="1"/>
            </a:lvl5pPr>
            <a:lvl6pPr marL="2743200" lvl="5" indent="-228600" algn="l">
              <a:lnSpc>
                <a:spcPct val="100000"/>
              </a:lnSpc>
              <a:spcBef>
                <a:spcPts val="1000"/>
              </a:spcBef>
              <a:spcAft>
                <a:spcPts val="0"/>
              </a:spcAft>
              <a:buSzPts val="1280"/>
              <a:buNone/>
              <a:defRPr sz="1600" b="1"/>
            </a:lvl6pPr>
            <a:lvl7pPr marL="3200400" lvl="6" indent="-228600" algn="l">
              <a:lnSpc>
                <a:spcPct val="100000"/>
              </a:lnSpc>
              <a:spcBef>
                <a:spcPts val="1000"/>
              </a:spcBef>
              <a:spcAft>
                <a:spcPts val="0"/>
              </a:spcAft>
              <a:buSzPts val="1280"/>
              <a:buNone/>
              <a:defRPr sz="1600" b="1"/>
            </a:lvl7pPr>
            <a:lvl8pPr marL="3657600" lvl="7" indent="-228600" algn="l">
              <a:lnSpc>
                <a:spcPct val="100000"/>
              </a:lnSpc>
              <a:spcBef>
                <a:spcPts val="1000"/>
              </a:spcBef>
              <a:spcAft>
                <a:spcPts val="0"/>
              </a:spcAft>
              <a:buSzPts val="1280"/>
              <a:buNone/>
              <a:defRPr sz="1600" b="1"/>
            </a:lvl8pPr>
            <a:lvl9pPr marL="4114800" lvl="8" indent="-228600" algn="l">
              <a:lnSpc>
                <a:spcPct val="100000"/>
              </a:lnSpc>
              <a:spcBef>
                <a:spcPts val="1000"/>
              </a:spcBef>
              <a:spcAft>
                <a:spcPts val="0"/>
              </a:spcAft>
              <a:buSzPts val="1280"/>
              <a:buNone/>
              <a:defRPr sz="1600" b="1"/>
            </a:lvl9pPr>
          </a:lstStyle>
          <a:p>
            <a:endParaRPr/>
          </a:p>
        </p:txBody>
      </p:sp>
      <p:sp>
        <p:nvSpPr>
          <p:cNvPr id="218" name="Google Shape;218;p20"/>
          <p:cNvSpPr>
            <a:spLocks noGrp="1"/>
          </p:cNvSpPr>
          <p:nvPr>
            <p:ph type="pic" idx="8"/>
          </p:nvPr>
        </p:nvSpPr>
        <p:spPr>
          <a:xfrm>
            <a:off x="8163031" y="2603500"/>
            <a:ext cx="2691242" cy="1591510"/>
          </a:xfrm>
          <a:prstGeom prst="roundRect">
            <a:avLst>
              <a:gd name="adj" fmla="val 1858"/>
            </a:avLst>
          </a:prstGeom>
          <a:noFill/>
          <a:ln>
            <a:noFill/>
          </a:ln>
          <a:effectLst>
            <a:outerShdw blurRad="50800" dist="50800" dir="5400000" algn="tl" rotWithShape="0">
              <a:srgbClr val="000000">
                <a:alpha val="42352"/>
              </a:srgbClr>
            </a:outerShdw>
          </a:effectLst>
        </p:spPr>
      </p:sp>
      <p:sp>
        <p:nvSpPr>
          <p:cNvPr id="219" name="Google Shape;219;p20"/>
          <p:cNvSpPr txBox="1">
            <a:spLocks noGrp="1"/>
          </p:cNvSpPr>
          <p:nvPr>
            <p:ph type="body" idx="9"/>
          </p:nvPr>
        </p:nvSpPr>
        <p:spPr>
          <a:xfrm>
            <a:off x="7982775" y="5109104"/>
            <a:ext cx="3051096" cy="91795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120"/>
              <a:buNone/>
              <a:defRPr sz="1400"/>
            </a:lvl1pPr>
            <a:lvl2pPr marL="914400" lvl="1" indent="-228600" algn="l">
              <a:lnSpc>
                <a:spcPct val="100000"/>
              </a:lnSpc>
              <a:spcBef>
                <a:spcPts val="1000"/>
              </a:spcBef>
              <a:spcAft>
                <a:spcPts val="0"/>
              </a:spcAft>
              <a:buSzPts val="960"/>
              <a:buNone/>
              <a:defRPr sz="1200"/>
            </a:lvl2pPr>
            <a:lvl3pPr marL="1371600" lvl="2" indent="-228600" algn="l">
              <a:lnSpc>
                <a:spcPct val="100000"/>
              </a:lnSpc>
              <a:spcBef>
                <a:spcPts val="1000"/>
              </a:spcBef>
              <a:spcAft>
                <a:spcPts val="0"/>
              </a:spcAft>
              <a:buSzPts val="800"/>
              <a:buNone/>
              <a:defRPr sz="1000"/>
            </a:lvl3pPr>
            <a:lvl4pPr marL="1828800" lvl="3" indent="-228600" algn="l">
              <a:lnSpc>
                <a:spcPct val="100000"/>
              </a:lnSpc>
              <a:spcBef>
                <a:spcPts val="1000"/>
              </a:spcBef>
              <a:spcAft>
                <a:spcPts val="0"/>
              </a:spcAft>
              <a:buSzPts val="720"/>
              <a:buNone/>
              <a:defRPr sz="900"/>
            </a:lvl4pPr>
            <a:lvl5pPr marL="2286000" lvl="4" indent="-228600" algn="l">
              <a:lnSpc>
                <a:spcPct val="100000"/>
              </a:lnSpc>
              <a:spcBef>
                <a:spcPts val="1000"/>
              </a:spcBef>
              <a:spcAft>
                <a:spcPts val="0"/>
              </a:spcAft>
              <a:buSzPts val="720"/>
              <a:buNone/>
              <a:defRPr sz="900"/>
            </a:lvl5pPr>
            <a:lvl6pPr marL="2743200" lvl="5" indent="-228600" algn="l">
              <a:lnSpc>
                <a:spcPct val="100000"/>
              </a:lnSpc>
              <a:spcBef>
                <a:spcPts val="1000"/>
              </a:spcBef>
              <a:spcAft>
                <a:spcPts val="0"/>
              </a:spcAft>
              <a:buSzPts val="720"/>
              <a:buNone/>
              <a:defRPr sz="900"/>
            </a:lvl6pPr>
            <a:lvl7pPr marL="3200400" lvl="6" indent="-228600" algn="l">
              <a:lnSpc>
                <a:spcPct val="100000"/>
              </a:lnSpc>
              <a:spcBef>
                <a:spcPts val="1000"/>
              </a:spcBef>
              <a:spcAft>
                <a:spcPts val="0"/>
              </a:spcAft>
              <a:buSzPts val="720"/>
              <a:buNone/>
              <a:defRPr sz="900"/>
            </a:lvl7pPr>
            <a:lvl8pPr marL="3657600" lvl="7" indent="-228600" algn="l">
              <a:lnSpc>
                <a:spcPct val="100000"/>
              </a:lnSpc>
              <a:spcBef>
                <a:spcPts val="1000"/>
              </a:spcBef>
              <a:spcAft>
                <a:spcPts val="0"/>
              </a:spcAft>
              <a:buSzPts val="720"/>
              <a:buNone/>
              <a:defRPr sz="900"/>
            </a:lvl8pPr>
            <a:lvl9pPr marL="4114800" lvl="8" indent="-228600" algn="l">
              <a:lnSpc>
                <a:spcPct val="100000"/>
              </a:lnSpc>
              <a:spcBef>
                <a:spcPts val="1000"/>
              </a:spcBef>
              <a:spcAft>
                <a:spcPts val="0"/>
              </a:spcAft>
              <a:buSzPts val="720"/>
              <a:buNone/>
              <a:defRPr sz="900"/>
            </a:lvl9pPr>
          </a:lstStyle>
          <a:p>
            <a:endParaRPr/>
          </a:p>
        </p:txBody>
      </p:sp>
      <p:cxnSp>
        <p:nvCxnSpPr>
          <p:cNvPr id="220" name="Google Shape;220;p20"/>
          <p:cNvCxnSpPr/>
          <p:nvPr/>
        </p:nvCxnSpPr>
        <p:spPr>
          <a:xfrm>
            <a:off x="4405831" y="2569633"/>
            <a:ext cx="0" cy="3492499"/>
          </a:xfrm>
          <a:prstGeom prst="straightConnector1">
            <a:avLst/>
          </a:prstGeom>
          <a:noFill/>
          <a:ln w="12700" cap="flat" cmpd="sng">
            <a:solidFill>
              <a:schemeClr val="accent1">
                <a:alpha val="40000"/>
              </a:schemeClr>
            </a:solidFill>
            <a:prstDash val="solid"/>
            <a:round/>
            <a:headEnd type="none" w="sm" len="sm"/>
            <a:tailEnd type="none" w="sm" len="sm"/>
          </a:ln>
        </p:spPr>
      </p:cxnSp>
      <p:cxnSp>
        <p:nvCxnSpPr>
          <p:cNvPr id="221" name="Google Shape;221;p20"/>
          <p:cNvCxnSpPr/>
          <p:nvPr/>
        </p:nvCxnSpPr>
        <p:spPr>
          <a:xfrm>
            <a:off x="7797802" y="2569633"/>
            <a:ext cx="0" cy="3492499"/>
          </a:xfrm>
          <a:prstGeom prst="straightConnector1">
            <a:avLst/>
          </a:prstGeom>
          <a:noFill/>
          <a:ln w="12700" cap="flat" cmpd="sng">
            <a:solidFill>
              <a:schemeClr val="accent1">
                <a:alpha val="40000"/>
              </a:schemeClr>
            </a:solidFill>
            <a:prstDash val="solid"/>
            <a:round/>
            <a:headEnd type="none" w="sm" len="sm"/>
            <a:tailEnd type="none" w="sm" len="sm"/>
          </a:ln>
        </p:spPr>
      </p:cxnSp>
      <p:sp>
        <p:nvSpPr>
          <p:cNvPr id="222" name="Google Shape;222;p20"/>
          <p:cNvSpPr txBox="1">
            <a:spLocks noGrp="1"/>
          </p:cNvSpPr>
          <p:nvPr>
            <p:ph type="dt" idx="10"/>
          </p:nvPr>
        </p:nvSpPr>
        <p:spPr>
          <a:xfrm>
            <a:off x="10653104" y="6391838"/>
            <a:ext cx="990599" cy="304799"/>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3" name="Google Shape;223;p20"/>
          <p:cNvSpPr txBox="1">
            <a:spLocks noGrp="1"/>
          </p:cNvSpPr>
          <p:nvPr>
            <p:ph type="ftr" idx="11"/>
          </p:nvPr>
        </p:nvSpPr>
        <p:spPr>
          <a:xfrm>
            <a:off x="561111" y="6391838"/>
            <a:ext cx="3644282" cy="304801"/>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4" name="Google Shape;224;p20"/>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1pPr>
            <a:lvl2pPr marL="0" marR="0" lvl="1"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2pPr>
            <a:lvl3pPr marL="0" marR="0" lvl="2"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3pPr>
            <a:lvl4pPr marL="0" marR="0" lvl="3"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4pPr>
            <a:lvl5pPr marL="0" marR="0" lvl="4"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5pPr>
            <a:lvl6pPr marL="0" marR="0" lvl="5"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6pPr>
            <a:lvl7pPr marL="0" marR="0" lvl="6"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7pPr>
            <a:lvl8pPr marL="0" marR="0" lvl="7"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8pPr>
            <a:lvl9pPr marL="0" marR="0" lvl="8"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25"/>
        <p:cNvGrpSpPr/>
        <p:nvPr/>
      </p:nvGrpSpPr>
      <p:grpSpPr>
        <a:xfrm>
          <a:off x="0" y="0"/>
          <a:ext cx="0" cy="0"/>
          <a:chOff x="0" y="0"/>
          <a:chExt cx="0" cy="0"/>
        </a:xfrm>
      </p:grpSpPr>
      <p:sp>
        <p:nvSpPr>
          <p:cNvPr id="226" name="Google Shape;226;p21"/>
          <p:cNvSpPr txBox="1">
            <a:spLocks noGrp="1"/>
          </p:cNvSpPr>
          <p:nvPr>
            <p:ph type="title"/>
          </p:nvPr>
        </p:nvSpPr>
        <p:spPr>
          <a:xfrm>
            <a:off x="1154954" y="973668"/>
            <a:ext cx="8825659" cy="70696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l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7" name="Google Shape;227;p21"/>
          <p:cNvSpPr txBox="1">
            <a:spLocks noGrp="1"/>
          </p:cNvSpPr>
          <p:nvPr>
            <p:ph type="body" idx="1"/>
          </p:nvPr>
        </p:nvSpPr>
        <p:spPr>
          <a:xfrm rot="5400000">
            <a:off x="3859634" y="-101179"/>
            <a:ext cx="3416300" cy="8825659"/>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39" algn="l">
              <a:lnSpc>
                <a:spcPct val="100000"/>
              </a:lnSpc>
              <a:spcBef>
                <a:spcPts val="1000"/>
              </a:spcBef>
              <a:spcAft>
                <a:spcPts val="0"/>
              </a:spcAft>
              <a:buSzPts val="1440"/>
              <a:buChar char="►"/>
              <a:defRPr/>
            </a:lvl3pPr>
            <a:lvl4pPr marL="1828800" lvl="3" indent="-320039" algn="l">
              <a:lnSpc>
                <a:spcPct val="100000"/>
              </a:lnSpc>
              <a:spcBef>
                <a:spcPts val="1000"/>
              </a:spcBef>
              <a:spcAft>
                <a:spcPts val="0"/>
              </a:spcAft>
              <a:buSzPts val="1440"/>
              <a:buChar char="►"/>
              <a:defRPr/>
            </a:lvl4pPr>
            <a:lvl5pPr marL="2286000" lvl="4" indent="-320039" algn="l">
              <a:lnSpc>
                <a:spcPct val="100000"/>
              </a:lnSpc>
              <a:spcBef>
                <a:spcPts val="1000"/>
              </a:spcBef>
              <a:spcAft>
                <a:spcPts val="0"/>
              </a:spcAft>
              <a:buSzPts val="144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228" name="Google Shape;228;p21"/>
          <p:cNvSpPr txBox="1">
            <a:spLocks noGrp="1"/>
          </p:cNvSpPr>
          <p:nvPr>
            <p:ph type="dt" idx="10"/>
          </p:nvPr>
        </p:nvSpPr>
        <p:spPr>
          <a:xfrm>
            <a:off x="10695439" y="6391838"/>
            <a:ext cx="990599" cy="304799"/>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9" name="Google Shape;229;p21"/>
          <p:cNvSpPr txBox="1">
            <a:spLocks noGrp="1"/>
          </p:cNvSpPr>
          <p:nvPr>
            <p:ph type="ftr" idx="11"/>
          </p:nvPr>
        </p:nvSpPr>
        <p:spPr>
          <a:xfrm>
            <a:off x="561110" y="6391838"/>
            <a:ext cx="3859795" cy="304801"/>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0" name="Google Shape;230;p21"/>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1pPr>
            <a:lvl2pPr marL="0" marR="0" lvl="1"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2pPr>
            <a:lvl3pPr marL="0" marR="0" lvl="2"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3pPr>
            <a:lvl4pPr marL="0" marR="0" lvl="3"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4pPr>
            <a:lvl5pPr marL="0" marR="0" lvl="4"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5pPr>
            <a:lvl6pPr marL="0" marR="0" lvl="5"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6pPr>
            <a:lvl7pPr marL="0" marR="0" lvl="6"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7pPr>
            <a:lvl8pPr marL="0" marR="0" lvl="7"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8pPr>
            <a:lvl9pPr marL="0" marR="0" lvl="8"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231"/>
        <p:cNvGrpSpPr/>
        <p:nvPr/>
      </p:nvGrpSpPr>
      <p:grpSpPr>
        <a:xfrm>
          <a:off x="0" y="0"/>
          <a:ext cx="0" cy="0"/>
          <a:chOff x="0" y="0"/>
          <a:chExt cx="0" cy="0"/>
        </a:xfrm>
      </p:grpSpPr>
      <p:grpSp>
        <p:nvGrpSpPr>
          <p:cNvPr id="232" name="Google Shape;232;p22"/>
          <p:cNvGrpSpPr/>
          <p:nvPr/>
        </p:nvGrpSpPr>
        <p:grpSpPr>
          <a:xfrm>
            <a:off x="0" y="0"/>
            <a:ext cx="12192000" cy="6858000"/>
            <a:chOff x="0" y="0"/>
            <a:chExt cx="12192000" cy="6858000"/>
          </a:xfrm>
        </p:grpSpPr>
        <p:sp>
          <p:nvSpPr>
            <p:cNvPr id="233" name="Google Shape;233;p22"/>
            <p:cNvSpPr/>
            <p:nvPr/>
          </p:nvSpPr>
          <p:spPr>
            <a:xfrm>
              <a:off x="0" y="0"/>
              <a:ext cx="12192000" cy="6858000"/>
            </a:xfrm>
            <a:prstGeom prst="rect">
              <a:avLst/>
            </a:prstGeom>
            <a:blipFill rotWithShape="1">
              <a:blip r:embed="rId2">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4" name="Google Shape;234;p22"/>
            <p:cNvSpPr/>
            <p:nvPr/>
          </p:nvSpPr>
          <p:spPr>
            <a:xfrm>
              <a:off x="0" y="2667000"/>
              <a:ext cx="4191000" cy="4191000"/>
            </a:xfrm>
            <a:prstGeom prst="ellipse">
              <a:avLst/>
            </a:prstGeom>
            <a:gradFill>
              <a:gsLst>
                <a:gs pos="0">
                  <a:srgbClr val="9B6BF2">
                    <a:alpha val="10588"/>
                  </a:srgbClr>
                </a:gs>
                <a:gs pos="36000">
                  <a:srgbClr val="9B6BF2">
                    <a:alpha val="9411"/>
                  </a:srgbClr>
                </a:gs>
                <a:gs pos="75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5" name="Google Shape;235;p22"/>
            <p:cNvSpPr/>
            <p:nvPr/>
          </p:nvSpPr>
          <p:spPr>
            <a:xfrm>
              <a:off x="0" y="2895600"/>
              <a:ext cx="2362200" cy="2362200"/>
            </a:xfrm>
            <a:prstGeom prst="ellipse">
              <a:avLst/>
            </a:prstGeom>
            <a:gradFill>
              <a:gsLst>
                <a:gs pos="0">
                  <a:srgbClr val="9B6BF2">
                    <a:alpha val="7450"/>
                  </a:srgbClr>
                </a:gs>
                <a:gs pos="36000">
                  <a:srgbClr val="9B6BF2">
                    <a:alpha val="7450"/>
                  </a:srgbClr>
                </a:gs>
                <a:gs pos="72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6" name="Google Shape;236;p22"/>
            <p:cNvSpPr/>
            <p:nvPr/>
          </p:nvSpPr>
          <p:spPr>
            <a:xfrm>
              <a:off x="8609012" y="5867400"/>
              <a:ext cx="990600" cy="990600"/>
            </a:xfrm>
            <a:prstGeom prst="ellipse">
              <a:avLst/>
            </a:prstGeom>
            <a:gradFill>
              <a:gsLst>
                <a:gs pos="0">
                  <a:srgbClr val="9B6BF2">
                    <a:alpha val="13333"/>
                  </a:srgbClr>
                </a:gs>
                <a:gs pos="36000">
                  <a:srgbClr val="9B6BF2">
                    <a:alpha val="6274"/>
                  </a:srgbClr>
                </a:gs>
                <a:gs pos="66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 name="Google Shape;237;p22"/>
            <p:cNvSpPr/>
            <p:nvPr/>
          </p:nvSpPr>
          <p:spPr>
            <a:xfrm>
              <a:off x="8609012" y="1676400"/>
              <a:ext cx="2819400" cy="2819400"/>
            </a:xfrm>
            <a:prstGeom prst="ellipse">
              <a:avLst/>
            </a:prstGeom>
            <a:gradFill>
              <a:gsLst>
                <a:gs pos="0">
                  <a:srgbClr val="9B6BF2">
                    <a:alpha val="6274"/>
                  </a:srgbClr>
                </a:gs>
                <a:gs pos="36000">
                  <a:srgbClr val="9B6BF2">
                    <a:alpha val="5490"/>
                  </a:srgbClr>
                </a:gs>
                <a:gs pos="69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 name="Google Shape;238;p22"/>
            <p:cNvSpPr/>
            <p:nvPr/>
          </p:nvSpPr>
          <p:spPr>
            <a:xfrm>
              <a:off x="7999412" y="8464"/>
              <a:ext cx="1600200" cy="1600200"/>
            </a:xfrm>
            <a:prstGeom prst="ellipse">
              <a:avLst/>
            </a:prstGeom>
            <a:gradFill>
              <a:gsLst>
                <a:gs pos="0">
                  <a:srgbClr val="9B6BF2">
                    <a:alpha val="13333"/>
                  </a:srgbClr>
                </a:gs>
                <a:gs pos="36000">
                  <a:srgbClr val="9B6BF2">
                    <a:alpha val="6274"/>
                  </a:srgbClr>
                </a:gs>
                <a:gs pos="73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 name="Google Shape;239;p22"/>
            <p:cNvSpPr/>
            <p:nvPr/>
          </p:nvSpPr>
          <p:spPr>
            <a:xfrm>
              <a:off x="414867" y="402165"/>
              <a:ext cx="6510866" cy="605367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 name="Google Shape;240;p22"/>
            <p:cNvSpPr/>
            <p:nvPr/>
          </p:nvSpPr>
          <p:spPr>
            <a:xfrm rot="5101749">
              <a:off x="6294738" y="4577737"/>
              <a:ext cx="3299407" cy="440924"/>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1" name="Google Shape;241;p22"/>
            <p:cNvSpPr/>
            <p:nvPr/>
          </p:nvSpPr>
          <p:spPr>
            <a:xfrm rot="5400000">
              <a:off x="4449232" y="2801721"/>
              <a:ext cx="6053670" cy="1254558"/>
            </a:xfrm>
            <a:custGeom>
              <a:avLst/>
              <a:gdLst/>
              <a:ahLst/>
              <a:cxnLst/>
              <a:rect l="l" t="t" r="r" b="b"/>
              <a:pathLst>
                <a:path w="10000" h="8000" extrusionOk="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sp>
        <p:sp>
          <p:nvSpPr>
            <p:cNvPr id="242" name="Google Shape;242;p22"/>
            <p:cNvSpPr/>
            <p:nvPr/>
          </p:nvSpPr>
          <p:spPr>
            <a:xfrm>
              <a:off x="0" y="1587"/>
              <a:ext cx="12192000"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243" name="Google Shape;243;p22"/>
          <p:cNvSpPr txBox="1">
            <a:spLocks noGrp="1"/>
          </p:cNvSpPr>
          <p:nvPr>
            <p:ph type="title"/>
          </p:nvPr>
        </p:nvSpPr>
        <p:spPr>
          <a:xfrm rot="5400000">
            <a:off x="6915923" y="2947780"/>
            <a:ext cx="4748590" cy="1409965"/>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l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4" name="Google Shape;244;p22"/>
          <p:cNvSpPr txBox="1">
            <a:spLocks noGrp="1"/>
          </p:cNvSpPr>
          <p:nvPr>
            <p:ph type="body" idx="1"/>
          </p:nvPr>
        </p:nvSpPr>
        <p:spPr>
          <a:xfrm rot="5400000">
            <a:off x="1908672" y="524749"/>
            <a:ext cx="4748590" cy="6256025"/>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39" algn="l">
              <a:lnSpc>
                <a:spcPct val="100000"/>
              </a:lnSpc>
              <a:spcBef>
                <a:spcPts val="1000"/>
              </a:spcBef>
              <a:spcAft>
                <a:spcPts val="0"/>
              </a:spcAft>
              <a:buSzPts val="1440"/>
              <a:buChar char="►"/>
              <a:defRPr/>
            </a:lvl3pPr>
            <a:lvl4pPr marL="1828800" lvl="3" indent="-320039" algn="l">
              <a:lnSpc>
                <a:spcPct val="100000"/>
              </a:lnSpc>
              <a:spcBef>
                <a:spcPts val="1000"/>
              </a:spcBef>
              <a:spcAft>
                <a:spcPts val="0"/>
              </a:spcAft>
              <a:buSzPts val="1440"/>
              <a:buChar char="►"/>
              <a:defRPr/>
            </a:lvl4pPr>
            <a:lvl5pPr marL="2286000" lvl="4" indent="-320039" algn="l">
              <a:lnSpc>
                <a:spcPct val="100000"/>
              </a:lnSpc>
              <a:spcBef>
                <a:spcPts val="1000"/>
              </a:spcBef>
              <a:spcAft>
                <a:spcPts val="0"/>
              </a:spcAft>
              <a:buSzPts val="144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245" name="Google Shape;245;p22"/>
          <p:cNvSpPr txBox="1">
            <a:spLocks noGrp="1"/>
          </p:cNvSpPr>
          <p:nvPr>
            <p:ph type="dt" idx="10"/>
          </p:nvPr>
        </p:nvSpPr>
        <p:spPr>
          <a:xfrm>
            <a:off x="10653104" y="6391838"/>
            <a:ext cx="992135" cy="304799"/>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6" name="Google Shape;246;p22"/>
          <p:cNvSpPr txBox="1">
            <a:spLocks noGrp="1"/>
          </p:cNvSpPr>
          <p:nvPr>
            <p:ph type="ftr" idx="11"/>
          </p:nvPr>
        </p:nvSpPr>
        <p:spPr>
          <a:xfrm>
            <a:off x="561110" y="6391838"/>
            <a:ext cx="3859795" cy="304801"/>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7" name="Google Shape;247;p22"/>
          <p:cNvSpPr/>
          <p:nvPr/>
        </p:nvSpPr>
        <p:spPr>
          <a:xfrm>
            <a:off x="10437812" y="0"/>
            <a:ext cx="685800" cy="1143000"/>
          </a:xfrm>
          <a:prstGeom prst="rect">
            <a:avLst/>
          </a:prstGeom>
          <a:solidFill>
            <a:schemeClr val="accent1"/>
          </a:solidFill>
          <a:ln>
            <a:noFill/>
          </a:ln>
          <a:effectLst>
            <a:outerShdw blurRad="38100" dist="25400" dir="5400000" rotWithShape="0">
              <a:srgbClr val="000000">
                <a:alpha val="4431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 name="Google Shape;248;p22"/>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1pPr>
            <a:lvl2pPr marL="0" marR="0" lvl="1"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2pPr>
            <a:lvl3pPr marL="0" marR="0" lvl="2"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3pPr>
            <a:lvl4pPr marL="0" marR="0" lvl="3"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4pPr>
            <a:lvl5pPr marL="0" marR="0" lvl="4"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5pPr>
            <a:lvl6pPr marL="0" marR="0" lvl="5"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6pPr>
            <a:lvl7pPr marL="0" marR="0" lvl="6"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7pPr>
            <a:lvl8pPr marL="0" marR="0" lvl="7"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8pPr>
            <a:lvl9pPr marL="0" marR="0" lvl="8"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6"/>
        <p:cNvGrpSpPr/>
        <p:nvPr/>
      </p:nvGrpSpPr>
      <p:grpSpPr>
        <a:xfrm>
          <a:off x="0" y="0"/>
          <a:ext cx="0" cy="0"/>
          <a:chOff x="0" y="0"/>
          <a:chExt cx="0" cy="0"/>
        </a:xfrm>
      </p:grpSpPr>
      <p:sp>
        <p:nvSpPr>
          <p:cNvPr id="37" name="Google Shape;37;p7"/>
          <p:cNvSpPr txBox="1">
            <a:spLocks noGrp="1"/>
          </p:cNvSpPr>
          <p:nvPr>
            <p:ph type="title"/>
          </p:nvPr>
        </p:nvSpPr>
        <p:spPr>
          <a:xfrm>
            <a:off x="1154954" y="973668"/>
            <a:ext cx="8761413" cy="70696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l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7"/>
          <p:cNvSpPr txBox="1">
            <a:spLocks noGrp="1"/>
          </p:cNvSpPr>
          <p:nvPr>
            <p:ph type="body" idx="1"/>
          </p:nvPr>
        </p:nvSpPr>
        <p:spPr>
          <a:xfrm>
            <a:off x="1154954" y="2603500"/>
            <a:ext cx="8825659" cy="3416300"/>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39" algn="l">
              <a:lnSpc>
                <a:spcPct val="100000"/>
              </a:lnSpc>
              <a:spcBef>
                <a:spcPts val="1000"/>
              </a:spcBef>
              <a:spcAft>
                <a:spcPts val="0"/>
              </a:spcAft>
              <a:buSzPts val="1440"/>
              <a:buChar char="►"/>
              <a:defRPr/>
            </a:lvl3pPr>
            <a:lvl4pPr marL="1828800" lvl="3" indent="-320039" algn="l">
              <a:lnSpc>
                <a:spcPct val="100000"/>
              </a:lnSpc>
              <a:spcBef>
                <a:spcPts val="1000"/>
              </a:spcBef>
              <a:spcAft>
                <a:spcPts val="0"/>
              </a:spcAft>
              <a:buSzPts val="1440"/>
              <a:buChar char="►"/>
              <a:defRPr/>
            </a:lvl4pPr>
            <a:lvl5pPr marL="2286000" lvl="4" indent="-320039" algn="l">
              <a:lnSpc>
                <a:spcPct val="100000"/>
              </a:lnSpc>
              <a:spcBef>
                <a:spcPts val="1000"/>
              </a:spcBef>
              <a:spcAft>
                <a:spcPts val="0"/>
              </a:spcAft>
              <a:buSzPts val="144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39" name="Google Shape;39;p7"/>
          <p:cNvSpPr txBox="1">
            <a:spLocks noGrp="1"/>
          </p:cNvSpPr>
          <p:nvPr>
            <p:ph type="dt" idx="10"/>
          </p:nvPr>
        </p:nvSpPr>
        <p:spPr>
          <a:xfrm>
            <a:off x="10653104" y="6391838"/>
            <a:ext cx="990599" cy="304799"/>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7"/>
          <p:cNvSpPr txBox="1">
            <a:spLocks noGrp="1"/>
          </p:cNvSpPr>
          <p:nvPr>
            <p:ph type="ftr" idx="11"/>
          </p:nvPr>
        </p:nvSpPr>
        <p:spPr>
          <a:xfrm>
            <a:off x="561110" y="6391838"/>
            <a:ext cx="3859795" cy="304801"/>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7"/>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1pPr>
            <a:lvl2pPr marL="0" marR="0" lvl="1"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2pPr>
            <a:lvl3pPr marL="0" marR="0" lvl="2"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3pPr>
            <a:lvl4pPr marL="0" marR="0" lvl="3"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4pPr>
            <a:lvl5pPr marL="0" marR="0" lvl="4"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5pPr>
            <a:lvl6pPr marL="0" marR="0" lvl="5"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6pPr>
            <a:lvl7pPr marL="0" marR="0" lvl="6"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7pPr>
            <a:lvl8pPr marL="0" marR="0" lvl="7"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8pPr>
            <a:lvl9pPr marL="0" marR="0" lvl="8"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42"/>
        <p:cNvGrpSpPr/>
        <p:nvPr/>
      </p:nvGrpSpPr>
      <p:grpSpPr>
        <a:xfrm>
          <a:off x="0" y="0"/>
          <a:ext cx="0" cy="0"/>
          <a:chOff x="0" y="0"/>
          <a:chExt cx="0" cy="0"/>
        </a:xfrm>
      </p:grpSpPr>
      <p:grpSp>
        <p:nvGrpSpPr>
          <p:cNvPr id="43" name="Google Shape;43;p8"/>
          <p:cNvGrpSpPr/>
          <p:nvPr/>
        </p:nvGrpSpPr>
        <p:grpSpPr>
          <a:xfrm>
            <a:off x="0" y="0"/>
            <a:ext cx="12192000" cy="6858000"/>
            <a:chOff x="0" y="0"/>
            <a:chExt cx="12192000" cy="6858000"/>
          </a:xfrm>
        </p:grpSpPr>
        <p:sp>
          <p:nvSpPr>
            <p:cNvPr id="44" name="Google Shape;44;p8"/>
            <p:cNvSpPr/>
            <p:nvPr/>
          </p:nvSpPr>
          <p:spPr>
            <a:xfrm>
              <a:off x="0" y="0"/>
              <a:ext cx="12192000" cy="6858000"/>
            </a:xfrm>
            <a:prstGeom prst="rect">
              <a:avLst/>
            </a:prstGeom>
            <a:blipFill rotWithShape="1">
              <a:blip r:embed="rId2">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 name="Google Shape;45;p8"/>
            <p:cNvSpPr/>
            <p:nvPr/>
          </p:nvSpPr>
          <p:spPr>
            <a:xfrm>
              <a:off x="0" y="2667000"/>
              <a:ext cx="4191000" cy="4191000"/>
            </a:xfrm>
            <a:prstGeom prst="ellipse">
              <a:avLst/>
            </a:prstGeom>
            <a:gradFill>
              <a:gsLst>
                <a:gs pos="0">
                  <a:srgbClr val="9B6BF2">
                    <a:alpha val="10588"/>
                  </a:srgbClr>
                </a:gs>
                <a:gs pos="36000">
                  <a:srgbClr val="9B6BF2">
                    <a:alpha val="9411"/>
                  </a:srgbClr>
                </a:gs>
                <a:gs pos="75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 name="Google Shape;46;p8"/>
            <p:cNvSpPr/>
            <p:nvPr/>
          </p:nvSpPr>
          <p:spPr>
            <a:xfrm>
              <a:off x="0" y="2895600"/>
              <a:ext cx="2362200" cy="2362200"/>
            </a:xfrm>
            <a:prstGeom prst="ellipse">
              <a:avLst/>
            </a:prstGeom>
            <a:gradFill>
              <a:gsLst>
                <a:gs pos="0">
                  <a:srgbClr val="9B6BF2">
                    <a:alpha val="7450"/>
                  </a:srgbClr>
                </a:gs>
                <a:gs pos="36000">
                  <a:srgbClr val="9B6BF2">
                    <a:alpha val="7450"/>
                  </a:srgbClr>
                </a:gs>
                <a:gs pos="72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 name="Google Shape;47;p8"/>
            <p:cNvSpPr/>
            <p:nvPr/>
          </p:nvSpPr>
          <p:spPr>
            <a:xfrm>
              <a:off x="8609012" y="5867400"/>
              <a:ext cx="990600" cy="990600"/>
            </a:xfrm>
            <a:prstGeom prst="ellipse">
              <a:avLst/>
            </a:prstGeom>
            <a:gradFill>
              <a:gsLst>
                <a:gs pos="0">
                  <a:srgbClr val="9B6BF2">
                    <a:alpha val="13333"/>
                  </a:srgbClr>
                </a:gs>
                <a:gs pos="36000">
                  <a:srgbClr val="9B6BF2">
                    <a:alpha val="6274"/>
                  </a:srgbClr>
                </a:gs>
                <a:gs pos="66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 name="Google Shape;48;p8"/>
            <p:cNvSpPr/>
            <p:nvPr/>
          </p:nvSpPr>
          <p:spPr>
            <a:xfrm>
              <a:off x="8609012" y="1676400"/>
              <a:ext cx="2819400" cy="2819400"/>
            </a:xfrm>
            <a:prstGeom prst="ellipse">
              <a:avLst/>
            </a:prstGeom>
            <a:gradFill>
              <a:gsLst>
                <a:gs pos="0">
                  <a:srgbClr val="9B6BF2">
                    <a:alpha val="6274"/>
                  </a:srgbClr>
                </a:gs>
                <a:gs pos="36000">
                  <a:srgbClr val="9B6BF2">
                    <a:alpha val="5490"/>
                  </a:srgbClr>
                </a:gs>
                <a:gs pos="69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 name="Google Shape;49;p8"/>
            <p:cNvSpPr/>
            <p:nvPr/>
          </p:nvSpPr>
          <p:spPr>
            <a:xfrm>
              <a:off x="7999412" y="8464"/>
              <a:ext cx="1600200" cy="1600200"/>
            </a:xfrm>
            <a:prstGeom prst="ellipse">
              <a:avLst/>
            </a:prstGeom>
            <a:gradFill>
              <a:gsLst>
                <a:gs pos="0">
                  <a:srgbClr val="9B6BF2">
                    <a:alpha val="13333"/>
                  </a:srgbClr>
                </a:gs>
                <a:gs pos="36000">
                  <a:srgbClr val="9B6BF2">
                    <a:alpha val="6274"/>
                  </a:srgbClr>
                </a:gs>
                <a:gs pos="73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 name="Google Shape;50;p8"/>
            <p:cNvSpPr/>
            <p:nvPr/>
          </p:nvSpPr>
          <p:spPr>
            <a:xfrm>
              <a:off x="7289800" y="402165"/>
              <a:ext cx="4478865" cy="605367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 name="Google Shape;51;p8"/>
            <p:cNvSpPr/>
            <p:nvPr/>
          </p:nvSpPr>
          <p:spPr>
            <a:xfrm rot="-5400000">
              <a:off x="3787244" y="2801721"/>
              <a:ext cx="6053670" cy="1254558"/>
            </a:xfrm>
            <a:custGeom>
              <a:avLst/>
              <a:gdLst/>
              <a:ahLst/>
              <a:cxnLst/>
              <a:rect l="l" t="t" r="r" b="b"/>
              <a:pathLst>
                <a:path w="10000" h="8000" extrusionOk="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sp>
        <p:sp>
          <p:nvSpPr>
            <p:cNvPr id="52" name="Google Shape;52;p8"/>
            <p:cNvSpPr/>
            <p:nvPr/>
          </p:nvSpPr>
          <p:spPr>
            <a:xfrm rot="-5677511">
              <a:off x="4698352" y="1826078"/>
              <a:ext cx="3299407" cy="440924"/>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 name="Google Shape;53;p8"/>
            <p:cNvSpPr/>
            <p:nvPr/>
          </p:nvSpPr>
          <p:spPr>
            <a:xfrm>
              <a:off x="0" y="1587"/>
              <a:ext cx="12192000"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54" name="Google Shape;54;p8"/>
          <p:cNvSpPr txBox="1">
            <a:spLocks noGrp="1"/>
          </p:cNvSpPr>
          <p:nvPr>
            <p:ph type="title"/>
          </p:nvPr>
        </p:nvSpPr>
        <p:spPr>
          <a:xfrm>
            <a:off x="1154954" y="2677645"/>
            <a:ext cx="4351025" cy="228382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lt2"/>
              </a:buClr>
              <a:buSzPts val="4000"/>
              <a:buFont typeface="Century Gothic"/>
              <a:buNone/>
              <a:defRPr sz="40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8"/>
          <p:cNvSpPr txBox="1">
            <a:spLocks noGrp="1"/>
          </p:cNvSpPr>
          <p:nvPr>
            <p:ph type="body" idx="1"/>
          </p:nvPr>
        </p:nvSpPr>
        <p:spPr>
          <a:xfrm>
            <a:off x="6895559" y="2677644"/>
            <a:ext cx="3757545" cy="2283824"/>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1000"/>
              </a:spcBef>
              <a:spcAft>
                <a:spcPts val="0"/>
              </a:spcAft>
              <a:buSzPts val="1600"/>
              <a:buNone/>
              <a:defRPr sz="2000" cap="none">
                <a:solidFill>
                  <a:srgbClr val="EE52A4"/>
                </a:solidFill>
              </a:defRPr>
            </a:lvl1pPr>
            <a:lvl2pPr marL="914400" lvl="1" indent="-228600" algn="l">
              <a:lnSpc>
                <a:spcPct val="100000"/>
              </a:lnSpc>
              <a:spcBef>
                <a:spcPts val="1000"/>
              </a:spcBef>
              <a:spcAft>
                <a:spcPts val="0"/>
              </a:spcAft>
              <a:buSzPts val="1440"/>
              <a:buNone/>
              <a:defRPr sz="1800">
                <a:solidFill>
                  <a:srgbClr val="888888"/>
                </a:solidFill>
              </a:defRPr>
            </a:lvl2pPr>
            <a:lvl3pPr marL="1371600" lvl="2" indent="-228600" algn="l">
              <a:lnSpc>
                <a:spcPct val="100000"/>
              </a:lnSpc>
              <a:spcBef>
                <a:spcPts val="1000"/>
              </a:spcBef>
              <a:spcAft>
                <a:spcPts val="0"/>
              </a:spcAft>
              <a:buSzPts val="1280"/>
              <a:buNone/>
              <a:defRPr sz="1600">
                <a:solidFill>
                  <a:srgbClr val="888888"/>
                </a:solidFill>
              </a:defRPr>
            </a:lvl3pPr>
            <a:lvl4pPr marL="1828800" lvl="3" indent="-228600" algn="l">
              <a:lnSpc>
                <a:spcPct val="100000"/>
              </a:lnSpc>
              <a:spcBef>
                <a:spcPts val="1000"/>
              </a:spcBef>
              <a:spcAft>
                <a:spcPts val="0"/>
              </a:spcAft>
              <a:buSzPts val="1120"/>
              <a:buNone/>
              <a:defRPr sz="1400">
                <a:solidFill>
                  <a:srgbClr val="888888"/>
                </a:solidFill>
              </a:defRPr>
            </a:lvl4pPr>
            <a:lvl5pPr marL="2286000" lvl="4" indent="-228600" algn="l">
              <a:lnSpc>
                <a:spcPct val="100000"/>
              </a:lnSpc>
              <a:spcBef>
                <a:spcPts val="1000"/>
              </a:spcBef>
              <a:spcAft>
                <a:spcPts val="0"/>
              </a:spcAft>
              <a:buSzPts val="1120"/>
              <a:buNone/>
              <a:defRPr sz="1400">
                <a:solidFill>
                  <a:srgbClr val="888888"/>
                </a:solidFill>
              </a:defRPr>
            </a:lvl5pPr>
            <a:lvl6pPr marL="2743200" lvl="5" indent="-228600" algn="l">
              <a:lnSpc>
                <a:spcPct val="100000"/>
              </a:lnSpc>
              <a:spcBef>
                <a:spcPts val="1000"/>
              </a:spcBef>
              <a:spcAft>
                <a:spcPts val="0"/>
              </a:spcAft>
              <a:buSzPts val="1120"/>
              <a:buNone/>
              <a:defRPr sz="1400">
                <a:solidFill>
                  <a:srgbClr val="888888"/>
                </a:solidFill>
              </a:defRPr>
            </a:lvl6pPr>
            <a:lvl7pPr marL="3200400" lvl="6" indent="-228600" algn="l">
              <a:lnSpc>
                <a:spcPct val="100000"/>
              </a:lnSpc>
              <a:spcBef>
                <a:spcPts val="1000"/>
              </a:spcBef>
              <a:spcAft>
                <a:spcPts val="0"/>
              </a:spcAft>
              <a:buSzPts val="1120"/>
              <a:buNone/>
              <a:defRPr sz="1400">
                <a:solidFill>
                  <a:srgbClr val="888888"/>
                </a:solidFill>
              </a:defRPr>
            </a:lvl7pPr>
            <a:lvl8pPr marL="3657600" lvl="7" indent="-228600" algn="l">
              <a:lnSpc>
                <a:spcPct val="100000"/>
              </a:lnSpc>
              <a:spcBef>
                <a:spcPts val="1000"/>
              </a:spcBef>
              <a:spcAft>
                <a:spcPts val="0"/>
              </a:spcAft>
              <a:buSzPts val="1120"/>
              <a:buNone/>
              <a:defRPr sz="1400">
                <a:solidFill>
                  <a:srgbClr val="888888"/>
                </a:solidFill>
              </a:defRPr>
            </a:lvl8pPr>
            <a:lvl9pPr marL="4114800" lvl="8" indent="-228600" algn="l">
              <a:lnSpc>
                <a:spcPct val="100000"/>
              </a:lnSpc>
              <a:spcBef>
                <a:spcPts val="1000"/>
              </a:spcBef>
              <a:spcAft>
                <a:spcPts val="0"/>
              </a:spcAft>
              <a:buSzPts val="1120"/>
              <a:buNone/>
              <a:defRPr sz="1400">
                <a:solidFill>
                  <a:srgbClr val="888888"/>
                </a:solidFill>
              </a:defRPr>
            </a:lvl9pPr>
          </a:lstStyle>
          <a:p>
            <a:endParaRPr/>
          </a:p>
        </p:txBody>
      </p:sp>
      <p:sp>
        <p:nvSpPr>
          <p:cNvPr id="56" name="Google Shape;56;p8"/>
          <p:cNvSpPr txBox="1">
            <a:spLocks noGrp="1"/>
          </p:cNvSpPr>
          <p:nvPr>
            <p:ph type="dt" idx="10"/>
          </p:nvPr>
        </p:nvSpPr>
        <p:spPr>
          <a:xfrm>
            <a:off x="10653104" y="6391838"/>
            <a:ext cx="990599" cy="304799"/>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8"/>
          <p:cNvSpPr txBox="1">
            <a:spLocks noGrp="1"/>
          </p:cNvSpPr>
          <p:nvPr>
            <p:ph type="ftr" idx="11"/>
          </p:nvPr>
        </p:nvSpPr>
        <p:spPr>
          <a:xfrm>
            <a:off x="561110" y="6391838"/>
            <a:ext cx="3859795" cy="304801"/>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8"/>
          <p:cNvSpPr/>
          <p:nvPr/>
        </p:nvSpPr>
        <p:spPr>
          <a:xfrm>
            <a:off x="10437812" y="0"/>
            <a:ext cx="685800" cy="1143000"/>
          </a:xfrm>
          <a:prstGeom prst="rect">
            <a:avLst/>
          </a:prstGeom>
          <a:solidFill>
            <a:schemeClr val="accent1"/>
          </a:solidFill>
          <a:ln>
            <a:noFill/>
          </a:ln>
          <a:effectLst>
            <a:outerShdw blurRad="38100" dist="25400" dir="5400000" rotWithShape="0">
              <a:srgbClr val="000000">
                <a:alpha val="4431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 name="Google Shape;59;p8"/>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1pPr>
            <a:lvl2pPr marL="0" marR="0" lvl="1"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2pPr>
            <a:lvl3pPr marL="0" marR="0" lvl="2"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3pPr>
            <a:lvl4pPr marL="0" marR="0" lvl="3"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4pPr>
            <a:lvl5pPr marL="0" marR="0" lvl="4"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5pPr>
            <a:lvl6pPr marL="0" marR="0" lvl="5"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6pPr>
            <a:lvl7pPr marL="0" marR="0" lvl="6"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7pPr>
            <a:lvl8pPr marL="0" marR="0" lvl="7"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8pPr>
            <a:lvl9pPr marL="0" marR="0" lvl="8"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0"/>
        <p:cNvGrpSpPr/>
        <p:nvPr/>
      </p:nvGrpSpPr>
      <p:grpSpPr>
        <a:xfrm>
          <a:off x="0" y="0"/>
          <a:ext cx="0" cy="0"/>
          <a:chOff x="0" y="0"/>
          <a:chExt cx="0" cy="0"/>
        </a:xfrm>
      </p:grpSpPr>
      <p:sp>
        <p:nvSpPr>
          <p:cNvPr id="61" name="Google Shape;61;p9"/>
          <p:cNvSpPr txBox="1">
            <a:spLocks noGrp="1"/>
          </p:cNvSpPr>
          <p:nvPr>
            <p:ph type="title"/>
          </p:nvPr>
        </p:nvSpPr>
        <p:spPr>
          <a:xfrm>
            <a:off x="1154954" y="973668"/>
            <a:ext cx="8761413" cy="70696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l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9"/>
          <p:cNvSpPr txBox="1">
            <a:spLocks noGrp="1"/>
          </p:cNvSpPr>
          <p:nvPr>
            <p:ph type="body" idx="1"/>
          </p:nvPr>
        </p:nvSpPr>
        <p:spPr>
          <a:xfrm>
            <a:off x="1154954" y="2603500"/>
            <a:ext cx="4825158" cy="3416301"/>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39" algn="l">
              <a:lnSpc>
                <a:spcPct val="100000"/>
              </a:lnSpc>
              <a:spcBef>
                <a:spcPts val="1000"/>
              </a:spcBef>
              <a:spcAft>
                <a:spcPts val="0"/>
              </a:spcAft>
              <a:buSzPts val="1440"/>
              <a:buChar char="►"/>
              <a:defRPr/>
            </a:lvl3pPr>
            <a:lvl4pPr marL="1828800" lvl="3" indent="-320039" algn="l">
              <a:lnSpc>
                <a:spcPct val="100000"/>
              </a:lnSpc>
              <a:spcBef>
                <a:spcPts val="1000"/>
              </a:spcBef>
              <a:spcAft>
                <a:spcPts val="0"/>
              </a:spcAft>
              <a:buSzPts val="1440"/>
              <a:buChar char="►"/>
              <a:defRPr/>
            </a:lvl4pPr>
            <a:lvl5pPr marL="2286000" lvl="4" indent="-320039" algn="l">
              <a:lnSpc>
                <a:spcPct val="100000"/>
              </a:lnSpc>
              <a:spcBef>
                <a:spcPts val="1000"/>
              </a:spcBef>
              <a:spcAft>
                <a:spcPts val="0"/>
              </a:spcAft>
              <a:buSzPts val="144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63" name="Google Shape;63;p9"/>
          <p:cNvSpPr txBox="1">
            <a:spLocks noGrp="1"/>
          </p:cNvSpPr>
          <p:nvPr>
            <p:ph type="body" idx="2"/>
          </p:nvPr>
        </p:nvSpPr>
        <p:spPr>
          <a:xfrm>
            <a:off x="6208712" y="2603500"/>
            <a:ext cx="4825159" cy="3416300"/>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39" algn="l">
              <a:lnSpc>
                <a:spcPct val="100000"/>
              </a:lnSpc>
              <a:spcBef>
                <a:spcPts val="1000"/>
              </a:spcBef>
              <a:spcAft>
                <a:spcPts val="0"/>
              </a:spcAft>
              <a:buSzPts val="1440"/>
              <a:buChar char="►"/>
              <a:defRPr/>
            </a:lvl3pPr>
            <a:lvl4pPr marL="1828800" lvl="3" indent="-320039" algn="l">
              <a:lnSpc>
                <a:spcPct val="100000"/>
              </a:lnSpc>
              <a:spcBef>
                <a:spcPts val="1000"/>
              </a:spcBef>
              <a:spcAft>
                <a:spcPts val="0"/>
              </a:spcAft>
              <a:buSzPts val="1440"/>
              <a:buChar char="►"/>
              <a:defRPr/>
            </a:lvl4pPr>
            <a:lvl5pPr marL="2286000" lvl="4" indent="-320039" algn="l">
              <a:lnSpc>
                <a:spcPct val="100000"/>
              </a:lnSpc>
              <a:spcBef>
                <a:spcPts val="1000"/>
              </a:spcBef>
              <a:spcAft>
                <a:spcPts val="0"/>
              </a:spcAft>
              <a:buSzPts val="144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64" name="Google Shape;64;p9"/>
          <p:cNvSpPr txBox="1">
            <a:spLocks noGrp="1"/>
          </p:cNvSpPr>
          <p:nvPr>
            <p:ph type="dt" idx="10"/>
          </p:nvPr>
        </p:nvSpPr>
        <p:spPr>
          <a:xfrm>
            <a:off x="10653104" y="6391838"/>
            <a:ext cx="990599" cy="304799"/>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9"/>
          <p:cNvSpPr txBox="1">
            <a:spLocks noGrp="1"/>
          </p:cNvSpPr>
          <p:nvPr>
            <p:ph type="ftr" idx="11"/>
          </p:nvPr>
        </p:nvSpPr>
        <p:spPr>
          <a:xfrm>
            <a:off x="561110" y="6391838"/>
            <a:ext cx="3859795" cy="304801"/>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9"/>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1pPr>
            <a:lvl2pPr marL="0" marR="0" lvl="1"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2pPr>
            <a:lvl3pPr marL="0" marR="0" lvl="2"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3pPr>
            <a:lvl4pPr marL="0" marR="0" lvl="3"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4pPr>
            <a:lvl5pPr marL="0" marR="0" lvl="4"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5pPr>
            <a:lvl6pPr marL="0" marR="0" lvl="5"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6pPr>
            <a:lvl7pPr marL="0" marR="0" lvl="6"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7pPr>
            <a:lvl8pPr marL="0" marR="0" lvl="7"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8pPr>
            <a:lvl9pPr marL="0" marR="0" lvl="8"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7"/>
        <p:cNvGrpSpPr/>
        <p:nvPr/>
      </p:nvGrpSpPr>
      <p:grpSpPr>
        <a:xfrm>
          <a:off x="0" y="0"/>
          <a:ext cx="0" cy="0"/>
          <a:chOff x="0" y="0"/>
          <a:chExt cx="0" cy="0"/>
        </a:xfrm>
      </p:grpSpPr>
      <p:sp>
        <p:nvSpPr>
          <p:cNvPr id="68" name="Google Shape;68;p10"/>
          <p:cNvSpPr txBox="1">
            <a:spLocks noGrp="1"/>
          </p:cNvSpPr>
          <p:nvPr>
            <p:ph type="title"/>
          </p:nvPr>
        </p:nvSpPr>
        <p:spPr>
          <a:xfrm>
            <a:off x="1154954" y="973668"/>
            <a:ext cx="8761413" cy="70696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lt2"/>
              </a:buClr>
              <a:buSzPts val="3600"/>
              <a:buFont typeface="Century Gothic"/>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10"/>
          <p:cNvSpPr txBox="1">
            <a:spLocks noGrp="1"/>
          </p:cNvSpPr>
          <p:nvPr>
            <p:ph type="body" idx="1"/>
          </p:nvPr>
        </p:nvSpPr>
        <p:spPr>
          <a:xfrm>
            <a:off x="1154954" y="2603500"/>
            <a:ext cx="4825157" cy="5762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1920"/>
              <a:buNone/>
              <a:defRPr sz="2400" b="0">
                <a:solidFill>
                  <a:schemeClr val="accent1"/>
                </a:solidFill>
              </a:defRPr>
            </a:lvl1pPr>
            <a:lvl2pPr marL="914400" lvl="1" indent="-228600" algn="l">
              <a:lnSpc>
                <a:spcPct val="100000"/>
              </a:lnSpc>
              <a:spcBef>
                <a:spcPts val="1000"/>
              </a:spcBef>
              <a:spcAft>
                <a:spcPts val="0"/>
              </a:spcAft>
              <a:buSzPts val="1600"/>
              <a:buNone/>
              <a:defRPr sz="2000" b="1"/>
            </a:lvl2pPr>
            <a:lvl3pPr marL="1371600" lvl="2" indent="-228600" algn="l">
              <a:lnSpc>
                <a:spcPct val="100000"/>
              </a:lnSpc>
              <a:spcBef>
                <a:spcPts val="1000"/>
              </a:spcBef>
              <a:spcAft>
                <a:spcPts val="0"/>
              </a:spcAft>
              <a:buSzPts val="1440"/>
              <a:buNone/>
              <a:defRPr sz="1800" b="1"/>
            </a:lvl3pPr>
            <a:lvl4pPr marL="1828800" lvl="3" indent="-228600" algn="l">
              <a:lnSpc>
                <a:spcPct val="100000"/>
              </a:lnSpc>
              <a:spcBef>
                <a:spcPts val="1000"/>
              </a:spcBef>
              <a:spcAft>
                <a:spcPts val="0"/>
              </a:spcAft>
              <a:buSzPts val="1280"/>
              <a:buNone/>
              <a:defRPr sz="1600" b="1"/>
            </a:lvl4pPr>
            <a:lvl5pPr marL="2286000" lvl="4" indent="-228600" algn="l">
              <a:lnSpc>
                <a:spcPct val="100000"/>
              </a:lnSpc>
              <a:spcBef>
                <a:spcPts val="1000"/>
              </a:spcBef>
              <a:spcAft>
                <a:spcPts val="0"/>
              </a:spcAft>
              <a:buSzPts val="1280"/>
              <a:buNone/>
              <a:defRPr sz="1600" b="1"/>
            </a:lvl5pPr>
            <a:lvl6pPr marL="2743200" lvl="5" indent="-228600" algn="l">
              <a:lnSpc>
                <a:spcPct val="100000"/>
              </a:lnSpc>
              <a:spcBef>
                <a:spcPts val="1000"/>
              </a:spcBef>
              <a:spcAft>
                <a:spcPts val="0"/>
              </a:spcAft>
              <a:buSzPts val="1280"/>
              <a:buNone/>
              <a:defRPr sz="1600" b="1"/>
            </a:lvl6pPr>
            <a:lvl7pPr marL="3200400" lvl="6" indent="-228600" algn="l">
              <a:lnSpc>
                <a:spcPct val="100000"/>
              </a:lnSpc>
              <a:spcBef>
                <a:spcPts val="1000"/>
              </a:spcBef>
              <a:spcAft>
                <a:spcPts val="0"/>
              </a:spcAft>
              <a:buSzPts val="1280"/>
              <a:buNone/>
              <a:defRPr sz="1600" b="1"/>
            </a:lvl7pPr>
            <a:lvl8pPr marL="3657600" lvl="7" indent="-228600" algn="l">
              <a:lnSpc>
                <a:spcPct val="100000"/>
              </a:lnSpc>
              <a:spcBef>
                <a:spcPts val="1000"/>
              </a:spcBef>
              <a:spcAft>
                <a:spcPts val="0"/>
              </a:spcAft>
              <a:buSzPts val="1280"/>
              <a:buNone/>
              <a:defRPr sz="1600" b="1"/>
            </a:lvl8pPr>
            <a:lvl9pPr marL="4114800" lvl="8" indent="-228600" algn="l">
              <a:lnSpc>
                <a:spcPct val="100000"/>
              </a:lnSpc>
              <a:spcBef>
                <a:spcPts val="1000"/>
              </a:spcBef>
              <a:spcAft>
                <a:spcPts val="0"/>
              </a:spcAft>
              <a:buSzPts val="1280"/>
              <a:buNone/>
              <a:defRPr sz="1600" b="1"/>
            </a:lvl9pPr>
          </a:lstStyle>
          <a:p>
            <a:endParaRPr/>
          </a:p>
        </p:txBody>
      </p:sp>
      <p:sp>
        <p:nvSpPr>
          <p:cNvPr id="70" name="Google Shape;70;p10"/>
          <p:cNvSpPr txBox="1">
            <a:spLocks noGrp="1"/>
          </p:cNvSpPr>
          <p:nvPr>
            <p:ph type="body" idx="2"/>
          </p:nvPr>
        </p:nvSpPr>
        <p:spPr>
          <a:xfrm>
            <a:off x="1154954" y="3179762"/>
            <a:ext cx="4825158" cy="2840039"/>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39" algn="l">
              <a:lnSpc>
                <a:spcPct val="100000"/>
              </a:lnSpc>
              <a:spcBef>
                <a:spcPts val="1000"/>
              </a:spcBef>
              <a:spcAft>
                <a:spcPts val="0"/>
              </a:spcAft>
              <a:buSzPts val="1440"/>
              <a:buChar char="►"/>
              <a:defRPr/>
            </a:lvl3pPr>
            <a:lvl4pPr marL="1828800" lvl="3" indent="-320039" algn="l">
              <a:lnSpc>
                <a:spcPct val="100000"/>
              </a:lnSpc>
              <a:spcBef>
                <a:spcPts val="1000"/>
              </a:spcBef>
              <a:spcAft>
                <a:spcPts val="0"/>
              </a:spcAft>
              <a:buSzPts val="1440"/>
              <a:buChar char="►"/>
              <a:defRPr/>
            </a:lvl4pPr>
            <a:lvl5pPr marL="2286000" lvl="4" indent="-320039" algn="l">
              <a:lnSpc>
                <a:spcPct val="100000"/>
              </a:lnSpc>
              <a:spcBef>
                <a:spcPts val="1000"/>
              </a:spcBef>
              <a:spcAft>
                <a:spcPts val="0"/>
              </a:spcAft>
              <a:buSzPts val="144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71" name="Google Shape;71;p10"/>
          <p:cNvSpPr txBox="1">
            <a:spLocks noGrp="1"/>
          </p:cNvSpPr>
          <p:nvPr>
            <p:ph type="body" idx="3"/>
          </p:nvPr>
        </p:nvSpPr>
        <p:spPr>
          <a:xfrm>
            <a:off x="6208712" y="2603500"/>
            <a:ext cx="4825159" cy="5762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1920"/>
              <a:buNone/>
              <a:defRPr sz="2400" b="0">
                <a:solidFill>
                  <a:schemeClr val="accent1"/>
                </a:solidFill>
              </a:defRPr>
            </a:lvl1pPr>
            <a:lvl2pPr marL="914400" lvl="1" indent="-228600" algn="l">
              <a:lnSpc>
                <a:spcPct val="100000"/>
              </a:lnSpc>
              <a:spcBef>
                <a:spcPts val="1000"/>
              </a:spcBef>
              <a:spcAft>
                <a:spcPts val="0"/>
              </a:spcAft>
              <a:buSzPts val="1600"/>
              <a:buNone/>
              <a:defRPr sz="2000" b="1"/>
            </a:lvl2pPr>
            <a:lvl3pPr marL="1371600" lvl="2" indent="-228600" algn="l">
              <a:lnSpc>
                <a:spcPct val="100000"/>
              </a:lnSpc>
              <a:spcBef>
                <a:spcPts val="1000"/>
              </a:spcBef>
              <a:spcAft>
                <a:spcPts val="0"/>
              </a:spcAft>
              <a:buSzPts val="1440"/>
              <a:buNone/>
              <a:defRPr sz="1800" b="1"/>
            </a:lvl3pPr>
            <a:lvl4pPr marL="1828800" lvl="3" indent="-228600" algn="l">
              <a:lnSpc>
                <a:spcPct val="100000"/>
              </a:lnSpc>
              <a:spcBef>
                <a:spcPts val="1000"/>
              </a:spcBef>
              <a:spcAft>
                <a:spcPts val="0"/>
              </a:spcAft>
              <a:buSzPts val="1280"/>
              <a:buNone/>
              <a:defRPr sz="1600" b="1"/>
            </a:lvl4pPr>
            <a:lvl5pPr marL="2286000" lvl="4" indent="-228600" algn="l">
              <a:lnSpc>
                <a:spcPct val="100000"/>
              </a:lnSpc>
              <a:spcBef>
                <a:spcPts val="1000"/>
              </a:spcBef>
              <a:spcAft>
                <a:spcPts val="0"/>
              </a:spcAft>
              <a:buSzPts val="1280"/>
              <a:buNone/>
              <a:defRPr sz="1600" b="1"/>
            </a:lvl5pPr>
            <a:lvl6pPr marL="2743200" lvl="5" indent="-228600" algn="l">
              <a:lnSpc>
                <a:spcPct val="100000"/>
              </a:lnSpc>
              <a:spcBef>
                <a:spcPts val="1000"/>
              </a:spcBef>
              <a:spcAft>
                <a:spcPts val="0"/>
              </a:spcAft>
              <a:buSzPts val="1280"/>
              <a:buNone/>
              <a:defRPr sz="1600" b="1"/>
            </a:lvl6pPr>
            <a:lvl7pPr marL="3200400" lvl="6" indent="-228600" algn="l">
              <a:lnSpc>
                <a:spcPct val="100000"/>
              </a:lnSpc>
              <a:spcBef>
                <a:spcPts val="1000"/>
              </a:spcBef>
              <a:spcAft>
                <a:spcPts val="0"/>
              </a:spcAft>
              <a:buSzPts val="1280"/>
              <a:buNone/>
              <a:defRPr sz="1600" b="1"/>
            </a:lvl7pPr>
            <a:lvl8pPr marL="3657600" lvl="7" indent="-228600" algn="l">
              <a:lnSpc>
                <a:spcPct val="100000"/>
              </a:lnSpc>
              <a:spcBef>
                <a:spcPts val="1000"/>
              </a:spcBef>
              <a:spcAft>
                <a:spcPts val="0"/>
              </a:spcAft>
              <a:buSzPts val="1280"/>
              <a:buNone/>
              <a:defRPr sz="1600" b="1"/>
            </a:lvl8pPr>
            <a:lvl9pPr marL="4114800" lvl="8" indent="-228600" algn="l">
              <a:lnSpc>
                <a:spcPct val="100000"/>
              </a:lnSpc>
              <a:spcBef>
                <a:spcPts val="1000"/>
              </a:spcBef>
              <a:spcAft>
                <a:spcPts val="0"/>
              </a:spcAft>
              <a:buSzPts val="1280"/>
              <a:buNone/>
              <a:defRPr sz="1600" b="1"/>
            </a:lvl9pPr>
          </a:lstStyle>
          <a:p>
            <a:endParaRPr/>
          </a:p>
        </p:txBody>
      </p:sp>
      <p:sp>
        <p:nvSpPr>
          <p:cNvPr id="72" name="Google Shape;72;p10"/>
          <p:cNvSpPr txBox="1">
            <a:spLocks noGrp="1"/>
          </p:cNvSpPr>
          <p:nvPr>
            <p:ph type="body" idx="4"/>
          </p:nvPr>
        </p:nvSpPr>
        <p:spPr>
          <a:xfrm>
            <a:off x="6208712" y="3179762"/>
            <a:ext cx="4825159" cy="2840039"/>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sz="1800"/>
            </a:lvl1pPr>
            <a:lvl2pPr marL="914400" lvl="1" indent="-309880" algn="l">
              <a:lnSpc>
                <a:spcPct val="100000"/>
              </a:lnSpc>
              <a:spcBef>
                <a:spcPts val="1000"/>
              </a:spcBef>
              <a:spcAft>
                <a:spcPts val="0"/>
              </a:spcAft>
              <a:buSzPts val="1280"/>
              <a:buChar char="►"/>
              <a:defRPr sz="1600"/>
            </a:lvl2pPr>
            <a:lvl3pPr marL="1371600" lvl="2" indent="-299719" algn="l">
              <a:lnSpc>
                <a:spcPct val="100000"/>
              </a:lnSpc>
              <a:spcBef>
                <a:spcPts val="1000"/>
              </a:spcBef>
              <a:spcAft>
                <a:spcPts val="0"/>
              </a:spcAft>
              <a:buSzPts val="1120"/>
              <a:buChar char="►"/>
              <a:defRPr sz="1400"/>
            </a:lvl3pPr>
            <a:lvl4pPr marL="1828800" lvl="3" indent="-289560" algn="l">
              <a:lnSpc>
                <a:spcPct val="100000"/>
              </a:lnSpc>
              <a:spcBef>
                <a:spcPts val="1000"/>
              </a:spcBef>
              <a:spcAft>
                <a:spcPts val="0"/>
              </a:spcAft>
              <a:buSzPts val="960"/>
              <a:buChar char="►"/>
              <a:defRPr sz="1200"/>
            </a:lvl4pPr>
            <a:lvl5pPr marL="2286000" lvl="4" indent="-289560" algn="l">
              <a:lnSpc>
                <a:spcPct val="100000"/>
              </a:lnSpc>
              <a:spcBef>
                <a:spcPts val="1000"/>
              </a:spcBef>
              <a:spcAft>
                <a:spcPts val="0"/>
              </a:spcAft>
              <a:buSzPts val="960"/>
              <a:buChar char="►"/>
              <a:defRPr sz="1200"/>
            </a:lvl5pPr>
            <a:lvl6pPr marL="2743200" lvl="5" indent="-289560" algn="l">
              <a:lnSpc>
                <a:spcPct val="100000"/>
              </a:lnSpc>
              <a:spcBef>
                <a:spcPts val="1000"/>
              </a:spcBef>
              <a:spcAft>
                <a:spcPts val="0"/>
              </a:spcAft>
              <a:buSzPts val="960"/>
              <a:buChar char="►"/>
              <a:defRPr sz="1200"/>
            </a:lvl6pPr>
            <a:lvl7pPr marL="3200400" lvl="6" indent="-289560" algn="l">
              <a:lnSpc>
                <a:spcPct val="100000"/>
              </a:lnSpc>
              <a:spcBef>
                <a:spcPts val="1000"/>
              </a:spcBef>
              <a:spcAft>
                <a:spcPts val="0"/>
              </a:spcAft>
              <a:buSzPts val="960"/>
              <a:buChar char="►"/>
              <a:defRPr sz="1200"/>
            </a:lvl7pPr>
            <a:lvl8pPr marL="3657600" lvl="7" indent="-289559" algn="l">
              <a:lnSpc>
                <a:spcPct val="100000"/>
              </a:lnSpc>
              <a:spcBef>
                <a:spcPts val="1000"/>
              </a:spcBef>
              <a:spcAft>
                <a:spcPts val="0"/>
              </a:spcAft>
              <a:buSzPts val="960"/>
              <a:buChar char="►"/>
              <a:defRPr sz="1200"/>
            </a:lvl8pPr>
            <a:lvl9pPr marL="4114800" lvl="8" indent="-289559" algn="l">
              <a:lnSpc>
                <a:spcPct val="100000"/>
              </a:lnSpc>
              <a:spcBef>
                <a:spcPts val="1000"/>
              </a:spcBef>
              <a:spcAft>
                <a:spcPts val="0"/>
              </a:spcAft>
              <a:buSzPts val="960"/>
              <a:buChar char="►"/>
              <a:defRPr sz="1200"/>
            </a:lvl9pPr>
          </a:lstStyle>
          <a:p>
            <a:endParaRPr/>
          </a:p>
        </p:txBody>
      </p:sp>
      <p:sp>
        <p:nvSpPr>
          <p:cNvPr id="73" name="Google Shape;73;p10"/>
          <p:cNvSpPr txBox="1">
            <a:spLocks noGrp="1"/>
          </p:cNvSpPr>
          <p:nvPr>
            <p:ph type="dt" idx="10"/>
          </p:nvPr>
        </p:nvSpPr>
        <p:spPr>
          <a:xfrm>
            <a:off x="10653104" y="6391838"/>
            <a:ext cx="990599" cy="304799"/>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0"/>
          <p:cNvSpPr txBox="1">
            <a:spLocks noGrp="1"/>
          </p:cNvSpPr>
          <p:nvPr>
            <p:ph type="ftr" idx="11"/>
          </p:nvPr>
        </p:nvSpPr>
        <p:spPr>
          <a:xfrm>
            <a:off x="561110" y="6391838"/>
            <a:ext cx="3859795" cy="304801"/>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10"/>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1pPr>
            <a:lvl2pPr marL="0" marR="0" lvl="1"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2pPr>
            <a:lvl3pPr marL="0" marR="0" lvl="2"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3pPr>
            <a:lvl4pPr marL="0" marR="0" lvl="3"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4pPr>
            <a:lvl5pPr marL="0" marR="0" lvl="4"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5pPr>
            <a:lvl6pPr marL="0" marR="0" lvl="5"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6pPr>
            <a:lvl7pPr marL="0" marR="0" lvl="6"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7pPr>
            <a:lvl8pPr marL="0" marR="0" lvl="7"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8pPr>
            <a:lvl9pPr marL="0" marR="0" lvl="8"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6"/>
        <p:cNvGrpSpPr/>
        <p:nvPr/>
      </p:nvGrpSpPr>
      <p:grpSpPr>
        <a:xfrm>
          <a:off x="0" y="0"/>
          <a:ext cx="0" cy="0"/>
          <a:chOff x="0" y="0"/>
          <a:chExt cx="0" cy="0"/>
        </a:xfrm>
      </p:grpSpPr>
      <p:sp>
        <p:nvSpPr>
          <p:cNvPr id="77" name="Google Shape;77;p11"/>
          <p:cNvSpPr txBox="1">
            <a:spLocks noGrp="1"/>
          </p:cNvSpPr>
          <p:nvPr>
            <p:ph type="title"/>
          </p:nvPr>
        </p:nvSpPr>
        <p:spPr>
          <a:xfrm>
            <a:off x="1154954" y="973668"/>
            <a:ext cx="8761413" cy="70696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lt2"/>
              </a:buClr>
              <a:buSzPts val="3600"/>
              <a:buFont typeface="Century Gothic"/>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1"/>
          <p:cNvSpPr txBox="1">
            <a:spLocks noGrp="1"/>
          </p:cNvSpPr>
          <p:nvPr>
            <p:ph type="dt" idx="10"/>
          </p:nvPr>
        </p:nvSpPr>
        <p:spPr>
          <a:xfrm>
            <a:off x="10653104" y="6391838"/>
            <a:ext cx="990599" cy="304799"/>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1"/>
          <p:cNvSpPr txBox="1">
            <a:spLocks noGrp="1"/>
          </p:cNvSpPr>
          <p:nvPr>
            <p:ph type="ftr" idx="11"/>
          </p:nvPr>
        </p:nvSpPr>
        <p:spPr>
          <a:xfrm>
            <a:off x="561110" y="6391838"/>
            <a:ext cx="3859795" cy="304801"/>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1"/>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1pPr>
            <a:lvl2pPr marL="0" marR="0" lvl="1"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2pPr>
            <a:lvl3pPr marL="0" marR="0" lvl="2"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3pPr>
            <a:lvl4pPr marL="0" marR="0" lvl="3"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4pPr>
            <a:lvl5pPr marL="0" marR="0" lvl="4"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5pPr>
            <a:lvl6pPr marL="0" marR="0" lvl="5"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6pPr>
            <a:lvl7pPr marL="0" marR="0" lvl="6"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7pPr>
            <a:lvl8pPr marL="0" marR="0" lvl="7"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8pPr>
            <a:lvl9pPr marL="0" marR="0" lvl="8"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81"/>
        <p:cNvGrpSpPr/>
        <p:nvPr/>
      </p:nvGrpSpPr>
      <p:grpSpPr>
        <a:xfrm>
          <a:off x="0" y="0"/>
          <a:ext cx="0" cy="0"/>
          <a:chOff x="0" y="0"/>
          <a:chExt cx="0" cy="0"/>
        </a:xfrm>
      </p:grpSpPr>
      <p:sp>
        <p:nvSpPr>
          <p:cNvPr id="82" name="Google Shape;82;p12"/>
          <p:cNvSpPr txBox="1">
            <a:spLocks noGrp="1"/>
          </p:cNvSpPr>
          <p:nvPr>
            <p:ph type="dt" idx="10"/>
          </p:nvPr>
        </p:nvSpPr>
        <p:spPr>
          <a:xfrm>
            <a:off x="10653104" y="6391838"/>
            <a:ext cx="990599" cy="304799"/>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2"/>
          <p:cNvSpPr txBox="1">
            <a:spLocks noGrp="1"/>
          </p:cNvSpPr>
          <p:nvPr>
            <p:ph type="ftr" idx="11"/>
          </p:nvPr>
        </p:nvSpPr>
        <p:spPr>
          <a:xfrm>
            <a:off x="561110" y="6391838"/>
            <a:ext cx="3859795" cy="304801"/>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12"/>
          <p:cNvSpPr/>
          <p:nvPr/>
        </p:nvSpPr>
        <p:spPr>
          <a:xfrm>
            <a:off x="10437812" y="0"/>
            <a:ext cx="685800" cy="1143000"/>
          </a:xfrm>
          <a:prstGeom prst="rect">
            <a:avLst/>
          </a:prstGeom>
          <a:solidFill>
            <a:schemeClr val="accent1"/>
          </a:solidFill>
          <a:ln>
            <a:noFill/>
          </a:ln>
          <a:effectLst>
            <a:outerShdw blurRad="38100" dist="25400" dir="5400000" rotWithShape="0">
              <a:srgbClr val="000000">
                <a:alpha val="4431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 name="Google Shape;85;p12"/>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1pPr>
            <a:lvl2pPr marL="0" marR="0" lvl="1"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2pPr>
            <a:lvl3pPr marL="0" marR="0" lvl="2"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3pPr>
            <a:lvl4pPr marL="0" marR="0" lvl="3"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4pPr>
            <a:lvl5pPr marL="0" marR="0" lvl="4"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5pPr>
            <a:lvl6pPr marL="0" marR="0" lvl="5"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6pPr>
            <a:lvl7pPr marL="0" marR="0" lvl="6"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7pPr>
            <a:lvl8pPr marL="0" marR="0" lvl="7"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8pPr>
            <a:lvl9pPr marL="0" marR="0" lvl="8"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86"/>
        <p:cNvGrpSpPr/>
        <p:nvPr/>
      </p:nvGrpSpPr>
      <p:grpSpPr>
        <a:xfrm>
          <a:off x="0" y="0"/>
          <a:ext cx="0" cy="0"/>
          <a:chOff x="0" y="0"/>
          <a:chExt cx="0" cy="0"/>
        </a:xfrm>
      </p:grpSpPr>
      <p:grpSp>
        <p:nvGrpSpPr>
          <p:cNvPr id="87" name="Google Shape;87;p13"/>
          <p:cNvGrpSpPr/>
          <p:nvPr/>
        </p:nvGrpSpPr>
        <p:grpSpPr>
          <a:xfrm>
            <a:off x="0" y="0"/>
            <a:ext cx="12192000" cy="6858000"/>
            <a:chOff x="0" y="0"/>
            <a:chExt cx="12192000" cy="6858000"/>
          </a:xfrm>
        </p:grpSpPr>
        <p:sp>
          <p:nvSpPr>
            <p:cNvPr id="88" name="Google Shape;88;p13"/>
            <p:cNvSpPr/>
            <p:nvPr/>
          </p:nvSpPr>
          <p:spPr>
            <a:xfrm>
              <a:off x="0" y="0"/>
              <a:ext cx="12192000" cy="6858000"/>
            </a:xfrm>
            <a:prstGeom prst="rect">
              <a:avLst/>
            </a:prstGeom>
            <a:blipFill rotWithShape="1">
              <a:blip r:embed="rId2">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 name="Google Shape;89;p13"/>
            <p:cNvSpPr/>
            <p:nvPr/>
          </p:nvSpPr>
          <p:spPr>
            <a:xfrm>
              <a:off x="0" y="2667000"/>
              <a:ext cx="4191000" cy="4191000"/>
            </a:xfrm>
            <a:prstGeom prst="ellipse">
              <a:avLst/>
            </a:prstGeom>
            <a:gradFill>
              <a:gsLst>
                <a:gs pos="0">
                  <a:srgbClr val="9B6BF2">
                    <a:alpha val="10588"/>
                  </a:srgbClr>
                </a:gs>
                <a:gs pos="36000">
                  <a:srgbClr val="9B6BF2">
                    <a:alpha val="9411"/>
                  </a:srgbClr>
                </a:gs>
                <a:gs pos="75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 name="Google Shape;90;p13"/>
            <p:cNvSpPr/>
            <p:nvPr/>
          </p:nvSpPr>
          <p:spPr>
            <a:xfrm>
              <a:off x="0" y="2895600"/>
              <a:ext cx="2362200" cy="2362200"/>
            </a:xfrm>
            <a:prstGeom prst="ellipse">
              <a:avLst/>
            </a:prstGeom>
            <a:gradFill>
              <a:gsLst>
                <a:gs pos="0">
                  <a:srgbClr val="9B6BF2">
                    <a:alpha val="7450"/>
                  </a:srgbClr>
                </a:gs>
                <a:gs pos="36000">
                  <a:srgbClr val="9B6BF2">
                    <a:alpha val="7450"/>
                  </a:srgbClr>
                </a:gs>
                <a:gs pos="72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 name="Google Shape;91;p13"/>
            <p:cNvSpPr/>
            <p:nvPr/>
          </p:nvSpPr>
          <p:spPr>
            <a:xfrm>
              <a:off x="8609012" y="5867400"/>
              <a:ext cx="990600" cy="990600"/>
            </a:xfrm>
            <a:prstGeom prst="ellipse">
              <a:avLst/>
            </a:prstGeom>
            <a:gradFill>
              <a:gsLst>
                <a:gs pos="0">
                  <a:srgbClr val="9B6BF2">
                    <a:alpha val="13333"/>
                  </a:srgbClr>
                </a:gs>
                <a:gs pos="36000">
                  <a:srgbClr val="9B6BF2">
                    <a:alpha val="6274"/>
                  </a:srgbClr>
                </a:gs>
                <a:gs pos="66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 name="Google Shape;92;p13"/>
            <p:cNvSpPr/>
            <p:nvPr/>
          </p:nvSpPr>
          <p:spPr>
            <a:xfrm>
              <a:off x="8609012" y="1676400"/>
              <a:ext cx="2819400" cy="2819400"/>
            </a:xfrm>
            <a:prstGeom prst="ellipse">
              <a:avLst/>
            </a:prstGeom>
            <a:gradFill>
              <a:gsLst>
                <a:gs pos="0">
                  <a:srgbClr val="9B6BF2">
                    <a:alpha val="6274"/>
                  </a:srgbClr>
                </a:gs>
                <a:gs pos="36000">
                  <a:srgbClr val="9B6BF2">
                    <a:alpha val="5490"/>
                  </a:srgbClr>
                </a:gs>
                <a:gs pos="69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 name="Google Shape;93;p13"/>
            <p:cNvSpPr/>
            <p:nvPr/>
          </p:nvSpPr>
          <p:spPr>
            <a:xfrm>
              <a:off x="7999412" y="8464"/>
              <a:ext cx="1600200" cy="1600200"/>
            </a:xfrm>
            <a:prstGeom prst="ellipse">
              <a:avLst/>
            </a:prstGeom>
            <a:gradFill>
              <a:gsLst>
                <a:gs pos="0">
                  <a:srgbClr val="9B6BF2">
                    <a:alpha val="13333"/>
                  </a:srgbClr>
                </a:gs>
                <a:gs pos="36000">
                  <a:srgbClr val="9B6BF2">
                    <a:alpha val="6274"/>
                  </a:srgbClr>
                </a:gs>
                <a:gs pos="73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 name="Google Shape;94;p13"/>
            <p:cNvSpPr/>
            <p:nvPr/>
          </p:nvSpPr>
          <p:spPr>
            <a:xfrm>
              <a:off x="5713412" y="402165"/>
              <a:ext cx="6055253" cy="605367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 name="Google Shape;95;p13"/>
            <p:cNvSpPr/>
            <p:nvPr/>
          </p:nvSpPr>
          <p:spPr>
            <a:xfrm rot="-5677511">
              <a:off x="3140485" y="1826078"/>
              <a:ext cx="3299407" cy="440924"/>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 name="Google Shape;96;p13"/>
            <p:cNvSpPr/>
            <p:nvPr/>
          </p:nvSpPr>
          <p:spPr>
            <a:xfrm rot="-5400000">
              <a:off x="2229377" y="2801721"/>
              <a:ext cx="6053670" cy="1254558"/>
            </a:xfrm>
            <a:custGeom>
              <a:avLst/>
              <a:gdLst/>
              <a:ahLst/>
              <a:cxnLst/>
              <a:rect l="l" t="t" r="r" b="b"/>
              <a:pathLst>
                <a:path w="10000" h="8000" extrusionOk="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sp>
        <p:sp>
          <p:nvSpPr>
            <p:cNvPr id="97" name="Google Shape;97;p13"/>
            <p:cNvSpPr/>
            <p:nvPr/>
          </p:nvSpPr>
          <p:spPr>
            <a:xfrm>
              <a:off x="0" y="1587"/>
              <a:ext cx="12192000"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98" name="Google Shape;98;p13"/>
          <p:cNvSpPr txBox="1">
            <a:spLocks noGrp="1"/>
          </p:cNvSpPr>
          <p:nvPr>
            <p:ph type="title"/>
          </p:nvPr>
        </p:nvSpPr>
        <p:spPr>
          <a:xfrm>
            <a:off x="1154955" y="1295400"/>
            <a:ext cx="2793158" cy="1600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lt2"/>
              </a:buClr>
              <a:buSzPts val="2400"/>
              <a:buFont typeface="Century Gothic"/>
              <a:buNone/>
              <a:defRPr sz="24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9" name="Google Shape;99;p13"/>
          <p:cNvSpPr txBox="1">
            <a:spLocks noGrp="1"/>
          </p:cNvSpPr>
          <p:nvPr>
            <p:ph type="body" idx="1"/>
          </p:nvPr>
        </p:nvSpPr>
        <p:spPr>
          <a:xfrm>
            <a:off x="5781146" y="1447800"/>
            <a:ext cx="5190066" cy="4572000"/>
          </a:xfrm>
          <a:prstGeom prst="rect">
            <a:avLst/>
          </a:prstGeom>
          <a:noFill/>
          <a:ln>
            <a:noFill/>
          </a:ln>
        </p:spPr>
        <p:txBody>
          <a:bodyPr spcFirstLastPara="1" wrap="square" lIns="91425" tIns="45700" rIns="91425" bIns="45700" anchor="ctr"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39" algn="l">
              <a:lnSpc>
                <a:spcPct val="100000"/>
              </a:lnSpc>
              <a:spcBef>
                <a:spcPts val="1000"/>
              </a:spcBef>
              <a:spcAft>
                <a:spcPts val="0"/>
              </a:spcAft>
              <a:buSzPts val="1440"/>
              <a:buChar char="►"/>
              <a:defRPr/>
            </a:lvl3pPr>
            <a:lvl4pPr marL="1828800" lvl="3" indent="-320039" algn="l">
              <a:lnSpc>
                <a:spcPct val="100000"/>
              </a:lnSpc>
              <a:spcBef>
                <a:spcPts val="1000"/>
              </a:spcBef>
              <a:spcAft>
                <a:spcPts val="0"/>
              </a:spcAft>
              <a:buSzPts val="1440"/>
              <a:buChar char="►"/>
              <a:defRPr/>
            </a:lvl4pPr>
            <a:lvl5pPr marL="2286000" lvl="4" indent="-320039" algn="l">
              <a:lnSpc>
                <a:spcPct val="100000"/>
              </a:lnSpc>
              <a:spcBef>
                <a:spcPts val="1000"/>
              </a:spcBef>
              <a:spcAft>
                <a:spcPts val="0"/>
              </a:spcAft>
              <a:buSzPts val="144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100" name="Google Shape;100;p13"/>
          <p:cNvSpPr txBox="1">
            <a:spLocks noGrp="1"/>
          </p:cNvSpPr>
          <p:nvPr>
            <p:ph type="body" idx="2"/>
          </p:nvPr>
        </p:nvSpPr>
        <p:spPr>
          <a:xfrm>
            <a:off x="1154954" y="3129280"/>
            <a:ext cx="2793158" cy="2895599"/>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120"/>
              <a:buNone/>
              <a:defRPr sz="1400">
                <a:solidFill>
                  <a:srgbClr val="EE52A4"/>
                </a:solidFill>
              </a:defRPr>
            </a:lvl1pPr>
            <a:lvl2pPr marL="914400" lvl="1" indent="-228600" algn="l">
              <a:lnSpc>
                <a:spcPct val="100000"/>
              </a:lnSpc>
              <a:spcBef>
                <a:spcPts val="1000"/>
              </a:spcBef>
              <a:spcAft>
                <a:spcPts val="0"/>
              </a:spcAft>
              <a:buSzPts val="960"/>
              <a:buNone/>
              <a:defRPr sz="1200"/>
            </a:lvl2pPr>
            <a:lvl3pPr marL="1371600" lvl="2" indent="-228600" algn="l">
              <a:lnSpc>
                <a:spcPct val="100000"/>
              </a:lnSpc>
              <a:spcBef>
                <a:spcPts val="1000"/>
              </a:spcBef>
              <a:spcAft>
                <a:spcPts val="0"/>
              </a:spcAft>
              <a:buSzPts val="800"/>
              <a:buNone/>
              <a:defRPr sz="1000"/>
            </a:lvl3pPr>
            <a:lvl4pPr marL="1828800" lvl="3" indent="-228600" algn="l">
              <a:lnSpc>
                <a:spcPct val="100000"/>
              </a:lnSpc>
              <a:spcBef>
                <a:spcPts val="1000"/>
              </a:spcBef>
              <a:spcAft>
                <a:spcPts val="0"/>
              </a:spcAft>
              <a:buSzPts val="720"/>
              <a:buNone/>
              <a:defRPr sz="900"/>
            </a:lvl4pPr>
            <a:lvl5pPr marL="2286000" lvl="4" indent="-228600" algn="l">
              <a:lnSpc>
                <a:spcPct val="100000"/>
              </a:lnSpc>
              <a:spcBef>
                <a:spcPts val="1000"/>
              </a:spcBef>
              <a:spcAft>
                <a:spcPts val="0"/>
              </a:spcAft>
              <a:buSzPts val="720"/>
              <a:buNone/>
              <a:defRPr sz="900"/>
            </a:lvl5pPr>
            <a:lvl6pPr marL="2743200" lvl="5" indent="-228600" algn="l">
              <a:lnSpc>
                <a:spcPct val="100000"/>
              </a:lnSpc>
              <a:spcBef>
                <a:spcPts val="1000"/>
              </a:spcBef>
              <a:spcAft>
                <a:spcPts val="0"/>
              </a:spcAft>
              <a:buSzPts val="720"/>
              <a:buNone/>
              <a:defRPr sz="900"/>
            </a:lvl6pPr>
            <a:lvl7pPr marL="3200400" lvl="6" indent="-228600" algn="l">
              <a:lnSpc>
                <a:spcPct val="100000"/>
              </a:lnSpc>
              <a:spcBef>
                <a:spcPts val="1000"/>
              </a:spcBef>
              <a:spcAft>
                <a:spcPts val="0"/>
              </a:spcAft>
              <a:buSzPts val="720"/>
              <a:buNone/>
              <a:defRPr sz="900"/>
            </a:lvl7pPr>
            <a:lvl8pPr marL="3657600" lvl="7" indent="-228600" algn="l">
              <a:lnSpc>
                <a:spcPct val="100000"/>
              </a:lnSpc>
              <a:spcBef>
                <a:spcPts val="1000"/>
              </a:spcBef>
              <a:spcAft>
                <a:spcPts val="0"/>
              </a:spcAft>
              <a:buSzPts val="720"/>
              <a:buNone/>
              <a:defRPr sz="900"/>
            </a:lvl8pPr>
            <a:lvl9pPr marL="4114800" lvl="8" indent="-228600" algn="l">
              <a:lnSpc>
                <a:spcPct val="100000"/>
              </a:lnSpc>
              <a:spcBef>
                <a:spcPts val="1000"/>
              </a:spcBef>
              <a:spcAft>
                <a:spcPts val="0"/>
              </a:spcAft>
              <a:buSzPts val="720"/>
              <a:buNone/>
              <a:defRPr sz="900"/>
            </a:lvl9pPr>
          </a:lstStyle>
          <a:p>
            <a:endParaRPr/>
          </a:p>
        </p:txBody>
      </p:sp>
      <p:sp>
        <p:nvSpPr>
          <p:cNvPr id="101" name="Google Shape;101;p13"/>
          <p:cNvSpPr txBox="1">
            <a:spLocks noGrp="1"/>
          </p:cNvSpPr>
          <p:nvPr>
            <p:ph type="dt" idx="10"/>
          </p:nvPr>
        </p:nvSpPr>
        <p:spPr>
          <a:xfrm>
            <a:off x="10653104" y="6391838"/>
            <a:ext cx="990599" cy="304799"/>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13"/>
          <p:cNvSpPr txBox="1">
            <a:spLocks noGrp="1"/>
          </p:cNvSpPr>
          <p:nvPr>
            <p:ph type="ftr" idx="11"/>
          </p:nvPr>
        </p:nvSpPr>
        <p:spPr>
          <a:xfrm>
            <a:off x="561110" y="6391838"/>
            <a:ext cx="3859795" cy="304801"/>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3" name="Google Shape;103;p13"/>
          <p:cNvSpPr/>
          <p:nvPr/>
        </p:nvSpPr>
        <p:spPr>
          <a:xfrm>
            <a:off x="10437812" y="0"/>
            <a:ext cx="685800" cy="1143000"/>
          </a:xfrm>
          <a:prstGeom prst="rect">
            <a:avLst/>
          </a:prstGeom>
          <a:solidFill>
            <a:schemeClr val="accent1"/>
          </a:solidFill>
          <a:ln>
            <a:noFill/>
          </a:ln>
          <a:effectLst>
            <a:outerShdw blurRad="38100" dist="25400" dir="5400000" rotWithShape="0">
              <a:srgbClr val="000000">
                <a:alpha val="4431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 name="Google Shape;104;p13"/>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1pPr>
            <a:lvl2pPr marL="0" marR="0" lvl="1"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2pPr>
            <a:lvl3pPr marL="0" marR="0" lvl="2"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3pPr>
            <a:lvl4pPr marL="0" marR="0" lvl="3"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4pPr>
            <a:lvl5pPr marL="0" marR="0" lvl="4"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5pPr>
            <a:lvl6pPr marL="0" marR="0" lvl="5"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6pPr>
            <a:lvl7pPr marL="0" marR="0" lvl="6"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7pPr>
            <a:lvl8pPr marL="0" marR="0" lvl="7"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8pPr>
            <a:lvl9pPr marL="0" marR="0" lvl="8"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105"/>
        <p:cNvGrpSpPr/>
        <p:nvPr/>
      </p:nvGrpSpPr>
      <p:grpSpPr>
        <a:xfrm>
          <a:off x="0" y="0"/>
          <a:ext cx="0" cy="0"/>
          <a:chOff x="0" y="0"/>
          <a:chExt cx="0" cy="0"/>
        </a:xfrm>
      </p:grpSpPr>
      <p:grpSp>
        <p:nvGrpSpPr>
          <p:cNvPr id="106" name="Google Shape;106;p14"/>
          <p:cNvGrpSpPr/>
          <p:nvPr/>
        </p:nvGrpSpPr>
        <p:grpSpPr>
          <a:xfrm>
            <a:off x="0" y="0"/>
            <a:ext cx="12192000" cy="6858000"/>
            <a:chOff x="0" y="0"/>
            <a:chExt cx="12192000" cy="6858000"/>
          </a:xfrm>
        </p:grpSpPr>
        <p:sp>
          <p:nvSpPr>
            <p:cNvPr id="107" name="Google Shape;107;p14"/>
            <p:cNvSpPr/>
            <p:nvPr/>
          </p:nvSpPr>
          <p:spPr>
            <a:xfrm>
              <a:off x="0" y="0"/>
              <a:ext cx="12192000" cy="6858000"/>
            </a:xfrm>
            <a:prstGeom prst="rect">
              <a:avLst/>
            </a:prstGeom>
            <a:blipFill rotWithShape="1">
              <a:blip r:embed="rId2">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 name="Google Shape;108;p14"/>
            <p:cNvSpPr/>
            <p:nvPr/>
          </p:nvSpPr>
          <p:spPr>
            <a:xfrm>
              <a:off x="0" y="2667000"/>
              <a:ext cx="4191000" cy="4191000"/>
            </a:xfrm>
            <a:prstGeom prst="ellipse">
              <a:avLst/>
            </a:prstGeom>
            <a:gradFill>
              <a:gsLst>
                <a:gs pos="0">
                  <a:srgbClr val="9B6BF2">
                    <a:alpha val="10588"/>
                  </a:srgbClr>
                </a:gs>
                <a:gs pos="36000">
                  <a:srgbClr val="9B6BF2">
                    <a:alpha val="9411"/>
                  </a:srgbClr>
                </a:gs>
                <a:gs pos="75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 name="Google Shape;109;p14"/>
            <p:cNvSpPr/>
            <p:nvPr/>
          </p:nvSpPr>
          <p:spPr>
            <a:xfrm>
              <a:off x="0" y="2895600"/>
              <a:ext cx="2362200" cy="2362200"/>
            </a:xfrm>
            <a:prstGeom prst="ellipse">
              <a:avLst/>
            </a:prstGeom>
            <a:gradFill>
              <a:gsLst>
                <a:gs pos="0">
                  <a:srgbClr val="9B6BF2">
                    <a:alpha val="7450"/>
                  </a:srgbClr>
                </a:gs>
                <a:gs pos="36000">
                  <a:srgbClr val="9B6BF2">
                    <a:alpha val="7450"/>
                  </a:srgbClr>
                </a:gs>
                <a:gs pos="72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 name="Google Shape;110;p14"/>
            <p:cNvSpPr/>
            <p:nvPr/>
          </p:nvSpPr>
          <p:spPr>
            <a:xfrm>
              <a:off x="8609012" y="5867400"/>
              <a:ext cx="990600" cy="990600"/>
            </a:xfrm>
            <a:prstGeom prst="ellipse">
              <a:avLst/>
            </a:prstGeom>
            <a:gradFill>
              <a:gsLst>
                <a:gs pos="0">
                  <a:srgbClr val="9B6BF2">
                    <a:alpha val="13333"/>
                  </a:srgbClr>
                </a:gs>
                <a:gs pos="36000">
                  <a:srgbClr val="9B6BF2">
                    <a:alpha val="6274"/>
                  </a:srgbClr>
                </a:gs>
                <a:gs pos="66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 name="Google Shape;111;p14"/>
            <p:cNvSpPr/>
            <p:nvPr/>
          </p:nvSpPr>
          <p:spPr>
            <a:xfrm>
              <a:off x="8609012" y="1676400"/>
              <a:ext cx="2819400" cy="2819400"/>
            </a:xfrm>
            <a:prstGeom prst="ellipse">
              <a:avLst/>
            </a:prstGeom>
            <a:gradFill>
              <a:gsLst>
                <a:gs pos="0">
                  <a:srgbClr val="9B6BF2">
                    <a:alpha val="6274"/>
                  </a:srgbClr>
                </a:gs>
                <a:gs pos="36000">
                  <a:srgbClr val="9B6BF2">
                    <a:alpha val="5490"/>
                  </a:srgbClr>
                </a:gs>
                <a:gs pos="69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 name="Google Shape;112;p14"/>
            <p:cNvSpPr/>
            <p:nvPr/>
          </p:nvSpPr>
          <p:spPr>
            <a:xfrm>
              <a:off x="7999412" y="8464"/>
              <a:ext cx="1600200" cy="1600200"/>
            </a:xfrm>
            <a:prstGeom prst="ellipse">
              <a:avLst/>
            </a:prstGeom>
            <a:gradFill>
              <a:gsLst>
                <a:gs pos="0">
                  <a:srgbClr val="9B6BF2">
                    <a:alpha val="13333"/>
                  </a:srgbClr>
                </a:gs>
                <a:gs pos="36000">
                  <a:srgbClr val="9B6BF2">
                    <a:alpha val="6274"/>
                  </a:srgbClr>
                </a:gs>
                <a:gs pos="73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 name="Google Shape;113;p14"/>
            <p:cNvSpPr/>
            <p:nvPr/>
          </p:nvSpPr>
          <p:spPr>
            <a:xfrm>
              <a:off x="6172200" y="402165"/>
              <a:ext cx="5596465" cy="605367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 name="Google Shape;114;p14"/>
            <p:cNvSpPr/>
            <p:nvPr/>
          </p:nvSpPr>
          <p:spPr>
            <a:xfrm rot="-5677511">
              <a:off x="4203594" y="1826078"/>
              <a:ext cx="3299407" cy="440924"/>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 name="Google Shape;115;p14"/>
            <p:cNvSpPr/>
            <p:nvPr/>
          </p:nvSpPr>
          <p:spPr>
            <a:xfrm rot="-5400000">
              <a:off x="3295432" y="2801721"/>
              <a:ext cx="6053670" cy="1254558"/>
            </a:xfrm>
            <a:custGeom>
              <a:avLst/>
              <a:gdLst/>
              <a:ahLst/>
              <a:cxnLst/>
              <a:rect l="l" t="t" r="r" b="b"/>
              <a:pathLst>
                <a:path w="10000" h="8000" extrusionOk="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sp>
        <p:sp>
          <p:nvSpPr>
            <p:cNvPr id="116" name="Google Shape;116;p14"/>
            <p:cNvSpPr/>
            <p:nvPr/>
          </p:nvSpPr>
          <p:spPr>
            <a:xfrm>
              <a:off x="0" y="1587"/>
              <a:ext cx="12192000"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117" name="Google Shape;117;p14"/>
          <p:cNvSpPr txBox="1">
            <a:spLocks noGrp="1"/>
          </p:cNvSpPr>
          <p:nvPr>
            <p:ph type="title"/>
          </p:nvPr>
        </p:nvSpPr>
        <p:spPr>
          <a:xfrm>
            <a:off x="1154955" y="1693333"/>
            <a:ext cx="3865134" cy="1735667"/>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lt2"/>
              </a:buClr>
              <a:buSzPts val="3600"/>
              <a:buFont typeface="Century Gothic"/>
              <a:buNone/>
              <a:defRPr sz="36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8" name="Google Shape;118;p14"/>
          <p:cNvSpPr>
            <a:spLocks noGrp="1"/>
          </p:cNvSpPr>
          <p:nvPr>
            <p:ph type="pic" idx="2"/>
          </p:nvPr>
        </p:nvSpPr>
        <p:spPr>
          <a:xfrm>
            <a:off x="6547870" y="1143000"/>
            <a:ext cx="3227193" cy="4572000"/>
          </a:xfrm>
          <a:prstGeom prst="roundRect">
            <a:avLst>
              <a:gd name="adj" fmla="val 1858"/>
            </a:avLst>
          </a:prstGeom>
          <a:noFill/>
          <a:ln>
            <a:noFill/>
          </a:ln>
          <a:effectLst>
            <a:outerShdw blurRad="50800" dist="50800" dir="5400000" algn="tl" rotWithShape="0">
              <a:srgbClr val="000000">
                <a:alpha val="42352"/>
              </a:srgbClr>
            </a:outerShdw>
          </a:effectLst>
        </p:spPr>
      </p:sp>
      <p:sp>
        <p:nvSpPr>
          <p:cNvPr id="119" name="Google Shape;119;p14"/>
          <p:cNvSpPr txBox="1">
            <a:spLocks noGrp="1"/>
          </p:cNvSpPr>
          <p:nvPr>
            <p:ph type="body" idx="1"/>
          </p:nvPr>
        </p:nvSpPr>
        <p:spPr>
          <a:xfrm>
            <a:off x="1154954" y="3657600"/>
            <a:ext cx="3859212" cy="13716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120"/>
              <a:buNone/>
              <a:defRPr sz="1400">
                <a:solidFill>
                  <a:srgbClr val="EE52A4"/>
                </a:solidFill>
              </a:defRPr>
            </a:lvl1pPr>
            <a:lvl2pPr marL="914400" lvl="1" indent="-228600" algn="l">
              <a:lnSpc>
                <a:spcPct val="100000"/>
              </a:lnSpc>
              <a:spcBef>
                <a:spcPts val="1000"/>
              </a:spcBef>
              <a:spcAft>
                <a:spcPts val="0"/>
              </a:spcAft>
              <a:buSzPts val="960"/>
              <a:buNone/>
              <a:defRPr sz="1200"/>
            </a:lvl2pPr>
            <a:lvl3pPr marL="1371600" lvl="2" indent="-228600" algn="l">
              <a:lnSpc>
                <a:spcPct val="100000"/>
              </a:lnSpc>
              <a:spcBef>
                <a:spcPts val="1000"/>
              </a:spcBef>
              <a:spcAft>
                <a:spcPts val="0"/>
              </a:spcAft>
              <a:buSzPts val="800"/>
              <a:buNone/>
              <a:defRPr sz="1000"/>
            </a:lvl3pPr>
            <a:lvl4pPr marL="1828800" lvl="3" indent="-228600" algn="l">
              <a:lnSpc>
                <a:spcPct val="100000"/>
              </a:lnSpc>
              <a:spcBef>
                <a:spcPts val="1000"/>
              </a:spcBef>
              <a:spcAft>
                <a:spcPts val="0"/>
              </a:spcAft>
              <a:buSzPts val="720"/>
              <a:buNone/>
              <a:defRPr sz="900"/>
            </a:lvl4pPr>
            <a:lvl5pPr marL="2286000" lvl="4" indent="-228600" algn="l">
              <a:lnSpc>
                <a:spcPct val="100000"/>
              </a:lnSpc>
              <a:spcBef>
                <a:spcPts val="1000"/>
              </a:spcBef>
              <a:spcAft>
                <a:spcPts val="0"/>
              </a:spcAft>
              <a:buSzPts val="720"/>
              <a:buNone/>
              <a:defRPr sz="900"/>
            </a:lvl5pPr>
            <a:lvl6pPr marL="2743200" lvl="5" indent="-228600" algn="l">
              <a:lnSpc>
                <a:spcPct val="100000"/>
              </a:lnSpc>
              <a:spcBef>
                <a:spcPts val="1000"/>
              </a:spcBef>
              <a:spcAft>
                <a:spcPts val="0"/>
              </a:spcAft>
              <a:buSzPts val="720"/>
              <a:buNone/>
              <a:defRPr sz="900"/>
            </a:lvl6pPr>
            <a:lvl7pPr marL="3200400" lvl="6" indent="-228600" algn="l">
              <a:lnSpc>
                <a:spcPct val="100000"/>
              </a:lnSpc>
              <a:spcBef>
                <a:spcPts val="1000"/>
              </a:spcBef>
              <a:spcAft>
                <a:spcPts val="0"/>
              </a:spcAft>
              <a:buSzPts val="720"/>
              <a:buNone/>
              <a:defRPr sz="900"/>
            </a:lvl7pPr>
            <a:lvl8pPr marL="3657600" lvl="7" indent="-228600" algn="l">
              <a:lnSpc>
                <a:spcPct val="100000"/>
              </a:lnSpc>
              <a:spcBef>
                <a:spcPts val="1000"/>
              </a:spcBef>
              <a:spcAft>
                <a:spcPts val="0"/>
              </a:spcAft>
              <a:buSzPts val="720"/>
              <a:buNone/>
              <a:defRPr sz="900"/>
            </a:lvl8pPr>
            <a:lvl9pPr marL="4114800" lvl="8" indent="-228600" algn="l">
              <a:lnSpc>
                <a:spcPct val="100000"/>
              </a:lnSpc>
              <a:spcBef>
                <a:spcPts val="1000"/>
              </a:spcBef>
              <a:spcAft>
                <a:spcPts val="0"/>
              </a:spcAft>
              <a:buSzPts val="720"/>
              <a:buNone/>
              <a:defRPr sz="900"/>
            </a:lvl9pPr>
          </a:lstStyle>
          <a:p>
            <a:endParaRPr/>
          </a:p>
        </p:txBody>
      </p:sp>
      <p:sp>
        <p:nvSpPr>
          <p:cNvPr id="120" name="Google Shape;120;p14"/>
          <p:cNvSpPr txBox="1">
            <a:spLocks noGrp="1"/>
          </p:cNvSpPr>
          <p:nvPr>
            <p:ph type="dt" idx="10"/>
          </p:nvPr>
        </p:nvSpPr>
        <p:spPr>
          <a:xfrm>
            <a:off x="10653104" y="6391838"/>
            <a:ext cx="990599" cy="304799"/>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1" name="Google Shape;121;p14"/>
          <p:cNvSpPr txBox="1">
            <a:spLocks noGrp="1"/>
          </p:cNvSpPr>
          <p:nvPr>
            <p:ph type="ftr" idx="11"/>
          </p:nvPr>
        </p:nvSpPr>
        <p:spPr>
          <a:xfrm>
            <a:off x="561110" y="6391838"/>
            <a:ext cx="3859795" cy="304801"/>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2" name="Google Shape;122;p14"/>
          <p:cNvSpPr/>
          <p:nvPr/>
        </p:nvSpPr>
        <p:spPr>
          <a:xfrm>
            <a:off x="10437812" y="0"/>
            <a:ext cx="685800" cy="1143000"/>
          </a:xfrm>
          <a:prstGeom prst="rect">
            <a:avLst/>
          </a:prstGeom>
          <a:solidFill>
            <a:schemeClr val="accent1"/>
          </a:solidFill>
          <a:ln>
            <a:noFill/>
          </a:ln>
          <a:effectLst>
            <a:outerShdw blurRad="38100" dist="25400" dir="5400000" rotWithShape="0">
              <a:srgbClr val="000000">
                <a:alpha val="4431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 name="Google Shape;123;p14"/>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1pPr>
            <a:lvl2pPr marL="0" marR="0" lvl="1"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2pPr>
            <a:lvl3pPr marL="0" marR="0" lvl="2"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3pPr>
            <a:lvl4pPr marL="0" marR="0" lvl="3"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4pPr>
            <a:lvl5pPr marL="0" marR="0" lvl="4"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5pPr>
            <a:lvl6pPr marL="0" marR="0" lvl="5"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6pPr>
            <a:lvl7pPr marL="0" marR="0" lvl="6"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7pPr>
            <a:lvl8pPr marL="0" marR="0" lvl="7"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8pPr>
            <a:lvl9pPr marL="0" marR="0" lvl="8"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grpSp>
        <p:nvGrpSpPr>
          <p:cNvPr id="10" name="Google Shape;10;p5"/>
          <p:cNvGrpSpPr/>
          <p:nvPr/>
        </p:nvGrpSpPr>
        <p:grpSpPr>
          <a:xfrm>
            <a:off x="0" y="0"/>
            <a:ext cx="12192000" cy="6858000"/>
            <a:chOff x="0" y="0"/>
            <a:chExt cx="12192000" cy="6858000"/>
          </a:xfrm>
        </p:grpSpPr>
        <p:sp>
          <p:nvSpPr>
            <p:cNvPr id="11" name="Google Shape;11;p5"/>
            <p:cNvSpPr/>
            <p:nvPr/>
          </p:nvSpPr>
          <p:spPr>
            <a:xfrm>
              <a:off x="0" y="0"/>
              <a:ext cx="12192000" cy="6858000"/>
            </a:xfrm>
            <a:prstGeom prst="rect">
              <a:avLst/>
            </a:prstGeom>
            <a:blipFill rotWithShape="1">
              <a:blip r:embed="rId19">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12;p5"/>
            <p:cNvSpPr/>
            <p:nvPr/>
          </p:nvSpPr>
          <p:spPr>
            <a:xfrm>
              <a:off x="0" y="2667000"/>
              <a:ext cx="4191000" cy="4191000"/>
            </a:xfrm>
            <a:prstGeom prst="ellipse">
              <a:avLst/>
            </a:prstGeom>
            <a:gradFill>
              <a:gsLst>
                <a:gs pos="0">
                  <a:srgbClr val="9B6BF2">
                    <a:alpha val="10588"/>
                  </a:srgbClr>
                </a:gs>
                <a:gs pos="36000">
                  <a:srgbClr val="9B6BF2">
                    <a:alpha val="9411"/>
                  </a:srgbClr>
                </a:gs>
                <a:gs pos="75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13;p5"/>
            <p:cNvSpPr/>
            <p:nvPr/>
          </p:nvSpPr>
          <p:spPr>
            <a:xfrm>
              <a:off x="0" y="2895600"/>
              <a:ext cx="2362200" cy="2362200"/>
            </a:xfrm>
            <a:prstGeom prst="ellipse">
              <a:avLst/>
            </a:prstGeom>
            <a:gradFill>
              <a:gsLst>
                <a:gs pos="0">
                  <a:srgbClr val="9B6BF2">
                    <a:alpha val="7450"/>
                  </a:srgbClr>
                </a:gs>
                <a:gs pos="36000">
                  <a:srgbClr val="9B6BF2">
                    <a:alpha val="7450"/>
                  </a:srgbClr>
                </a:gs>
                <a:gs pos="72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 name="Google Shape;14;p5"/>
            <p:cNvSpPr/>
            <p:nvPr/>
          </p:nvSpPr>
          <p:spPr>
            <a:xfrm>
              <a:off x="8609012" y="5867400"/>
              <a:ext cx="990600" cy="990600"/>
            </a:xfrm>
            <a:prstGeom prst="ellipse">
              <a:avLst/>
            </a:prstGeom>
            <a:gradFill>
              <a:gsLst>
                <a:gs pos="0">
                  <a:srgbClr val="9B6BF2">
                    <a:alpha val="13333"/>
                  </a:srgbClr>
                </a:gs>
                <a:gs pos="36000">
                  <a:srgbClr val="9B6BF2">
                    <a:alpha val="6274"/>
                  </a:srgbClr>
                </a:gs>
                <a:gs pos="66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 name="Google Shape;15;p5"/>
            <p:cNvSpPr/>
            <p:nvPr/>
          </p:nvSpPr>
          <p:spPr>
            <a:xfrm>
              <a:off x="8609012" y="1676400"/>
              <a:ext cx="2819400" cy="2819400"/>
            </a:xfrm>
            <a:prstGeom prst="ellipse">
              <a:avLst/>
            </a:prstGeom>
            <a:gradFill>
              <a:gsLst>
                <a:gs pos="0">
                  <a:srgbClr val="9B6BF2">
                    <a:alpha val="6274"/>
                  </a:srgbClr>
                </a:gs>
                <a:gs pos="36000">
                  <a:srgbClr val="9B6BF2">
                    <a:alpha val="5490"/>
                  </a:srgbClr>
                </a:gs>
                <a:gs pos="69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16;p5"/>
            <p:cNvSpPr/>
            <p:nvPr/>
          </p:nvSpPr>
          <p:spPr>
            <a:xfrm>
              <a:off x="7999412" y="8464"/>
              <a:ext cx="1600200" cy="1600200"/>
            </a:xfrm>
            <a:prstGeom prst="ellipse">
              <a:avLst/>
            </a:prstGeom>
            <a:gradFill>
              <a:gsLst>
                <a:gs pos="0">
                  <a:srgbClr val="9B6BF2">
                    <a:alpha val="13333"/>
                  </a:srgbClr>
                </a:gs>
                <a:gs pos="36000">
                  <a:srgbClr val="9B6BF2">
                    <a:alpha val="6274"/>
                  </a:srgbClr>
                </a:gs>
                <a:gs pos="73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Google Shape;17;p5"/>
            <p:cNvSpPr/>
            <p:nvPr/>
          </p:nvSpPr>
          <p:spPr>
            <a:xfrm rot="-589932">
              <a:off x="8490951" y="1797517"/>
              <a:ext cx="3299407" cy="440924"/>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 name="Google Shape;18;p5"/>
            <p:cNvSpPr/>
            <p:nvPr/>
          </p:nvSpPr>
          <p:spPr>
            <a:xfrm>
              <a:off x="459506" y="1866405"/>
              <a:ext cx="11277600" cy="4533900"/>
            </a:xfrm>
            <a:custGeom>
              <a:avLst/>
              <a:gdLst/>
              <a:ahLst/>
              <a:cxnLst/>
              <a:rect l="l" t="t" r="r" b="b"/>
              <a:pathLst>
                <a:path w="7104" h="2856" extrusionOk="0">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lt1"/>
            </a:solidFill>
            <a:ln>
              <a:noFill/>
            </a:ln>
          </p:spPr>
          <p:txBody>
            <a:bodyPr/>
            <a:lstStyle/>
            <a:p>
              <a:endParaRPr lang="en-US"/>
            </a:p>
          </p:txBody>
        </p:sp>
        <p:sp>
          <p:nvSpPr>
            <p:cNvPr id="19" name="Google Shape;19;p5"/>
            <p:cNvSpPr/>
            <p:nvPr/>
          </p:nvSpPr>
          <p:spPr>
            <a:xfrm>
              <a:off x="0" y="1587"/>
              <a:ext cx="12192000"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txBody>
            <a:bodyPr/>
            <a:lstStyle/>
            <a:p>
              <a:endParaRPr lang="en-US"/>
            </a:p>
          </p:txBody>
        </p:sp>
      </p:grpSp>
      <p:sp>
        <p:nvSpPr>
          <p:cNvPr id="20" name="Google Shape;20;p5"/>
          <p:cNvSpPr txBox="1">
            <a:spLocks noGrp="1"/>
          </p:cNvSpPr>
          <p:nvPr>
            <p:ph type="title"/>
          </p:nvPr>
        </p:nvSpPr>
        <p:spPr>
          <a:xfrm>
            <a:off x="1154954" y="973668"/>
            <a:ext cx="8761413" cy="706964"/>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chemeClr val="lt2"/>
              </a:buClr>
              <a:buSzPts val="3600"/>
              <a:buFont typeface="Century Gothic"/>
              <a:buNone/>
              <a:defRPr sz="3600" b="0" i="0" u="none" strike="noStrike" cap="none">
                <a:solidFill>
                  <a:schemeClr val="lt2"/>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endParaRPr/>
          </a:p>
        </p:txBody>
      </p:sp>
      <p:sp>
        <p:nvSpPr>
          <p:cNvPr id="21" name="Google Shape;21;p5"/>
          <p:cNvSpPr txBox="1">
            <a:spLocks noGrp="1"/>
          </p:cNvSpPr>
          <p:nvPr>
            <p:ph type="body" idx="1"/>
          </p:nvPr>
        </p:nvSpPr>
        <p:spPr>
          <a:xfrm>
            <a:off x="1154954" y="2603500"/>
            <a:ext cx="8761413" cy="3416300"/>
          </a:xfrm>
          <a:prstGeom prst="rect">
            <a:avLst/>
          </a:prstGeom>
          <a:noFill/>
          <a:ln>
            <a:noFill/>
          </a:ln>
        </p:spPr>
        <p:txBody>
          <a:bodyPr spcFirstLastPara="1" wrap="square" lIns="91425" tIns="45700" rIns="91425" bIns="45700" anchor="t" anchorCtr="0">
            <a:normAutofit/>
          </a:bodyPr>
          <a:lstStyle>
            <a:lvl1pPr marL="457200" marR="0" lvl="0" indent="-320040" algn="l" rtl="0">
              <a:lnSpc>
                <a:spcPct val="100000"/>
              </a:lnSpc>
              <a:spcBef>
                <a:spcPts val="1000"/>
              </a:spcBef>
              <a:spcAft>
                <a:spcPts val="0"/>
              </a:spcAft>
              <a:buClr>
                <a:schemeClr val="accent1"/>
              </a:buClr>
              <a:buSzPts val="1440"/>
              <a:buFont typeface="Noto Sans Symbols"/>
              <a:buChar char="►"/>
              <a:defRPr sz="1800" b="0" i="0" u="none" strike="noStrike" cap="none">
                <a:solidFill>
                  <a:srgbClr val="3F3F3F"/>
                </a:solidFill>
                <a:latin typeface="Century Gothic"/>
                <a:ea typeface="Century Gothic"/>
                <a:cs typeface="Century Gothic"/>
                <a:sym typeface="Century Gothic"/>
              </a:defRPr>
            </a:lvl1pPr>
            <a:lvl2pPr marL="914400" marR="0" lvl="1" indent="-309880" algn="l" rtl="0">
              <a:lnSpc>
                <a:spcPct val="100000"/>
              </a:lnSpc>
              <a:spcBef>
                <a:spcPts val="1000"/>
              </a:spcBef>
              <a:spcAft>
                <a:spcPts val="0"/>
              </a:spcAft>
              <a:buClr>
                <a:schemeClr val="accent1"/>
              </a:buClr>
              <a:buSzPts val="128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L="1371600" marR="0" lvl="2" indent="-299719" algn="l" rtl="0">
              <a:lnSpc>
                <a:spcPct val="100000"/>
              </a:lnSpc>
              <a:spcBef>
                <a:spcPts val="1000"/>
              </a:spcBef>
              <a:spcAft>
                <a:spcPts val="0"/>
              </a:spcAft>
              <a:buClr>
                <a:schemeClr val="accent1"/>
              </a:buClr>
              <a:buSzPts val="112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L="1828800" marR="0" lvl="3"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L="2286000" marR="0" lvl="4"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L="2743200" marR="0" lvl="5"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289559"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289559"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22" name="Google Shape;22;p5"/>
          <p:cNvSpPr txBox="1">
            <a:spLocks noGrp="1"/>
          </p:cNvSpPr>
          <p:nvPr>
            <p:ph type="dt" idx="10"/>
          </p:nvPr>
        </p:nvSpPr>
        <p:spPr>
          <a:xfrm>
            <a:off x="10653104" y="6391838"/>
            <a:ext cx="990599" cy="304799"/>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000" b="1" i="0" u="none" strike="noStrike" cap="none">
                <a:solidFill>
                  <a:schemeClr val="accent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23" name="Google Shape;23;p5"/>
          <p:cNvSpPr txBox="1">
            <a:spLocks noGrp="1"/>
          </p:cNvSpPr>
          <p:nvPr>
            <p:ph type="ftr" idx="11"/>
          </p:nvPr>
        </p:nvSpPr>
        <p:spPr>
          <a:xfrm>
            <a:off x="561110" y="6391838"/>
            <a:ext cx="3859795" cy="304801"/>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000" b="1" i="0" u="none" strike="noStrike" cap="none">
                <a:solidFill>
                  <a:schemeClr val="accent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24" name="Google Shape;24;p5"/>
          <p:cNvSpPr/>
          <p:nvPr/>
        </p:nvSpPr>
        <p:spPr>
          <a:xfrm>
            <a:off x="10437812" y="0"/>
            <a:ext cx="685800" cy="1143000"/>
          </a:xfrm>
          <a:prstGeom prst="rect">
            <a:avLst/>
          </a:prstGeom>
          <a:solidFill>
            <a:schemeClr val="accent1"/>
          </a:solidFill>
          <a:ln>
            <a:noFill/>
          </a:ln>
          <a:effectLst>
            <a:outerShdw blurRad="38100" dist="25400" dir="5400000" rotWithShape="0">
              <a:srgbClr val="000000">
                <a:alpha val="4431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 name="Google Shape;25;p5"/>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marR="0" lvl="0"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1pPr>
            <a:lvl2pPr marL="0" marR="0" lvl="1"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2pPr>
            <a:lvl3pPr marL="0" marR="0" lvl="2"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3pPr>
            <a:lvl4pPr marL="0" marR="0" lvl="3"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4pPr>
            <a:lvl5pPr marL="0" marR="0" lvl="4"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5pPr>
            <a:lvl6pPr marL="0" marR="0" lvl="5"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6pPr>
            <a:lvl7pPr marL="0" marR="0" lvl="6"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7pPr>
            <a:lvl8pPr marL="0" marR="0" lvl="7"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8pPr>
            <a:lvl9pPr marL="0" marR="0" lvl="8"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1"/>
          <p:cNvSpPr txBox="1">
            <a:spLocks noGrp="1"/>
          </p:cNvSpPr>
          <p:nvPr>
            <p:ph type="subTitle" idx="1"/>
          </p:nvPr>
        </p:nvSpPr>
        <p:spPr>
          <a:xfrm>
            <a:off x="965756" y="1035450"/>
            <a:ext cx="8010819" cy="1917032"/>
          </a:xfrm>
          <a:prstGeom prst="rect">
            <a:avLst/>
          </a:prstGeom>
          <a:noFill/>
          <a:ln>
            <a:noFill/>
          </a:ln>
        </p:spPr>
        <p:txBody>
          <a:bodyPr spcFirstLastPara="1" wrap="square" lIns="91425" tIns="45700" rIns="91425" bIns="45700" anchor="t" anchorCtr="0">
            <a:normAutofit fontScale="70000" lnSpcReduction="20000"/>
          </a:bodyPr>
          <a:lstStyle/>
          <a:p>
            <a:pPr marL="0" lvl="0" indent="0" algn="l" rtl="0">
              <a:lnSpc>
                <a:spcPct val="100000"/>
              </a:lnSpc>
              <a:spcBef>
                <a:spcPts val="0"/>
              </a:spcBef>
              <a:spcAft>
                <a:spcPts val="0"/>
              </a:spcAft>
              <a:buSzPct val="80000"/>
              <a:buNone/>
            </a:pPr>
            <a:r>
              <a:rPr lang="en-US" sz="6000">
                <a:solidFill>
                  <a:schemeClr val="lt1"/>
                </a:solidFill>
              </a:rPr>
              <a:t>ST. PAUL’S ON THE GREEN</a:t>
            </a:r>
            <a:endParaRPr/>
          </a:p>
          <a:p>
            <a:pPr marL="0" lvl="0" indent="0" algn="l" rtl="0">
              <a:lnSpc>
                <a:spcPct val="100000"/>
              </a:lnSpc>
              <a:spcBef>
                <a:spcPts val="1000"/>
              </a:spcBef>
              <a:spcAft>
                <a:spcPts val="0"/>
              </a:spcAft>
              <a:buSzPct val="80000"/>
              <a:buNone/>
            </a:pPr>
            <a:r>
              <a:rPr lang="en-US" sz="6000">
                <a:solidFill>
                  <a:schemeClr val="lt1"/>
                </a:solidFill>
              </a:rPr>
              <a:t>ANNUAL MEETING  02.01.2026</a:t>
            </a:r>
            <a:r>
              <a:rPr lang="en-US"/>
              <a:t>6</a:t>
            </a:r>
            <a:endParaRPr/>
          </a:p>
          <a:p>
            <a:pPr marL="0" lvl="0" indent="0" algn="l" rtl="0">
              <a:lnSpc>
                <a:spcPct val="100000"/>
              </a:lnSpc>
              <a:spcBef>
                <a:spcPts val="1000"/>
              </a:spcBef>
              <a:spcAft>
                <a:spcPts val="0"/>
              </a:spcAft>
              <a:buSzPct val="80000"/>
              <a:buNone/>
            </a:pPr>
            <a:r>
              <a:rPr lang="en-US" sz="6000">
                <a:solidFill>
                  <a:schemeClr val="lt1"/>
                </a:solidFill>
              </a:rPr>
              <a:t>FINANCIAL REPORT</a:t>
            </a:r>
            <a:endParaRPr/>
          </a:p>
        </p:txBody>
      </p:sp>
      <p:sp>
        <p:nvSpPr>
          <p:cNvPr id="255" name="Google Shape;255;p1"/>
          <p:cNvSpPr txBox="1"/>
          <p:nvPr/>
        </p:nvSpPr>
        <p:spPr>
          <a:xfrm>
            <a:off x="965756" y="4629953"/>
            <a:ext cx="5473522" cy="9233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entury Gothic"/>
                <a:ea typeface="Century Gothic"/>
                <a:cs typeface="Century Gothic"/>
                <a:sym typeface="Century Gothic"/>
              </a:rPr>
              <a:t>Prepared by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a:solidFill>
                  <a:schemeClr val="lt1"/>
                </a:solidFill>
                <a:latin typeface="Century Gothic"/>
                <a:ea typeface="Century Gothic"/>
                <a:cs typeface="Century Gothic"/>
                <a:sym typeface="Century Gothic"/>
              </a:rPr>
              <a:t>Paul Hunter, </a:t>
            </a:r>
            <a:r>
              <a:rPr lang="en-US" sz="1800" b="0" i="0" u="none" strike="noStrike" cap="none">
                <a:solidFill>
                  <a:schemeClr val="lt1"/>
                </a:solidFill>
                <a:latin typeface="Century Gothic"/>
                <a:ea typeface="Century Gothic"/>
                <a:cs typeface="Century Gothic"/>
                <a:sym typeface="Century Gothic"/>
              </a:rPr>
              <a:t>Treasurer</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entury Gothic"/>
                <a:ea typeface="Century Gothic"/>
                <a:cs typeface="Century Gothic"/>
                <a:sym typeface="Century Gothic"/>
              </a:rPr>
              <a:t>Marva Cummings, Chair Finance Committee</a:t>
            </a:r>
            <a:endParaRPr sz="1400" b="0" i="0" u="none" strike="noStrike" cap="none">
              <a:solidFill>
                <a:srgbClr val="000000"/>
              </a:solidFill>
              <a:latin typeface="Arial"/>
              <a:ea typeface="Arial"/>
              <a:cs typeface="Arial"/>
              <a:sym typeface="Arial"/>
            </a:endParaRPr>
          </a:p>
        </p:txBody>
      </p:sp>
      <p:sp>
        <p:nvSpPr>
          <p:cNvPr id="256" name="Google Shape;256;p1"/>
          <p:cNvSpPr txBox="1"/>
          <p:nvPr/>
        </p:nvSpPr>
        <p:spPr>
          <a:xfrm>
            <a:off x="965756" y="3385898"/>
            <a:ext cx="6953126" cy="6462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dirty="0">
                <a:solidFill>
                  <a:schemeClr val="lt1"/>
                </a:solidFill>
                <a:latin typeface="Century Gothic"/>
                <a:ea typeface="Century Gothic"/>
                <a:cs typeface="Century Gothic"/>
                <a:sym typeface="Century Gothic"/>
              </a:rPr>
              <a:t>202</a:t>
            </a:r>
            <a:r>
              <a:rPr lang="en-US" sz="1800" dirty="0">
                <a:solidFill>
                  <a:schemeClr val="lt1"/>
                </a:solidFill>
                <a:latin typeface="Century Gothic"/>
                <a:ea typeface="Century Gothic"/>
                <a:cs typeface="Century Gothic"/>
                <a:sym typeface="Century Gothic"/>
              </a:rPr>
              <a:t>5</a:t>
            </a:r>
            <a:r>
              <a:rPr lang="en-US" sz="1800" b="0" i="0" u="none" strike="noStrike" cap="none" dirty="0">
                <a:solidFill>
                  <a:schemeClr val="lt1"/>
                </a:solidFill>
                <a:latin typeface="Century Gothic"/>
                <a:ea typeface="Century Gothic"/>
                <a:cs typeface="Century Gothic"/>
                <a:sym typeface="Century Gothic"/>
              </a:rPr>
              <a:t> Financial Results</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dirty="0">
                <a:solidFill>
                  <a:schemeClr val="lt1"/>
                </a:solidFill>
                <a:latin typeface="Century Gothic"/>
                <a:ea typeface="Century Gothic"/>
                <a:cs typeface="Century Gothic"/>
                <a:sym typeface="Century Gothic"/>
              </a:rPr>
              <a:t>202</a:t>
            </a:r>
            <a:r>
              <a:rPr lang="en-US" sz="1800" dirty="0">
                <a:solidFill>
                  <a:schemeClr val="lt1"/>
                </a:solidFill>
                <a:latin typeface="Century Gothic"/>
                <a:ea typeface="Century Gothic"/>
                <a:cs typeface="Century Gothic"/>
                <a:sym typeface="Century Gothic"/>
              </a:rPr>
              <a:t>6</a:t>
            </a:r>
            <a:r>
              <a:rPr lang="en-US" sz="1800" b="0" i="0" u="none" strike="noStrike" cap="none" dirty="0">
                <a:solidFill>
                  <a:schemeClr val="lt1"/>
                </a:solidFill>
                <a:latin typeface="Century Gothic"/>
                <a:ea typeface="Century Gothic"/>
                <a:cs typeface="Century Gothic"/>
                <a:sym typeface="Century Gothic"/>
              </a:rPr>
              <a:t> Budget Approved &amp; </a:t>
            </a:r>
            <a:r>
              <a:rPr lang="en-US" sz="1800" dirty="0">
                <a:solidFill>
                  <a:schemeClr val="lt1"/>
                </a:solidFill>
                <a:latin typeface="Century Gothic"/>
                <a:ea typeface="Century Gothic"/>
                <a:cs typeface="Century Gothic"/>
                <a:sym typeface="Century Gothic"/>
              </a:rPr>
              <a:t>adopted </a:t>
            </a:r>
            <a:r>
              <a:rPr lang="en-US" sz="1800" b="0" i="0" u="none" strike="noStrike" cap="none" dirty="0">
                <a:solidFill>
                  <a:schemeClr val="lt1"/>
                </a:solidFill>
                <a:latin typeface="Century Gothic"/>
                <a:ea typeface="Century Gothic"/>
                <a:cs typeface="Century Gothic"/>
                <a:sym typeface="Century Gothic"/>
              </a:rPr>
              <a:t>by the Vestry 01.24.26</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2"/>
          <p:cNvSpPr txBox="1">
            <a:spLocks noGrp="1"/>
          </p:cNvSpPr>
          <p:nvPr>
            <p:ph type="title"/>
          </p:nvPr>
        </p:nvSpPr>
        <p:spPr>
          <a:xfrm>
            <a:off x="877038" y="973668"/>
            <a:ext cx="9477187" cy="706964"/>
          </a:xfrm>
          <a:prstGeom prst="rect">
            <a:avLst/>
          </a:prstGeom>
          <a:noFill/>
          <a:ln>
            <a:noFill/>
          </a:ln>
        </p:spPr>
        <p:txBody>
          <a:bodyPr spcFirstLastPara="1" wrap="square" lIns="91425" tIns="45700" rIns="91425" bIns="45700" anchor="ctr" anchorCtr="0">
            <a:noAutofit/>
          </a:bodyPr>
          <a:lstStyle/>
          <a:p>
            <a:pPr lvl="0">
              <a:buSzPts val="3600"/>
            </a:pPr>
            <a:r>
              <a:rPr lang="en-US" b="1" dirty="0"/>
              <a:t>2025 Operating Income Actual vs. Budget </a:t>
            </a:r>
            <a:endParaRPr dirty="0"/>
          </a:p>
        </p:txBody>
      </p:sp>
      <p:graphicFrame>
        <p:nvGraphicFramePr>
          <p:cNvPr id="263" name="Google Shape;263;p2"/>
          <p:cNvGraphicFramePr/>
          <p:nvPr>
            <p:extLst>
              <p:ext uri="{D42A27DB-BD31-4B8C-83A1-F6EECF244321}">
                <p14:modId xmlns:p14="http://schemas.microsoft.com/office/powerpoint/2010/main" val="293351591"/>
              </p:ext>
            </p:extLst>
          </p:nvPr>
        </p:nvGraphicFramePr>
        <p:xfrm>
          <a:off x="1032306" y="2078776"/>
          <a:ext cx="9166650" cy="3579394"/>
        </p:xfrm>
        <a:graphic>
          <a:graphicData uri="http://schemas.openxmlformats.org/drawingml/2006/table">
            <a:tbl>
              <a:tblPr>
                <a:noFill/>
                <a:tableStyleId>{D0940782-F136-4014-944F-3C8817364D73}</a:tableStyleId>
              </a:tblPr>
              <a:tblGrid>
                <a:gridCol w="2903901">
                  <a:extLst>
                    <a:ext uri="{9D8B030D-6E8A-4147-A177-3AD203B41FA5}">
                      <a16:colId xmlns:a16="http://schemas.microsoft.com/office/drawing/2014/main" val="20000"/>
                    </a:ext>
                  </a:extLst>
                </a:gridCol>
                <a:gridCol w="1307049">
                  <a:extLst>
                    <a:ext uri="{9D8B030D-6E8A-4147-A177-3AD203B41FA5}">
                      <a16:colId xmlns:a16="http://schemas.microsoft.com/office/drawing/2014/main" val="20001"/>
                    </a:ext>
                  </a:extLst>
                </a:gridCol>
                <a:gridCol w="1651900">
                  <a:extLst>
                    <a:ext uri="{9D8B030D-6E8A-4147-A177-3AD203B41FA5}">
                      <a16:colId xmlns:a16="http://schemas.microsoft.com/office/drawing/2014/main" val="20002"/>
                    </a:ext>
                  </a:extLst>
                </a:gridCol>
                <a:gridCol w="1651900">
                  <a:extLst>
                    <a:ext uri="{9D8B030D-6E8A-4147-A177-3AD203B41FA5}">
                      <a16:colId xmlns:a16="http://schemas.microsoft.com/office/drawing/2014/main" val="20003"/>
                    </a:ext>
                  </a:extLst>
                </a:gridCol>
                <a:gridCol w="1651900">
                  <a:extLst>
                    <a:ext uri="{9D8B030D-6E8A-4147-A177-3AD203B41FA5}">
                      <a16:colId xmlns:a16="http://schemas.microsoft.com/office/drawing/2014/main" val="20004"/>
                    </a:ext>
                  </a:extLst>
                </a:gridCol>
              </a:tblGrid>
              <a:tr h="485875">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19050" marR="19050" marT="0" marB="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dirty="0"/>
                    </a:p>
                  </a:txBody>
                  <a:tcPr marL="19050" marR="19050" marT="0" marB="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lgn="ctr">
                      <a:solidFill>
                        <a:srgbClr val="CCCCCC"/>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dirty="0"/>
                    </a:p>
                  </a:txBody>
                  <a:tcPr marL="19050" marR="19050" marT="0" marB="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lgn="ctr">
                      <a:solidFill>
                        <a:srgbClr val="CCCCCC"/>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dirty="0"/>
                    </a:p>
                  </a:txBody>
                  <a:tcPr marL="19050" marR="19050" marT="0" marB="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lgn="ctr">
                      <a:solidFill>
                        <a:srgbClr val="CCCCCC"/>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dirty="0"/>
                    </a:p>
                  </a:txBody>
                  <a:tcPr marL="19050" marR="19050" marT="0" marB="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lgn="ctr">
                      <a:solidFill>
                        <a:srgbClr val="CCCCCC"/>
                      </a:solidFill>
                      <a:prstDash val="solid"/>
                      <a:round/>
                      <a:headEnd type="none" w="sm" len="sm"/>
                      <a:tailEnd type="none" w="sm" len="sm"/>
                    </a:lnB>
                  </a:tcPr>
                </a:tc>
                <a:extLst>
                  <a:ext uri="{0D108BD9-81ED-4DB2-BD59-A6C34878D82A}">
                    <a16:rowId xmlns:a16="http://schemas.microsoft.com/office/drawing/2014/main" val="10000"/>
                  </a:ext>
                </a:extLst>
              </a:tr>
              <a:tr h="350550">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dirty="0">
                          <a:latin typeface="Arial"/>
                          <a:ea typeface="Arial"/>
                          <a:cs typeface="Arial"/>
                          <a:sym typeface="Arial"/>
                        </a:rPr>
                        <a:t>Operating Income</a:t>
                      </a:r>
                      <a:endParaRPr sz="1400" u="none" strike="noStrike" cap="none" dirty="0"/>
                    </a:p>
                  </a:txBody>
                  <a:tcPr marL="19050" marR="19050" marT="0" marB="0" anchor="b">
                    <a:lnL w="9525" cap="flat" cmpd="sng">
                      <a:solidFill>
                        <a:srgbClr val="CCCCCC"/>
                      </a:solidFill>
                      <a:prstDash val="solid"/>
                      <a:round/>
                      <a:headEnd type="none" w="sm" len="sm"/>
                      <a:tailEnd type="none" w="sm" len="sm"/>
                    </a:lnL>
                    <a:lnR w="9525" cap="flat" cmpd="sng" algn="ctr">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dirty="0">
                          <a:latin typeface="Arial"/>
                          <a:ea typeface="Arial"/>
                          <a:cs typeface="Arial"/>
                          <a:sym typeface="Arial"/>
                        </a:rPr>
                        <a:t>Actual</a:t>
                      </a:r>
                      <a:endParaRPr sz="1400" u="none" strike="noStrike" cap="none" dirty="0"/>
                    </a:p>
                  </a:txBody>
                  <a:tcPr marL="19050" marR="19050" marT="0" marB="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dirty="0">
                          <a:latin typeface="Arial"/>
                          <a:ea typeface="Arial"/>
                          <a:cs typeface="Arial"/>
                          <a:sym typeface="Arial"/>
                        </a:rPr>
                        <a:t>Budget</a:t>
                      </a:r>
                      <a:endParaRPr sz="1400" u="none" strike="noStrike" cap="none" dirty="0"/>
                    </a:p>
                  </a:txBody>
                  <a:tcPr marL="19050" marR="19050" marT="0" marB="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dirty="0">
                          <a:latin typeface="Arial"/>
                          <a:ea typeface="Arial"/>
                          <a:cs typeface="Arial"/>
                          <a:sym typeface="Arial"/>
                        </a:rPr>
                        <a:t>Variance +/-</a:t>
                      </a:r>
                      <a:endParaRPr sz="1400" u="none" strike="noStrike" cap="none" dirty="0"/>
                    </a:p>
                  </a:txBody>
                  <a:tcPr marL="19050" marR="19050" marT="0" marB="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dirty="0">
                          <a:latin typeface="Arial"/>
                          <a:ea typeface="Arial"/>
                          <a:cs typeface="Arial"/>
                          <a:sym typeface="Arial"/>
                        </a:rPr>
                        <a:t>% of Budget</a:t>
                      </a:r>
                      <a:endParaRPr sz="1400" u="none" strike="noStrike" cap="none" dirty="0"/>
                    </a:p>
                  </a:txBody>
                  <a:tcPr marL="19050" marR="19050" marT="0" marB="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1"/>
                  </a:ext>
                </a:extLst>
              </a:tr>
              <a:tr h="242925">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dirty="0"/>
                    </a:p>
                  </a:txBody>
                  <a:tcPr marL="19050" marR="19050" marT="0" marB="0" anchor="b">
                    <a:lnL w="9525" cap="flat" cmpd="sng">
                      <a:solidFill>
                        <a:srgbClr val="CCCCCC"/>
                      </a:solidFill>
                      <a:prstDash val="solid"/>
                      <a:round/>
                      <a:headEnd type="none" w="sm" len="sm"/>
                      <a:tailEnd type="none" w="sm" len="sm"/>
                    </a:lnL>
                    <a:lnR w="9525" cap="flat" cmpd="sng" algn="ctr">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lgn="ctr">
                      <a:solidFill>
                        <a:srgbClr val="CCCCCC"/>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400"/>
                        <a:buFont typeface="Arial"/>
                        <a:buNone/>
                      </a:pPr>
                      <a:endParaRPr sz="1400" u="none" strike="noStrike" cap="none"/>
                    </a:p>
                  </a:txBody>
                  <a:tcPr marL="19050" marR="19050" marT="0" marB="0" anchor="b">
                    <a:lnL w="9525" cap="flat" cmpd="sng" algn="ctr">
                      <a:solidFill>
                        <a:srgbClr val="CCCCCC"/>
                      </a:solidFill>
                      <a:prstDash val="solid"/>
                      <a:round/>
                      <a:headEnd type="none" w="sm" len="sm"/>
                      <a:tailEnd type="none" w="sm" len="sm"/>
                    </a:lnL>
                    <a:lnR w="9525" cap="flat" cmpd="sng" algn="ctr">
                      <a:solidFill>
                        <a:srgbClr val="CCCCCC"/>
                      </a:solidFill>
                      <a:prstDash val="solid"/>
                      <a:round/>
                      <a:headEnd type="none" w="sm" len="sm"/>
                      <a:tailEnd type="none" w="sm" len="sm"/>
                    </a:lnR>
                    <a:lnT w="9525" cap="flat" cmpd="sng" algn="ctr">
                      <a:solidFill>
                        <a:srgbClr val="CCCCCC"/>
                      </a:solidFill>
                      <a:prstDash val="solid"/>
                      <a:round/>
                      <a:headEnd type="none" w="sm" len="sm"/>
                      <a:tailEnd type="none" w="sm" len="sm"/>
                    </a:lnT>
                    <a:lnB w="9525" cap="flat" cmpd="sng" algn="ctr">
                      <a:solidFill>
                        <a:srgbClr val="CCCCCC"/>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400"/>
                        <a:buFont typeface="Arial"/>
                        <a:buNone/>
                      </a:pPr>
                      <a:endParaRPr sz="1400" u="none" strike="noStrike" cap="none"/>
                    </a:p>
                  </a:txBody>
                  <a:tcPr marL="19050" marR="19050" marT="0" marB="0" anchor="b">
                    <a:lnL w="9525" cap="flat" cmpd="sng" algn="ctr">
                      <a:solidFill>
                        <a:srgbClr val="CCCCCC"/>
                      </a:solidFill>
                      <a:prstDash val="solid"/>
                      <a:round/>
                      <a:headEnd type="none" w="sm" len="sm"/>
                      <a:tailEnd type="none" w="sm" len="sm"/>
                    </a:lnL>
                    <a:lnR w="9525" cap="flat" cmpd="sng" algn="ctr">
                      <a:solidFill>
                        <a:srgbClr val="CCCCCC"/>
                      </a:solidFill>
                      <a:prstDash val="solid"/>
                      <a:round/>
                      <a:headEnd type="none" w="sm" len="sm"/>
                      <a:tailEnd type="none" w="sm" len="sm"/>
                    </a:lnR>
                    <a:lnT w="9525" cap="flat" cmpd="sng" algn="ctr">
                      <a:solidFill>
                        <a:srgbClr val="CCCCCC"/>
                      </a:solidFill>
                      <a:prstDash val="solid"/>
                      <a:round/>
                      <a:headEnd type="none" w="sm" len="sm"/>
                      <a:tailEnd type="none" w="sm" len="sm"/>
                    </a:lnT>
                    <a:lnB w="9525" cap="flat" cmpd="sng" algn="ctr">
                      <a:solidFill>
                        <a:srgbClr val="CCCCCC"/>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400"/>
                        <a:buFont typeface="Arial"/>
                        <a:buNone/>
                      </a:pPr>
                      <a:endParaRPr sz="1400" u="none" strike="noStrike" cap="none"/>
                    </a:p>
                  </a:txBody>
                  <a:tcPr marL="19050" marR="19050" marT="0" marB="0" anchor="b">
                    <a:lnL w="9525" cap="flat" cmpd="sng" algn="ctr">
                      <a:solidFill>
                        <a:srgbClr val="CCCCCC"/>
                      </a:solidFill>
                      <a:prstDash val="solid"/>
                      <a:round/>
                      <a:headEnd type="none" w="sm" len="sm"/>
                      <a:tailEnd type="none" w="sm" len="sm"/>
                    </a:lnL>
                    <a:lnR w="9525" cap="flat" cmpd="sng" algn="ctr">
                      <a:solidFill>
                        <a:srgbClr val="CCCCCC"/>
                      </a:solidFill>
                      <a:prstDash val="solid"/>
                      <a:round/>
                      <a:headEnd type="none" w="sm" len="sm"/>
                      <a:tailEnd type="none" w="sm" len="sm"/>
                    </a:lnR>
                    <a:lnT w="9525" cap="flat" cmpd="sng" algn="ctr">
                      <a:solidFill>
                        <a:srgbClr val="CCCCCC"/>
                      </a:solidFill>
                      <a:prstDash val="solid"/>
                      <a:round/>
                      <a:headEnd type="none" w="sm" len="sm"/>
                      <a:tailEnd type="none" w="sm" len="sm"/>
                    </a:lnT>
                    <a:lnB w="9525" cap="flat" cmpd="sng" algn="ctr">
                      <a:solidFill>
                        <a:srgbClr val="CCCCCC"/>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400"/>
                        <a:buFont typeface="Arial"/>
                        <a:buNone/>
                      </a:pPr>
                      <a:endParaRPr sz="1400" u="none" strike="noStrike" cap="none" dirty="0"/>
                    </a:p>
                  </a:txBody>
                  <a:tcPr marL="19050" marR="19050" marT="0" marB="0" anchor="b">
                    <a:lnL w="9525" cap="flat" cmpd="sng" algn="ctr">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lgn="ctr">
                      <a:solidFill>
                        <a:srgbClr val="CCCCCC"/>
                      </a:solidFill>
                      <a:prstDash val="solid"/>
                      <a:round/>
                      <a:headEnd type="none" w="sm" len="sm"/>
                      <a:tailEnd type="none" w="sm" len="sm"/>
                    </a:lnT>
                    <a:lnB w="9525" cap="flat" cmpd="sng" algn="ctr">
                      <a:solidFill>
                        <a:srgbClr val="CCCCCC"/>
                      </a:solidFill>
                      <a:prstDash val="solid"/>
                      <a:round/>
                      <a:headEnd type="none" w="sm" len="sm"/>
                      <a:tailEnd type="none" w="sm" len="sm"/>
                    </a:lnB>
                  </a:tcPr>
                </a:tc>
                <a:extLst>
                  <a:ext uri="{0D108BD9-81ED-4DB2-BD59-A6C34878D82A}">
                    <a16:rowId xmlns:a16="http://schemas.microsoft.com/office/drawing/2014/main" val="2776851804"/>
                  </a:ext>
                </a:extLst>
              </a:tr>
              <a:tr h="242925">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dirty="0">
                          <a:latin typeface="Arial"/>
                          <a:ea typeface="Arial"/>
                          <a:cs typeface="Arial"/>
                          <a:sym typeface="Arial"/>
                        </a:rPr>
                        <a:t>4000 Pledges &amp; Trackable Income</a:t>
                      </a:r>
                      <a:endParaRPr sz="1400" u="none" strike="noStrike" cap="none" dirty="0"/>
                    </a:p>
                  </a:txBody>
                  <a:tcPr marL="19050" marR="19050" marT="0" marB="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400"/>
                        <a:buFont typeface="Arial"/>
                        <a:buNone/>
                      </a:pPr>
                      <a:r>
                        <a:rPr lang="en-US" sz="1400" b="0" u="none" strike="noStrike" cap="none" dirty="0">
                          <a:latin typeface="Arial"/>
                          <a:ea typeface="Arial"/>
                          <a:cs typeface="Arial"/>
                          <a:sym typeface="Arial"/>
                        </a:rPr>
                        <a:t>481,385 </a:t>
                      </a:r>
                      <a:endParaRPr sz="1400" u="none" strike="noStrike" cap="none" dirty="0"/>
                    </a:p>
                  </a:txBody>
                  <a:tcPr marL="19050" marR="19050" marT="0" marB="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lgn="ctr">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400"/>
                        <a:buFont typeface="Arial"/>
                        <a:buNone/>
                      </a:pPr>
                      <a:r>
                        <a:rPr lang="en-US" sz="1400" b="0" u="none" strike="noStrike" cap="none" dirty="0">
                          <a:latin typeface="Arial"/>
                          <a:ea typeface="Arial"/>
                          <a:cs typeface="Arial"/>
                          <a:sym typeface="Arial"/>
                        </a:rPr>
                        <a:t>411,000 </a:t>
                      </a:r>
                      <a:endParaRPr sz="1400" u="none" strike="noStrike" cap="none" dirty="0"/>
                    </a:p>
                  </a:txBody>
                  <a:tcPr marL="19050" marR="19050" marT="0" marB="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lgn="ctr">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400"/>
                        <a:buFont typeface="Arial"/>
                        <a:buNone/>
                      </a:pPr>
                      <a:r>
                        <a:rPr lang="en-US" sz="1400" b="0" u="none" strike="noStrike" cap="none" dirty="0">
                          <a:latin typeface="Arial"/>
                          <a:cs typeface="Arial"/>
                          <a:sym typeface="Arial"/>
                        </a:rPr>
                        <a:t>70,385</a:t>
                      </a:r>
                      <a:endParaRPr sz="1400" u="none" strike="noStrike" cap="none" dirty="0"/>
                    </a:p>
                  </a:txBody>
                  <a:tcPr marL="19050" marR="19050" marT="0" marB="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lgn="ctr">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400"/>
                        <a:buFont typeface="Arial"/>
                        <a:buNone/>
                      </a:pPr>
                      <a:r>
                        <a:rPr lang="en-US" sz="1400" b="0" u="none" strike="noStrike" cap="none" dirty="0">
                          <a:latin typeface="Arial"/>
                          <a:ea typeface="Arial"/>
                          <a:cs typeface="Arial"/>
                          <a:sym typeface="Arial"/>
                        </a:rPr>
                        <a:t>117%</a:t>
                      </a:r>
                      <a:endParaRPr sz="1400" u="none" strike="noStrike" cap="none" dirty="0"/>
                    </a:p>
                  </a:txBody>
                  <a:tcPr marL="19050" marR="19050" marT="0" marB="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lgn="ctr">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2"/>
                  </a:ext>
                </a:extLst>
              </a:tr>
              <a:tr h="369440">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dirty="0">
                          <a:latin typeface="Arial"/>
                          <a:ea typeface="Arial"/>
                          <a:cs typeface="Arial"/>
                          <a:sym typeface="Arial"/>
                        </a:rPr>
                        <a:t>4100 Offerings Income</a:t>
                      </a:r>
                      <a:endParaRPr sz="1400" u="none" strike="noStrike" cap="none" dirty="0"/>
                    </a:p>
                  </a:txBody>
                  <a:tcPr marL="19050" marR="19050" marT="0" marB="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400"/>
                        <a:buFont typeface="Arial"/>
                        <a:buNone/>
                      </a:pPr>
                      <a:r>
                        <a:rPr lang="en-US" sz="1400" b="0" u="none" strike="noStrike" cap="none" dirty="0">
                          <a:latin typeface="Arial"/>
                          <a:ea typeface="Arial"/>
                          <a:cs typeface="Arial"/>
                          <a:sym typeface="Arial"/>
                        </a:rPr>
                        <a:t>62,499</a:t>
                      </a:r>
                      <a:endParaRPr sz="1400" u="none" strike="noStrike" cap="none" dirty="0"/>
                    </a:p>
                  </a:txBody>
                  <a:tcPr marL="19050" marR="19050" marT="0" marB="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400"/>
                        <a:buFont typeface="Arial"/>
                        <a:buNone/>
                      </a:pPr>
                      <a:r>
                        <a:rPr lang="en-US" sz="1400" b="0" u="none" strike="noStrike" cap="none" dirty="0">
                          <a:latin typeface="Arial"/>
                          <a:ea typeface="Arial"/>
                          <a:cs typeface="Arial"/>
                          <a:sym typeface="Arial"/>
                        </a:rPr>
                        <a:t>54,700 </a:t>
                      </a:r>
                      <a:endParaRPr sz="1400" u="none" strike="noStrike" cap="none" dirty="0"/>
                    </a:p>
                  </a:txBody>
                  <a:tcPr marL="19050" marR="19050" marT="0" marB="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400"/>
                        <a:buFont typeface="Arial"/>
                        <a:buNone/>
                      </a:pPr>
                      <a:r>
                        <a:rPr lang="en-US" sz="1400" b="0" u="none" strike="noStrike" cap="none" dirty="0">
                          <a:latin typeface="Arial"/>
                          <a:ea typeface="Arial"/>
                          <a:cs typeface="Arial"/>
                          <a:sym typeface="Arial"/>
                        </a:rPr>
                        <a:t>7,799 </a:t>
                      </a:r>
                      <a:endParaRPr sz="1400" u="none" strike="noStrike" cap="none" dirty="0"/>
                    </a:p>
                  </a:txBody>
                  <a:tcPr marL="19050" marR="19050" marT="0" marB="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400"/>
                        <a:buFont typeface="Arial"/>
                        <a:buNone/>
                      </a:pPr>
                      <a:r>
                        <a:rPr lang="en-US" sz="1400" b="0" u="none" strike="noStrike" cap="none" dirty="0">
                          <a:latin typeface="Arial"/>
                          <a:ea typeface="Arial"/>
                          <a:cs typeface="Arial"/>
                          <a:sym typeface="Arial"/>
                        </a:rPr>
                        <a:t>114%</a:t>
                      </a:r>
                      <a:endParaRPr sz="1400" u="none" strike="noStrike" cap="none" dirty="0"/>
                    </a:p>
                  </a:txBody>
                  <a:tcPr marL="19050" marR="19050" marT="0" marB="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3"/>
                  </a:ext>
                </a:extLst>
              </a:tr>
              <a:tr h="365760">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dirty="0">
                          <a:latin typeface="Arial"/>
                          <a:ea typeface="Arial"/>
                          <a:cs typeface="Arial"/>
                          <a:sym typeface="Arial"/>
                        </a:rPr>
                        <a:t>4200 Facility Income</a:t>
                      </a:r>
                      <a:endParaRPr sz="1400" u="none" strike="noStrike" cap="none" dirty="0"/>
                    </a:p>
                  </a:txBody>
                  <a:tcPr marL="19050" marR="19050" marT="0" marB="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400"/>
                        <a:buFont typeface="Arial"/>
                        <a:buNone/>
                      </a:pPr>
                      <a:r>
                        <a:rPr lang="en-US" sz="1400" b="0" u="none" strike="noStrike" cap="none" dirty="0">
                          <a:latin typeface="Arial"/>
                          <a:ea typeface="Arial"/>
                          <a:cs typeface="Arial"/>
                          <a:sym typeface="Arial"/>
                        </a:rPr>
                        <a:t>132,728 </a:t>
                      </a:r>
                      <a:endParaRPr sz="1400" u="none" strike="noStrike" cap="none" dirty="0"/>
                    </a:p>
                  </a:txBody>
                  <a:tcPr marL="19050" marR="19050" marT="0" marB="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400"/>
                        <a:buFont typeface="Arial"/>
                        <a:buNone/>
                      </a:pPr>
                      <a:r>
                        <a:rPr lang="en-US" sz="1400" b="0" u="none" strike="noStrike" cap="none" dirty="0">
                          <a:latin typeface="Arial"/>
                          <a:ea typeface="Arial"/>
                          <a:cs typeface="Arial"/>
                          <a:sym typeface="Arial"/>
                        </a:rPr>
                        <a:t>108,850 </a:t>
                      </a:r>
                      <a:endParaRPr sz="1400" u="none" strike="noStrike" cap="none" dirty="0"/>
                    </a:p>
                  </a:txBody>
                  <a:tcPr marL="19050" marR="19050" marT="0" marB="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400"/>
                        <a:buFont typeface="Arial"/>
                        <a:buNone/>
                      </a:pPr>
                      <a:r>
                        <a:rPr lang="en-US" sz="1400" b="0" u="none" strike="noStrike" cap="none" dirty="0">
                          <a:latin typeface="Arial"/>
                          <a:ea typeface="Arial"/>
                          <a:cs typeface="Arial"/>
                          <a:sym typeface="Arial"/>
                        </a:rPr>
                        <a:t>23,878 </a:t>
                      </a:r>
                      <a:endParaRPr sz="1400" u="none" strike="noStrike" cap="none" dirty="0"/>
                    </a:p>
                  </a:txBody>
                  <a:tcPr marL="19050" marR="19050" marT="0" marB="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400"/>
                        <a:buFont typeface="Arial"/>
                        <a:buNone/>
                      </a:pPr>
                      <a:r>
                        <a:rPr lang="en-US" sz="1400" b="0" u="none" strike="noStrike" cap="none" dirty="0">
                          <a:latin typeface="Arial"/>
                          <a:ea typeface="Arial"/>
                          <a:cs typeface="Arial"/>
                          <a:sym typeface="Arial"/>
                        </a:rPr>
                        <a:t>122%</a:t>
                      </a:r>
                      <a:endParaRPr sz="1400" u="none" strike="noStrike" cap="none" dirty="0"/>
                    </a:p>
                  </a:txBody>
                  <a:tcPr marL="19050" marR="19050" marT="0" marB="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4"/>
                  </a:ext>
                </a:extLst>
              </a:tr>
              <a:tr h="363679">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dirty="0">
                          <a:latin typeface="Arial"/>
                          <a:ea typeface="Arial"/>
                          <a:cs typeface="Arial"/>
                          <a:sym typeface="Arial"/>
                        </a:rPr>
                        <a:t>4300 Fundraising Income</a:t>
                      </a:r>
                      <a:endParaRPr sz="1400" u="none" strike="noStrike" cap="none" dirty="0"/>
                    </a:p>
                  </a:txBody>
                  <a:tcPr marL="19050" marR="19050" marT="0" marB="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400"/>
                        <a:buFont typeface="Arial"/>
                        <a:buNone/>
                      </a:pPr>
                      <a:r>
                        <a:rPr lang="en-US" sz="1400" b="0" u="none" strike="noStrike" cap="none" dirty="0">
                          <a:latin typeface="Arial"/>
                          <a:ea typeface="Arial"/>
                          <a:cs typeface="Arial"/>
                          <a:sym typeface="Arial"/>
                        </a:rPr>
                        <a:t>0 </a:t>
                      </a:r>
                      <a:endParaRPr sz="1400" u="none" strike="noStrike" cap="none" dirty="0"/>
                    </a:p>
                  </a:txBody>
                  <a:tcPr marL="19050" marR="19050" marT="0" marB="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400"/>
                        <a:buFont typeface="Arial"/>
                        <a:buNone/>
                      </a:pPr>
                      <a:r>
                        <a:rPr lang="en-US" sz="1400" b="0" u="none" strike="noStrike" cap="none" dirty="0">
                          <a:latin typeface="Arial"/>
                          <a:ea typeface="Arial"/>
                          <a:cs typeface="Arial"/>
                          <a:sym typeface="Arial"/>
                        </a:rPr>
                        <a:t>0 </a:t>
                      </a:r>
                      <a:endParaRPr sz="1400" u="none" strike="noStrike" cap="none" dirty="0"/>
                    </a:p>
                  </a:txBody>
                  <a:tcPr marL="19050" marR="19050" marT="0" marB="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400"/>
                        <a:buFont typeface="Arial"/>
                        <a:buNone/>
                      </a:pPr>
                      <a:r>
                        <a:rPr lang="en-US" sz="1400" b="0" u="none" strike="noStrike" cap="none" dirty="0">
                          <a:latin typeface="Arial"/>
                          <a:cs typeface="Arial"/>
                          <a:sym typeface="Arial"/>
                        </a:rPr>
                        <a:t>0</a:t>
                      </a:r>
                      <a:endParaRPr sz="1400" u="none" strike="noStrike" cap="none" dirty="0"/>
                    </a:p>
                  </a:txBody>
                  <a:tcPr marL="19050" marR="19050" marT="0" marB="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400"/>
                        <a:buFont typeface="Arial"/>
                        <a:buNone/>
                      </a:pPr>
                      <a:r>
                        <a:rPr lang="en-US" sz="1400" b="0" u="none" strike="noStrike" cap="none" dirty="0">
                          <a:latin typeface="Arial"/>
                          <a:ea typeface="Arial"/>
                          <a:cs typeface="Arial"/>
                          <a:sym typeface="Arial"/>
                        </a:rPr>
                        <a:t>0%</a:t>
                      </a:r>
                      <a:endParaRPr sz="1400" u="none" strike="noStrike" cap="none" dirty="0"/>
                    </a:p>
                  </a:txBody>
                  <a:tcPr marL="19050" marR="19050" marT="0" marB="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5"/>
                  </a:ext>
                </a:extLst>
              </a:tr>
              <a:tr h="365760">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dirty="0">
                          <a:latin typeface="Arial"/>
                          <a:ea typeface="Arial"/>
                          <a:cs typeface="Arial"/>
                          <a:sym typeface="Arial"/>
                        </a:rPr>
                        <a:t>4600 Endowment Income</a:t>
                      </a:r>
                      <a:endParaRPr sz="1400" u="none" strike="noStrike" cap="none" dirty="0"/>
                    </a:p>
                  </a:txBody>
                  <a:tcPr marL="19050" marR="19050" marT="0" marB="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400"/>
                        <a:buFont typeface="Arial"/>
                        <a:buNone/>
                      </a:pPr>
                      <a:r>
                        <a:rPr lang="en-US" sz="1400" b="0" u="none" strike="noStrike" cap="none" dirty="0">
                          <a:latin typeface="Arial"/>
                          <a:ea typeface="Arial"/>
                          <a:cs typeface="Arial"/>
                          <a:sym typeface="Arial"/>
                        </a:rPr>
                        <a:t>30,000 </a:t>
                      </a:r>
                      <a:endParaRPr sz="1400" u="none" strike="noStrike" cap="none" dirty="0"/>
                    </a:p>
                  </a:txBody>
                  <a:tcPr marL="19050" marR="19050" marT="0" marB="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400"/>
                        <a:buFont typeface="Arial"/>
                        <a:buNone/>
                      </a:pPr>
                      <a:r>
                        <a:rPr lang="en-US" sz="1400" b="0" u="none" strike="noStrike" cap="none" dirty="0">
                          <a:latin typeface="Arial"/>
                          <a:ea typeface="Arial"/>
                          <a:cs typeface="Arial"/>
                          <a:sym typeface="Arial"/>
                        </a:rPr>
                        <a:t>25,000 </a:t>
                      </a:r>
                      <a:endParaRPr sz="1400" u="none" strike="noStrike" cap="none" dirty="0"/>
                    </a:p>
                  </a:txBody>
                  <a:tcPr marL="19050" marR="19050" marT="0" marB="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400"/>
                        <a:buFont typeface="Arial"/>
                        <a:buNone/>
                      </a:pPr>
                      <a:r>
                        <a:rPr lang="en-US" sz="1400" b="0" u="none" strike="noStrike" cap="none" dirty="0">
                          <a:latin typeface="Arial"/>
                          <a:ea typeface="Arial"/>
                          <a:cs typeface="Arial"/>
                          <a:sym typeface="Arial"/>
                        </a:rPr>
                        <a:t>5,000 </a:t>
                      </a:r>
                      <a:endParaRPr sz="1400" u="none" strike="noStrike" cap="none" dirty="0"/>
                    </a:p>
                  </a:txBody>
                  <a:tcPr marL="19050" marR="19050" marT="0" marB="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400"/>
                        <a:buFont typeface="Arial"/>
                        <a:buNone/>
                      </a:pPr>
                      <a:r>
                        <a:rPr lang="en-US" sz="1400" b="0" u="none" strike="noStrike" cap="none" dirty="0">
                          <a:latin typeface="Arial"/>
                          <a:ea typeface="Arial"/>
                          <a:cs typeface="Arial"/>
                          <a:sym typeface="Arial"/>
                        </a:rPr>
                        <a:t>120%</a:t>
                      </a:r>
                      <a:endParaRPr sz="1400" u="none" strike="noStrike" cap="none" dirty="0"/>
                    </a:p>
                  </a:txBody>
                  <a:tcPr marL="19050" marR="19050" marT="0" marB="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6"/>
                  </a:ext>
                </a:extLst>
              </a:tr>
              <a:tr h="365760">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dirty="0">
                          <a:latin typeface="Arial"/>
                          <a:ea typeface="Arial"/>
                          <a:cs typeface="Arial"/>
                          <a:sym typeface="Arial"/>
                        </a:rPr>
                        <a:t>4800 Other Income</a:t>
                      </a:r>
                      <a:endParaRPr sz="1400" u="none" strike="noStrike" cap="none" dirty="0"/>
                    </a:p>
                  </a:txBody>
                  <a:tcPr marL="19050" marR="19050" marT="0" marB="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400"/>
                        <a:buFont typeface="Arial"/>
                        <a:buNone/>
                      </a:pPr>
                      <a:r>
                        <a:rPr lang="en-US" sz="1400" b="0" u="none" strike="noStrike" cap="none" dirty="0">
                          <a:latin typeface="Arial"/>
                          <a:ea typeface="Arial"/>
                          <a:cs typeface="Arial"/>
                          <a:sym typeface="Arial"/>
                        </a:rPr>
                        <a:t>3,526 </a:t>
                      </a:r>
                      <a:endParaRPr sz="1400" u="none" strike="noStrike" cap="none" dirty="0"/>
                    </a:p>
                  </a:txBody>
                  <a:tcPr marL="19050" marR="19050" marT="0" marB="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400"/>
                        <a:buFont typeface="Arial"/>
                        <a:buNone/>
                      </a:pPr>
                      <a:r>
                        <a:rPr lang="en-US" sz="1400" b="0" u="none" strike="noStrike" cap="none" dirty="0">
                          <a:latin typeface="Arial"/>
                          <a:ea typeface="Arial"/>
                          <a:cs typeface="Arial"/>
                          <a:sym typeface="Arial"/>
                        </a:rPr>
                        <a:t>350 </a:t>
                      </a:r>
                      <a:endParaRPr sz="1400" u="none" strike="noStrike" cap="none" dirty="0"/>
                    </a:p>
                  </a:txBody>
                  <a:tcPr marL="19050" marR="19050" marT="0" marB="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400"/>
                        <a:buFont typeface="Arial"/>
                        <a:buNone/>
                      </a:pPr>
                      <a:r>
                        <a:rPr lang="en-US" sz="1400" b="0" u="none" strike="noStrike" cap="none" dirty="0">
                          <a:latin typeface="Arial"/>
                          <a:ea typeface="Arial"/>
                          <a:cs typeface="Arial"/>
                          <a:sym typeface="Arial"/>
                        </a:rPr>
                        <a:t>3,176 </a:t>
                      </a:r>
                      <a:endParaRPr sz="1400" u="none" strike="noStrike" cap="none" dirty="0"/>
                    </a:p>
                  </a:txBody>
                  <a:tcPr marL="19050" marR="19050" marT="0" marB="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400"/>
                        <a:buFont typeface="Arial"/>
                        <a:buNone/>
                      </a:pPr>
                      <a:r>
                        <a:rPr lang="en-US" sz="1400" b="0" u="none" strike="noStrike" cap="none" dirty="0">
                          <a:latin typeface="Arial"/>
                          <a:ea typeface="Arial"/>
                          <a:cs typeface="Arial"/>
                          <a:sym typeface="Arial"/>
                        </a:rPr>
                        <a:t>1,007%</a:t>
                      </a:r>
                      <a:endParaRPr sz="1400" u="none" strike="noStrike" cap="none" dirty="0"/>
                    </a:p>
                  </a:txBody>
                  <a:tcPr marL="19050" marR="19050" marT="0" marB="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7"/>
                  </a:ext>
                </a:extLst>
              </a:tr>
              <a:tr h="242925">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dirty="0">
                          <a:latin typeface="Arial"/>
                          <a:ea typeface="Arial"/>
                          <a:cs typeface="Arial"/>
                          <a:sym typeface="Arial"/>
                        </a:rPr>
                        <a:t> </a:t>
                      </a:r>
                      <a:endParaRPr lang="en-US" sz="1400" u="none" strike="noStrike" cap="none" dirty="0"/>
                    </a:p>
                    <a:p>
                      <a:pPr marL="0" marR="0" lvl="0" indent="0" algn="l" rtl="0">
                        <a:lnSpc>
                          <a:spcPct val="100000"/>
                        </a:lnSpc>
                        <a:spcBef>
                          <a:spcPts val="0"/>
                        </a:spcBef>
                        <a:spcAft>
                          <a:spcPts val="0"/>
                        </a:spcAft>
                        <a:buClr>
                          <a:srgbClr val="000000"/>
                        </a:buClr>
                        <a:buSzPts val="1400"/>
                        <a:buFont typeface="Arial"/>
                        <a:buNone/>
                      </a:pPr>
                      <a:r>
                        <a:rPr lang="en-US" sz="1400" b="1" u="none" strike="noStrike" cap="none" dirty="0">
                          <a:latin typeface="Arial"/>
                          <a:ea typeface="Arial"/>
                          <a:cs typeface="Arial"/>
                          <a:sym typeface="Arial"/>
                        </a:rPr>
                        <a:t>Total Operating Income</a:t>
                      </a:r>
                      <a:endParaRPr sz="1400" b="1" u="none" strike="noStrike" cap="none" dirty="0">
                        <a:latin typeface="Arial"/>
                        <a:ea typeface="Arial"/>
                        <a:cs typeface="Arial"/>
                        <a:sym typeface="Arial"/>
                      </a:endParaRPr>
                    </a:p>
                  </a:txBody>
                  <a:tcPr marL="19050" marR="19050" marT="0" marB="0" anchor="b">
                    <a:lnL w="9525" cap="flat" cmpd="sng">
                      <a:solidFill>
                        <a:srgbClr val="CCCCCC"/>
                      </a:solidFill>
                      <a:prstDash val="solid"/>
                      <a:round/>
                      <a:headEnd type="none" w="sm" len="sm"/>
                      <a:tailEnd type="none" w="sm" len="sm"/>
                    </a:lnL>
                    <a:lnR w="9525" cap="flat" cmpd="sng" algn="ctr">
                      <a:solidFill>
                        <a:srgbClr val="CCCCCC"/>
                      </a:solidFill>
                      <a:prstDash val="solid"/>
                      <a:round/>
                      <a:headEnd type="none" w="sm" len="sm"/>
                      <a:tailEnd type="none" w="sm" len="sm"/>
                    </a:lnR>
                    <a:lnT w="9525" cap="flat" cmpd="sng" algn="ctr">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400"/>
                        <a:buFont typeface="Arial"/>
                        <a:buNone/>
                      </a:pPr>
                      <a:r>
                        <a:rPr lang="en-US" sz="1400" b="1" u="none" strike="noStrike" cap="none" dirty="0">
                          <a:latin typeface="Arial"/>
                          <a:ea typeface="Arial"/>
                          <a:cs typeface="Arial"/>
                          <a:sym typeface="Arial"/>
                        </a:rPr>
                        <a:t>710,138 </a:t>
                      </a:r>
                      <a:endParaRPr sz="1400" u="none" strike="noStrike" cap="none" dirty="0"/>
                    </a:p>
                  </a:txBody>
                  <a:tcPr marL="19050" marR="19050" marT="0" marB="0" anchor="b">
                    <a:lnL w="9525" cap="flat" cmpd="sng" algn="ctr">
                      <a:solidFill>
                        <a:srgbClr val="CCCCCC"/>
                      </a:solidFill>
                      <a:prstDash val="solid"/>
                      <a:round/>
                      <a:headEnd type="none" w="sm" len="sm"/>
                      <a:tailEnd type="none" w="sm" len="sm"/>
                    </a:lnL>
                    <a:lnR w="9525" cap="flat" cmpd="sng" algn="ctr">
                      <a:solidFill>
                        <a:srgbClr val="CCCCCC"/>
                      </a:solidFill>
                      <a:prstDash val="solid"/>
                      <a:round/>
                      <a:headEnd type="none" w="sm" len="sm"/>
                      <a:tailEnd type="none" w="sm" len="sm"/>
                    </a:lnR>
                    <a:lnT w="9525" cap="flat" cmpd="sng" algn="ctr">
                      <a:solidFill>
                        <a:srgbClr val="CCCCCC"/>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400"/>
                        <a:buFont typeface="Arial"/>
                        <a:buNone/>
                      </a:pPr>
                      <a:r>
                        <a:rPr lang="en-US" sz="1400" b="1" u="none" strike="noStrike" cap="none" dirty="0">
                          <a:latin typeface="Arial"/>
                          <a:ea typeface="Arial"/>
                          <a:cs typeface="Arial"/>
                          <a:sym typeface="Arial"/>
                        </a:rPr>
                        <a:t>599,900</a:t>
                      </a:r>
                      <a:endParaRPr sz="1400" u="none" strike="noStrike" cap="none" dirty="0"/>
                    </a:p>
                  </a:txBody>
                  <a:tcPr marL="19050" marR="19050" marT="0" marB="0" anchor="b">
                    <a:lnL w="9525" cap="flat" cmpd="sng" algn="ctr">
                      <a:solidFill>
                        <a:srgbClr val="CCCCCC"/>
                      </a:solidFill>
                      <a:prstDash val="solid"/>
                      <a:round/>
                      <a:headEnd type="none" w="sm" len="sm"/>
                      <a:tailEnd type="none" w="sm" len="sm"/>
                    </a:lnL>
                    <a:lnR w="9525" cap="flat" cmpd="sng" algn="ctr">
                      <a:solidFill>
                        <a:srgbClr val="CCCCCC"/>
                      </a:solidFill>
                      <a:prstDash val="solid"/>
                      <a:round/>
                      <a:headEnd type="none" w="sm" len="sm"/>
                      <a:tailEnd type="none" w="sm" len="sm"/>
                    </a:lnR>
                    <a:lnT w="9525" cap="flat" cmpd="sng" algn="ctr">
                      <a:solidFill>
                        <a:srgbClr val="CCCCCC"/>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400"/>
                        <a:buFont typeface="Arial"/>
                        <a:buNone/>
                      </a:pPr>
                      <a:r>
                        <a:rPr lang="en-US" sz="1400" b="1" u="none" strike="noStrike" cap="none" dirty="0">
                          <a:latin typeface="Arial"/>
                          <a:cs typeface="Arial"/>
                          <a:sym typeface="Arial"/>
                        </a:rPr>
                        <a:t>110,238</a:t>
                      </a:r>
                      <a:endParaRPr sz="1400" u="none" strike="noStrike" cap="none" dirty="0"/>
                    </a:p>
                  </a:txBody>
                  <a:tcPr marL="19050" marR="19050" marT="0" marB="0" anchor="b">
                    <a:lnL w="9525" cap="flat" cmpd="sng" algn="ctr">
                      <a:solidFill>
                        <a:srgbClr val="CCCCCC"/>
                      </a:solidFill>
                      <a:prstDash val="solid"/>
                      <a:round/>
                      <a:headEnd type="none" w="sm" len="sm"/>
                      <a:tailEnd type="none" w="sm" len="sm"/>
                    </a:lnL>
                    <a:lnR w="9525" cap="flat" cmpd="sng" algn="ctr">
                      <a:solidFill>
                        <a:srgbClr val="CCCCCC"/>
                      </a:solidFill>
                      <a:prstDash val="solid"/>
                      <a:round/>
                      <a:headEnd type="none" w="sm" len="sm"/>
                      <a:tailEnd type="none" w="sm" len="sm"/>
                    </a:lnR>
                    <a:lnT w="9525" cap="flat" cmpd="sng" algn="ctr">
                      <a:solidFill>
                        <a:srgbClr val="CCCCCC"/>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400"/>
                        <a:buFont typeface="Arial"/>
                        <a:buNone/>
                      </a:pPr>
                      <a:r>
                        <a:rPr lang="en-US" sz="1400" b="1" u="none" strike="noStrike" cap="none" dirty="0">
                          <a:latin typeface="Arial"/>
                          <a:ea typeface="Arial"/>
                          <a:cs typeface="Arial"/>
                          <a:sym typeface="Arial"/>
                        </a:rPr>
                        <a:t>118%</a:t>
                      </a:r>
                      <a:endParaRPr sz="1400" u="none" strike="noStrike" cap="none" dirty="0"/>
                    </a:p>
                  </a:txBody>
                  <a:tcPr marL="19050" marR="19050" marT="0" marB="0" anchor="b">
                    <a:lnL w="9525" cap="flat" cmpd="sng" algn="ctr">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lgn="ctr">
                      <a:solidFill>
                        <a:srgbClr val="CCCCCC"/>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10"/>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3"/>
          <p:cNvSpPr txBox="1">
            <a:spLocks noGrp="1"/>
          </p:cNvSpPr>
          <p:nvPr>
            <p:ph type="title"/>
          </p:nvPr>
        </p:nvSpPr>
        <p:spPr>
          <a:xfrm>
            <a:off x="1154954" y="973668"/>
            <a:ext cx="8761413" cy="706964"/>
          </a:xfrm>
          <a:prstGeom prst="rect">
            <a:avLst/>
          </a:prstGeom>
          <a:noFill/>
          <a:ln>
            <a:noFill/>
          </a:ln>
        </p:spPr>
        <p:txBody>
          <a:bodyPr spcFirstLastPara="1" wrap="square" lIns="91425" tIns="45700" rIns="91425" bIns="45700" anchor="ctr" anchorCtr="0">
            <a:noAutofit/>
          </a:bodyPr>
          <a:lstStyle/>
          <a:p>
            <a:pPr lvl="0">
              <a:buSzPts val="2800"/>
            </a:pPr>
            <a:r>
              <a:rPr lang="en-US" sz="2800" b="1" dirty="0"/>
              <a:t>2025 Operating Expenses Actual vs. Budget </a:t>
            </a:r>
            <a:endParaRPr dirty="0"/>
          </a:p>
        </p:txBody>
      </p:sp>
      <p:graphicFrame>
        <p:nvGraphicFramePr>
          <p:cNvPr id="270" name="Google Shape;270;p3"/>
          <p:cNvGraphicFramePr/>
          <p:nvPr>
            <p:extLst>
              <p:ext uri="{D42A27DB-BD31-4B8C-83A1-F6EECF244321}">
                <p14:modId xmlns:p14="http://schemas.microsoft.com/office/powerpoint/2010/main" val="3590114890"/>
              </p:ext>
            </p:extLst>
          </p:nvPr>
        </p:nvGraphicFramePr>
        <p:xfrm>
          <a:off x="934111" y="1875360"/>
          <a:ext cx="9061964" cy="4271243"/>
        </p:xfrm>
        <a:graphic>
          <a:graphicData uri="http://schemas.openxmlformats.org/drawingml/2006/table">
            <a:tbl>
              <a:tblPr>
                <a:noFill/>
                <a:tableStyleId>{D0940782-F136-4014-944F-3C8817364D73}</a:tableStyleId>
              </a:tblPr>
              <a:tblGrid>
                <a:gridCol w="3287650">
                  <a:extLst>
                    <a:ext uri="{9D8B030D-6E8A-4147-A177-3AD203B41FA5}">
                      <a16:colId xmlns:a16="http://schemas.microsoft.com/office/drawing/2014/main" val="20000"/>
                    </a:ext>
                  </a:extLst>
                </a:gridCol>
                <a:gridCol w="923925">
                  <a:extLst>
                    <a:ext uri="{9D8B030D-6E8A-4147-A177-3AD203B41FA5}">
                      <a16:colId xmlns:a16="http://schemas.microsoft.com/office/drawing/2014/main" val="20001"/>
                    </a:ext>
                  </a:extLst>
                </a:gridCol>
                <a:gridCol w="1419032">
                  <a:extLst>
                    <a:ext uri="{9D8B030D-6E8A-4147-A177-3AD203B41FA5}">
                      <a16:colId xmlns:a16="http://schemas.microsoft.com/office/drawing/2014/main" val="20002"/>
                    </a:ext>
                  </a:extLst>
                </a:gridCol>
                <a:gridCol w="1715678">
                  <a:extLst>
                    <a:ext uri="{9D8B030D-6E8A-4147-A177-3AD203B41FA5}">
                      <a16:colId xmlns:a16="http://schemas.microsoft.com/office/drawing/2014/main" val="20003"/>
                    </a:ext>
                  </a:extLst>
                </a:gridCol>
                <a:gridCol w="1715679">
                  <a:extLst>
                    <a:ext uri="{9D8B030D-6E8A-4147-A177-3AD203B41FA5}">
                      <a16:colId xmlns:a16="http://schemas.microsoft.com/office/drawing/2014/main" val="20004"/>
                    </a:ext>
                  </a:extLst>
                </a:gridCol>
              </a:tblGrid>
              <a:tr h="464400">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dirty="0">
                          <a:latin typeface="Arial"/>
                          <a:ea typeface="Arial"/>
                          <a:cs typeface="Arial"/>
                          <a:sym typeface="Arial"/>
                        </a:rPr>
                        <a:t>Operating Expenses</a:t>
                      </a:r>
                      <a:endParaRPr sz="1400" u="none" strike="noStrike" cap="none" dirty="0"/>
                    </a:p>
                  </a:txBody>
                  <a:tcPr marL="19050" marR="19050" marT="0" marB="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dirty="0"/>
                        <a:t>Actual</a:t>
                      </a:r>
                      <a:endParaRPr sz="1400" b="1" u="none" strike="noStrike" cap="none" dirty="0"/>
                    </a:p>
                  </a:txBody>
                  <a:tcPr marL="19050" marR="19050" marT="0" marB="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dirty="0"/>
                        <a:t>Budget</a:t>
                      </a:r>
                      <a:endParaRPr sz="1400" b="1" u="none" strike="noStrike" cap="none" dirty="0"/>
                    </a:p>
                  </a:txBody>
                  <a:tcPr marL="19050" marR="19050" marT="0" marB="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dirty="0">
                          <a:latin typeface="Arial"/>
                          <a:ea typeface="Arial"/>
                          <a:cs typeface="Arial"/>
                          <a:sym typeface="Arial"/>
                        </a:rPr>
                        <a:t>Variance +/-</a:t>
                      </a:r>
                      <a:endParaRPr lang="en-US" sz="1400" u="none" strike="noStrike" cap="none" dirty="0"/>
                    </a:p>
                  </a:txBody>
                  <a:tcPr marL="19050" marR="19050" marT="0" marB="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dirty="0"/>
                        <a:t>%</a:t>
                      </a:r>
                    </a:p>
                    <a:p>
                      <a:pPr marL="0" marR="0" lvl="0" indent="0" algn="ctr" rtl="0">
                        <a:lnSpc>
                          <a:spcPct val="100000"/>
                        </a:lnSpc>
                        <a:spcBef>
                          <a:spcPts val="0"/>
                        </a:spcBef>
                        <a:spcAft>
                          <a:spcPts val="0"/>
                        </a:spcAft>
                        <a:buClr>
                          <a:srgbClr val="000000"/>
                        </a:buClr>
                        <a:buSzPts val="1400"/>
                        <a:buFont typeface="Arial"/>
                        <a:buNone/>
                      </a:pPr>
                      <a:endParaRPr lang="en-US" sz="1400" b="1" u="none" strike="noStrike" cap="none" dirty="0"/>
                    </a:p>
                    <a:p>
                      <a:pPr marL="0" marR="0" lvl="0" indent="0" algn="ctr" rtl="0">
                        <a:lnSpc>
                          <a:spcPct val="100000"/>
                        </a:lnSpc>
                        <a:spcBef>
                          <a:spcPts val="0"/>
                        </a:spcBef>
                        <a:spcAft>
                          <a:spcPts val="0"/>
                        </a:spcAft>
                        <a:buClr>
                          <a:srgbClr val="000000"/>
                        </a:buClr>
                        <a:buSzPts val="1400"/>
                        <a:buFont typeface="Arial"/>
                        <a:buNone/>
                      </a:pPr>
                      <a:r>
                        <a:rPr lang="en-US" sz="1400" b="1" u="none" strike="noStrike" cap="none" dirty="0"/>
                        <a:t>% of Budget</a:t>
                      </a:r>
                      <a:endParaRPr sz="1400" b="1" u="none" strike="noStrike" cap="none" dirty="0"/>
                    </a:p>
                  </a:txBody>
                  <a:tcPr marL="19050" marR="19050" marT="0" marB="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0"/>
                  </a:ext>
                </a:extLst>
              </a:tr>
              <a:tr h="146411">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dirty="0"/>
                    </a:p>
                  </a:txBody>
                  <a:tcPr marL="19050" marR="19050" marT="0" marB="0" anchor="b">
                    <a:lnL w="9525" cap="flat" cmpd="sng">
                      <a:solidFill>
                        <a:srgbClr val="CCCCCC"/>
                      </a:solidFill>
                      <a:prstDash val="solid"/>
                      <a:round/>
                      <a:headEnd type="none" w="sm" len="sm"/>
                      <a:tailEnd type="none" w="sm" len="sm"/>
                    </a:lnL>
                    <a:lnR w="9525" cap="flat" cmpd="sng" algn="ctr">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lgn="ctr">
                      <a:solidFill>
                        <a:srgbClr val="CCCCCC"/>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400"/>
                        <a:buFont typeface="Arial"/>
                        <a:buNone/>
                      </a:pPr>
                      <a:endParaRPr sz="1400" u="none" strike="noStrike" cap="none" dirty="0"/>
                    </a:p>
                  </a:txBody>
                  <a:tcPr marL="19050" marR="19050" marT="0" marB="0" anchor="b">
                    <a:lnL w="9525" cap="flat" cmpd="sng" algn="ctr">
                      <a:solidFill>
                        <a:srgbClr val="CCCCCC"/>
                      </a:solidFill>
                      <a:prstDash val="solid"/>
                      <a:round/>
                      <a:headEnd type="none" w="sm" len="sm"/>
                      <a:tailEnd type="none" w="sm" len="sm"/>
                    </a:lnL>
                    <a:lnR w="9525" cap="flat" cmpd="sng" algn="ctr">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lgn="ctr">
                      <a:solidFill>
                        <a:srgbClr val="CCCCCC"/>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400"/>
                        <a:buFont typeface="Arial"/>
                        <a:buNone/>
                      </a:pPr>
                      <a:endParaRPr sz="1400" u="none" strike="noStrike" cap="none" dirty="0"/>
                    </a:p>
                  </a:txBody>
                  <a:tcPr marL="19050" marR="19050" marT="0" marB="0" anchor="b">
                    <a:lnL w="9525" cap="flat" cmpd="sng" algn="ctr">
                      <a:solidFill>
                        <a:srgbClr val="CCCCCC"/>
                      </a:solidFill>
                      <a:prstDash val="solid"/>
                      <a:round/>
                      <a:headEnd type="none" w="sm" len="sm"/>
                      <a:tailEnd type="none" w="sm" len="sm"/>
                    </a:lnL>
                    <a:lnR w="9525" cap="flat" cmpd="sng" algn="ctr">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lgn="ctr">
                      <a:solidFill>
                        <a:srgbClr val="CCCCCC"/>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400"/>
                        <a:buFont typeface="Arial"/>
                        <a:buNone/>
                      </a:pPr>
                      <a:endParaRPr sz="1400" u="none" strike="noStrike" cap="none" dirty="0"/>
                    </a:p>
                  </a:txBody>
                  <a:tcPr marL="19050" marR="19050" marT="0" marB="0" anchor="b">
                    <a:lnL w="9525" cap="flat" cmpd="sng" algn="ctr">
                      <a:solidFill>
                        <a:srgbClr val="CCCCCC"/>
                      </a:solidFill>
                      <a:prstDash val="solid"/>
                      <a:round/>
                      <a:headEnd type="none" w="sm" len="sm"/>
                      <a:tailEnd type="none" w="sm" len="sm"/>
                    </a:lnL>
                    <a:lnR w="9525" cap="flat" cmpd="sng" algn="ctr">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lgn="ctr">
                      <a:solidFill>
                        <a:srgbClr val="CCCCCC"/>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400"/>
                        <a:buFont typeface="Arial"/>
                        <a:buNone/>
                      </a:pPr>
                      <a:endParaRPr sz="1400" u="none" strike="noStrike" cap="none" dirty="0"/>
                    </a:p>
                  </a:txBody>
                  <a:tcPr marL="19050" marR="19050" marT="0" marB="0" anchor="b">
                    <a:lnL w="9525" cap="flat" cmpd="sng" algn="ctr">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lgn="ctr">
                      <a:solidFill>
                        <a:srgbClr val="CCCCCC"/>
                      </a:solidFill>
                      <a:prstDash val="solid"/>
                      <a:round/>
                      <a:headEnd type="none" w="sm" len="sm"/>
                      <a:tailEnd type="none" w="sm" len="sm"/>
                    </a:lnB>
                  </a:tcPr>
                </a:tc>
                <a:extLst>
                  <a:ext uri="{0D108BD9-81ED-4DB2-BD59-A6C34878D82A}">
                    <a16:rowId xmlns:a16="http://schemas.microsoft.com/office/drawing/2014/main" val="3853500691"/>
                  </a:ext>
                </a:extLst>
              </a:tr>
              <a:tr h="210312">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dirty="0">
                          <a:latin typeface="Arial"/>
                          <a:ea typeface="Arial"/>
                          <a:cs typeface="Arial"/>
                          <a:sym typeface="Arial"/>
                        </a:rPr>
                        <a:t>6000 Personnel Costs</a:t>
                      </a:r>
                      <a:endParaRPr sz="1400" u="none" strike="noStrike" cap="none" dirty="0"/>
                    </a:p>
                  </a:txBody>
                  <a:tcPr marL="19050" marR="19050" marT="0" marB="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400"/>
                        <a:buFont typeface="Arial"/>
                        <a:buNone/>
                      </a:pPr>
                      <a:r>
                        <a:rPr lang="en-US" sz="1400" b="0" u="none" strike="noStrike" cap="none" dirty="0">
                          <a:latin typeface="Arial"/>
                          <a:ea typeface="Arial"/>
                          <a:cs typeface="Arial"/>
                          <a:sym typeface="Arial"/>
                        </a:rPr>
                        <a:t>370,139 </a:t>
                      </a:r>
                      <a:endParaRPr sz="1400" u="none" strike="noStrike" cap="none" dirty="0"/>
                    </a:p>
                  </a:txBody>
                  <a:tcPr marL="19050" marR="19050" marT="0" marB="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400"/>
                        <a:buFont typeface="Arial"/>
                        <a:buNone/>
                      </a:pPr>
                      <a:r>
                        <a:rPr lang="en-US" sz="1400" b="0" u="none" strike="noStrike" cap="none" dirty="0">
                          <a:latin typeface="Arial"/>
                          <a:ea typeface="Arial"/>
                          <a:cs typeface="Arial"/>
                          <a:sym typeface="Arial"/>
                        </a:rPr>
                        <a:t>378,481 </a:t>
                      </a:r>
                      <a:endParaRPr sz="1400" u="none" strike="noStrike" cap="none" dirty="0"/>
                    </a:p>
                  </a:txBody>
                  <a:tcPr marL="19050" marR="19050" marT="0" marB="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400"/>
                        <a:buFont typeface="Arial"/>
                        <a:buNone/>
                      </a:pPr>
                      <a:r>
                        <a:rPr lang="en-US" sz="1400" b="0" u="none" strike="noStrike" cap="none" dirty="0">
                          <a:latin typeface="Arial"/>
                          <a:ea typeface="Arial"/>
                          <a:cs typeface="Arial"/>
                          <a:sym typeface="Arial"/>
                        </a:rPr>
                        <a:t>(8,342) </a:t>
                      </a:r>
                      <a:endParaRPr sz="1400" u="none" strike="noStrike" cap="none" dirty="0"/>
                    </a:p>
                  </a:txBody>
                  <a:tcPr marL="19050" marR="19050" marT="0" marB="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400"/>
                        <a:buFont typeface="Arial"/>
                        <a:buNone/>
                      </a:pPr>
                      <a:r>
                        <a:rPr lang="en-US" sz="1400" b="0" u="none" strike="noStrike" cap="none" dirty="0">
                          <a:latin typeface="Arial"/>
                          <a:ea typeface="Arial"/>
                          <a:cs typeface="Arial"/>
                          <a:sym typeface="Arial"/>
                        </a:rPr>
                        <a:t>98%</a:t>
                      </a:r>
                      <a:endParaRPr sz="1400" u="none" strike="noStrike" cap="none" dirty="0"/>
                    </a:p>
                  </a:txBody>
                  <a:tcPr marL="19050" marR="19050" marT="0" marB="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1"/>
                  </a:ext>
                </a:extLst>
              </a:tr>
              <a:tr h="20640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dirty="0"/>
                    </a:p>
                  </a:txBody>
                  <a:tcPr marL="19050" marR="19050" marT="0" marB="0" anchor="b">
                    <a:lnL w="9525" cap="flat" cmpd="sng">
                      <a:solidFill>
                        <a:srgbClr val="CCCCCC"/>
                      </a:solidFill>
                      <a:prstDash val="solid"/>
                      <a:round/>
                      <a:headEnd type="none" w="sm" len="sm"/>
                      <a:tailEnd type="none" w="sm" len="sm"/>
                    </a:lnL>
                    <a:lnR w="9525" cap="flat" cmpd="sng" algn="ctr">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lgn="ctr">
                      <a:solidFill>
                        <a:srgbClr val="CCCCCC"/>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400"/>
                        <a:buFont typeface="Arial"/>
                        <a:buNone/>
                      </a:pPr>
                      <a:endParaRPr sz="1400" u="none" strike="noStrike" cap="none" dirty="0"/>
                    </a:p>
                  </a:txBody>
                  <a:tcPr marL="19050" marR="19050" marT="0" marB="0" anchor="b">
                    <a:lnL w="9525" cap="flat" cmpd="sng" algn="ctr">
                      <a:solidFill>
                        <a:srgbClr val="CCCCCC"/>
                      </a:solidFill>
                      <a:prstDash val="solid"/>
                      <a:round/>
                      <a:headEnd type="none" w="sm" len="sm"/>
                      <a:tailEnd type="none" w="sm" len="sm"/>
                    </a:lnL>
                    <a:lnR w="9525" cap="flat" cmpd="sng" algn="ctr">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lgn="ctr">
                      <a:solidFill>
                        <a:srgbClr val="CCCCCC"/>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400"/>
                        <a:buFont typeface="Arial"/>
                        <a:buNone/>
                      </a:pPr>
                      <a:endParaRPr sz="1400" u="none" strike="noStrike" cap="none" dirty="0"/>
                    </a:p>
                  </a:txBody>
                  <a:tcPr marL="19050" marR="19050" marT="0" marB="0" anchor="b">
                    <a:lnL w="9525" cap="flat" cmpd="sng" algn="ctr">
                      <a:solidFill>
                        <a:srgbClr val="CCCCCC"/>
                      </a:solidFill>
                      <a:prstDash val="solid"/>
                      <a:round/>
                      <a:headEnd type="none" w="sm" len="sm"/>
                      <a:tailEnd type="none" w="sm" len="sm"/>
                    </a:lnL>
                    <a:lnR w="9525" cap="flat" cmpd="sng" algn="ctr">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lgn="ctr">
                      <a:solidFill>
                        <a:srgbClr val="CCCCCC"/>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400"/>
                        <a:buFont typeface="Arial"/>
                        <a:buNone/>
                      </a:pPr>
                      <a:endParaRPr sz="1400" u="none" strike="noStrike" cap="none" dirty="0"/>
                    </a:p>
                  </a:txBody>
                  <a:tcPr marL="19050" marR="19050" marT="0" marB="0" anchor="b">
                    <a:lnL w="9525" cap="flat" cmpd="sng" algn="ctr">
                      <a:solidFill>
                        <a:srgbClr val="CCCCCC"/>
                      </a:solidFill>
                      <a:prstDash val="solid"/>
                      <a:round/>
                      <a:headEnd type="none" w="sm" len="sm"/>
                      <a:tailEnd type="none" w="sm" len="sm"/>
                    </a:lnL>
                    <a:lnR w="9525" cap="flat" cmpd="sng" algn="ctr">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lgn="ctr">
                      <a:solidFill>
                        <a:srgbClr val="CCCCCC"/>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400"/>
                        <a:buFont typeface="Arial"/>
                        <a:buNone/>
                      </a:pPr>
                      <a:endParaRPr sz="1400" u="none" strike="noStrike" cap="none" dirty="0"/>
                    </a:p>
                  </a:txBody>
                  <a:tcPr marL="19050" marR="19050" marT="0" marB="0" anchor="b">
                    <a:lnL w="9525" cap="flat" cmpd="sng" algn="ctr">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lgn="ctr">
                      <a:solidFill>
                        <a:srgbClr val="CCCCCC"/>
                      </a:solidFill>
                      <a:prstDash val="solid"/>
                      <a:round/>
                      <a:headEnd type="none" w="sm" len="sm"/>
                      <a:tailEnd type="none" w="sm" len="sm"/>
                    </a:lnB>
                  </a:tcPr>
                </a:tc>
                <a:extLst>
                  <a:ext uri="{0D108BD9-81ED-4DB2-BD59-A6C34878D82A}">
                    <a16:rowId xmlns:a16="http://schemas.microsoft.com/office/drawing/2014/main" val="2718864007"/>
                  </a:ext>
                </a:extLst>
              </a:tr>
              <a:tr h="206400">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dirty="0">
                          <a:latin typeface="Arial"/>
                          <a:ea typeface="Arial"/>
                          <a:cs typeface="Arial"/>
                          <a:sym typeface="Arial"/>
                        </a:rPr>
                        <a:t>7000 Sacramental Life</a:t>
                      </a:r>
                      <a:endParaRPr sz="1400" u="none" strike="noStrike" cap="none" dirty="0"/>
                    </a:p>
                  </a:txBody>
                  <a:tcPr marL="19050" marR="19050" marT="0" marB="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400"/>
                        <a:buFont typeface="Arial"/>
                        <a:buNone/>
                      </a:pPr>
                      <a:r>
                        <a:rPr lang="en-US" sz="1400" b="0" u="none" strike="noStrike" cap="none" dirty="0">
                          <a:latin typeface="Arial"/>
                          <a:ea typeface="Arial"/>
                          <a:cs typeface="Arial"/>
                          <a:sym typeface="Arial"/>
                        </a:rPr>
                        <a:t>9,706 </a:t>
                      </a:r>
                      <a:endParaRPr sz="1400" u="none" strike="noStrike" cap="none" dirty="0"/>
                    </a:p>
                  </a:txBody>
                  <a:tcPr marL="19050" marR="19050" marT="0" marB="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400"/>
                        <a:buFont typeface="Arial"/>
                        <a:buNone/>
                      </a:pPr>
                      <a:r>
                        <a:rPr lang="en-US" sz="1400" b="0" u="none" strike="noStrike" cap="none" dirty="0">
                          <a:latin typeface="Arial"/>
                          <a:ea typeface="Arial"/>
                          <a:cs typeface="Arial"/>
                          <a:sym typeface="Arial"/>
                        </a:rPr>
                        <a:t>10,500 </a:t>
                      </a:r>
                      <a:endParaRPr sz="1400" u="none" strike="noStrike" cap="none" dirty="0"/>
                    </a:p>
                  </a:txBody>
                  <a:tcPr marL="19050" marR="19050" marT="0" marB="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400"/>
                        <a:buFont typeface="Arial"/>
                        <a:buNone/>
                      </a:pPr>
                      <a:r>
                        <a:rPr lang="en-US" sz="1400" b="0" u="none" strike="noStrike" cap="none" dirty="0">
                          <a:latin typeface="Arial"/>
                          <a:ea typeface="Arial"/>
                          <a:cs typeface="Arial"/>
                          <a:sym typeface="Arial"/>
                        </a:rPr>
                        <a:t>(794) </a:t>
                      </a:r>
                      <a:endParaRPr sz="1400" u="none" strike="noStrike" cap="none" dirty="0"/>
                    </a:p>
                  </a:txBody>
                  <a:tcPr marL="19050" marR="19050" marT="0" marB="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400"/>
                        <a:buFont typeface="Arial"/>
                        <a:buNone/>
                      </a:pPr>
                      <a:r>
                        <a:rPr lang="en-US" sz="1400" b="0" u="none" strike="noStrike" cap="none" dirty="0">
                          <a:latin typeface="Arial"/>
                          <a:ea typeface="Arial"/>
                          <a:cs typeface="Arial"/>
                          <a:sym typeface="Arial"/>
                        </a:rPr>
                        <a:t>92%</a:t>
                      </a:r>
                      <a:endParaRPr sz="1400" u="none" strike="noStrike" cap="none" dirty="0"/>
                    </a:p>
                  </a:txBody>
                  <a:tcPr marL="19050" marR="19050" marT="0" marB="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2"/>
                  </a:ext>
                </a:extLst>
              </a:tr>
              <a:tr h="206400">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dirty="0">
                          <a:latin typeface="Arial"/>
                          <a:ea typeface="Arial"/>
                          <a:cs typeface="Arial"/>
                          <a:sym typeface="Arial"/>
                        </a:rPr>
                        <a:t>7100 Music Expenses</a:t>
                      </a:r>
                      <a:endParaRPr sz="1400" u="none" strike="noStrike" cap="none" dirty="0"/>
                    </a:p>
                  </a:txBody>
                  <a:tcPr marL="19050" marR="19050" marT="0" marB="0" anchor="b">
                    <a:lnL w="9525" cap="flat" cmpd="sng">
                      <a:solidFill>
                        <a:srgbClr val="CCCCCC"/>
                      </a:solidFill>
                      <a:prstDash val="solid"/>
                      <a:round/>
                      <a:headEnd type="none" w="sm" len="sm"/>
                      <a:tailEnd type="none" w="sm" len="sm"/>
                    </a:lnL>
                    <a:lnR w="9525" cap="flat" cmpd="sng" algn="ctr">
                      <a:solidFill>
                        <a:srgbClr val="CCCCCC"/>
                      </a:solidFill>
                      <a:prstDash val="solid"/>
                      <a:round/>
                      <a:headEnd type="none" w="sm" len="sm"/>
                      <a:tailEnd type="none" w="sm" len="sm"/>
                    </a:lnR>
                    <a:lnT w="9525" cap="flat" cmpd="sng" algn="ctr">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400"/>
                        <a:buFont typeface="Arial"/>
                        <a:buNone/>
                      </a:pPr>
                      <a:r>
                        <a:rPr lang="en-US" sz="1400" b="0" u="none" strike="noStrike" cap="none" dirty="0">
                          <a:latin typeface="Arial"/>
                          <a:ea typeface="Arial"/>
                          <a:cs typeface="Arial"/>
                          <a:sym typeface="Arial"/>
                        </a:rPr>
                        <a:t>19,223 </a:t>
                      </a:r>
                      <a:endParaRPr sz="1400" u="none" strike="noStrike" cap="none" dirty="0"/>
                    </a:p>
                  </a:txBody>
                  <a:tcPr marL="19050" marR="19050" marT="0" marB="0" anchor="b">
                    <a:lnL w="9525" cap="flat" cmpd="sng" algn="ctr">
                      <a:solidFill>
                        <a:srgbClr val="CCCCCC"/>
                      </a:solidFill>
                      <a:prstDash val="solid"/>
                      <a:round/>
                      <a:headEnd type="none" w="sm" len="sm"/>
                      <a:tailEnd type="none" w="sm" len="sm"/>
                    </a:lnL>
                    <a:lnR w="9525" cap="flat" cmpd="sng" algn="ctr">
                      <a:solidFill>
                        <a:srgbClr val="CCCCCC"/>
                      </a:solidFill>
                      <a:prstDash val="solid"/>
                      <a:round/>
                      <a:headEnd type="none" w="sm" len="sm"/>
                      <a:tailEnd type="none" w="sm" len="sm"/>
                    </a:lnR>
                    <a:lnT w="9525" cap="flat" cmpd="sng" algn="ctr">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400"/>
                        <a:buFont typeface="Arial"/>
                        <a:buNone/>
                      </a:pPr>
                      <a:r>
                        <a:rPr lang="en-US" sz="1400" b="0" u="none" strike="noStrike" cap="none" dirty="0">
                          <a:latin typeface="Arial"/>
                          <a:ea typeface="Arial"/>
                          <a:cs typeface="Arial"/>
                          <a:sym typeface="Arial"/>
                        </a:rPr>
                        <a:t>8,600 </a:t>
                      </a:r>
                      <a:endParaRPr sz="1400" u="none" strike="noStrike" cap="none" dirty="0"/>
                    </a:p>
                  </a:txBody>
                  <a:tcPr marL="19050" marR="19050" marT="0" marB="0" anchor="b">
                    <a:lnL w="9525" cap="flat" cmpd="sng" algn="ctr">
                      <a:solidFill>
                        <a:srgbClr val="CCCCCC"/>
                      </a:solidFill>
                      <a:prstDash val="solid"/>
                      <a:round/>
                      <a:headEnd type="none" w="sm" len="sm"/>
                      <a:tailEnd type="none" w="sm" len="sm"/>
                    </a:lnL>
                    <a:lnR w="9525" cap="flat" cmpd="sng" algn="ctr">
                      <a:solidFill>
                        <a:srgbClr val="CCCCCC"/>
                      </a:solidFill>
                      <a:prstDash val="solid"/>
                      <a:round/>
                      <a:headEnd type="none" w="sm" len="sm"/>
                      <a:tailEnd type="none" w="sm" len="sm"/>
                    </a:lnR>
                    <a:lnT w="9525" cap="flat" cmpd="sng" algn="ctr">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400"/>
                        <a:buFont typeface="Arial"/>
                        <a:buNone/>
                      </a:pPr>
                      <a:r>
                        <a:rPr lang="en-US" sz="1400" b="0" u="none" strike="noStrike" cap="none" dirty="0">
                          <a:latin typeface="Arial"/>
                          <a:ea typeface="Arial"/>
                          <a:cs typeface="Arial"/>
                          <a:sym typeface="Arial"/>
                        </a:rPr>
                        <a:t>10,623 </a:t>
                      </a:r>
                      <a:endParaRPr sz="1400" u="none" strike="noStrike" cap="none" dirty="0"/>
                    </a:p>
                  </a:txBody>
                  <a:tcPr marL="19050" marR="19050" marT="0" marB="0" anchor="b">
                    <a:lnL w="9525" cap="flat" cmpd="sng" algn="ctr">
                      <a:solidFill>
                        <a:srgbClr val="CCCCCC"/>
                      </a:solidFill>
                      <a:prstDash val="solid"/>
                      <a:round/>
                      <a:headEnd type="none" w="sm" len="sm"/>
                      <a:tailEnd type="none" w="sm" len="sm"/>
                    </a:lnL>
                    <a:lnR w="9525" cap="flat" cmpd="sng" algn="ctr">
                      <a:solidFill>
                        <a:srgbClr val="CCCCCC"/>
                      </a:solidFill>
                      <a:prstDash val="solid"/>
                      <a:round/>
                      <a:headEnd type="none" w="sm" len="sm"/>
                      <a:tailEnd type="none" w="sm" len="sm"/>
                    </a:lnR>
                    <a:lnT w="9525" cap="flat" cmpd="sng" algn="ctr">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400"/>
                        <a:buFont typeface="Arial"/>
                        <a:buNone/>
                      </a:pPr>
                      <a:r>
                        <a:rPr lang="en-US" sz="1400" b="0" u="none" strike="noStrike" cap="none" dirty="0">
                          <a:latin typeface="Arial"/>
                          <a:ea typeface="Arial"/>
                          <a:cs typeface="Arial"/>
                          <a:sym typeface="Arial"/>
                        </a:rPr>
                        <a:t>224%</a:t>
                      </a:r>
                      <a:endParaRPr sz="1400" u="none" strike="noStrike" cap="none" dirty="0"/>
                    </a:p>
                  </a:txBody>
                  <a:tcPr marL="19050" marR="19050" marT="0" marB="0" anchor="b">
                    <a:lnL w="9525" cap="flat" cmpd="sng" algn="ctr">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lgn="ctr">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3"/>
                  </a:ext>
                </a:extLst>
              </a:tr>
              <a:tr h="217403">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dirty="0">
                          <a:latin typeface="Arial"/>
                          <a:ea typeface="Arial"/>
                          <a:cs typeface="Arial"/>
                          <a:sym typeface="Arial"/>
                        </a:rPr>
                        <a:t>7200 Education &amp; Formation</a:t>
                      </a:r>
                      <a:endParaRPr sz="1400" u="none" strike="noStrike" cap="none" dirty="0"/>
                    </a:p>
                  </a:txBody>
                  <a:tcPr marL="19050" marR="19050" marT="0" marB="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400"/>
                        <a:buFont typeface="Arial"/>
                        <a:buNone/>
                      </a:pPr>
                      <a:r>
                        <a:rPr lang="en-US" sz="1400" b="0" u="none" strike="noStrike" cap="none" dirty="0">
                          <a:latin typeface="Arial"/>
                          <a:ea typeface="Arial"/>
                          <a:cs typeface="Arial"/>
                          <a:sym typeface="Arial"/>
                        </a:rPr>
                        <a:t>608 </a:t>
                      </a:r>
                      <a:endParaRPr sz="1400" u="none" strike="noStrike" cap="none" dirty="0"/>
                    </a:p>
                  </a:txBody>
                  <a:tcPr marL="19050" marR="19050" marT="0" marB="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400"/>
                        <a:buFont typeface="Arial"/>
                        <a:buNone/>
                      </a:pPr>
                      <a:r>
                        <a:rPr lang="en-US" sz="1400" u="none" strike="noStrike" cap="none" dirty="0"/>
                        <a:t>750</a:t>
                      </a:r>
                      <a:endParaRPr sz="1400" u="none" strike="noStrike" cap="none" dirty="0"/>
                    </a:p>
                  </a:txBody>
                  <a:tcPr marL="19050" marR="19050" marT="0" marB="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400"/>
                        <a:buFont typeface="Arial"/>
                        <a:buNone/>
                      </a:pPr>
                      <a:r>
                        <a:rPr lang="en-US" sz="1400" b="0" u="none" strike="noStrike" cap="none" dirty="0">
                          <a:latin typeface="Arial"/>
                          <a:ea typeface="Arial"/>
                          <a:cs typeface="Arial"/>
                          <a:sym typeface="Arial"/>
                        </a:rPr>
                        <a:t>(142) </a:t>
                      </a:r>
                      <a:endParaRPr sz="1400" u="none" strike="noStrike" cap="none" dirty="0"/>
                    </a:p>
                  </a:txBody>
                  <a:tcPr marL="19050" marR="19050" marT="0" marB="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400"/>
                        <a:buFont typeface="Arial"/>
                        <a:buNone/>
                      </a:pPr>
                      <a:r>
                        <a:rPr lang="en-US" sz="1400" u="none" strike="noStrike" cap="none" dirty="0"/>
                        <a:t>81%</a:t>
                      </a:r>
                      <a:endParaRPr sz="1400" u="none" strike="noStrike" cap="none" dirty="0"/>
                    </a:p>
                  </a:txBody>
                  <a:tcPr marL="19050" marR="19050" marT="0" marB="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4"/>
                  </a:ext>
                </a:extLst>
              </a:tr>
              <a:tr h="200569">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dirty="0">
                          <a:latin typeface="Arial"/>
                          <a:ea typeface="Arial"/>
                          <a:cs typeface="Arial"/>
                          <a:sym typeface="Arial"/>
                        </a:rPr>
                        <a:t>7300 Service &amp; Outreach</a:t>
                      </a:r>
                      <a:endParaRPr sz="1400" u="none" strike="noStrike" cap="none" dirty="0"/>
                    </a:p>
                  </a:txBody>
                  <a:tcPr marL="19050" marR="19050" marT="0" marB="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400"/>
                        <a:buFont typeface="Arial"/>
                        <a:buNone/>
                      </a:pPr>
                      <a:r>
                        <a:rPr lang="en-US" sz="1400" u="none" strike="noStrike" cap="none" dirty="0"/>
                        <a:t>747</a:t>
                      </a:r>
                    </a:p>
                  </a:txBody>
                  <a:tcPr marL="19050" marR="19050" marT="0" marB="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400"/>
                        <a:buFont typeface="Arial"/>
                        <a:buNone/>
                      </a:pPr>
                      <a:r>
                        <a:rPr lang="en-US" sz="1400" b="0" u="none" strike="noStrike" cap="none" dirty="0">
                          <a:latin typeface="Arial"/>
                          <a:ea typeface="Arial"/>
                          <a:cs typeface="Arial"/>
                          <a:sym typeface="Arial"/>
                        </a:rPr>
                        <a:t>1,350 </a:t>
                      </a:r>
                      <a:endParaRPr sz="1400" u="none" strike="noStrike" cap="none" dirty="0"/>
                    </a:p>
                  </a:txBody>
                  <a:tcPr marL="19050" marR="19050" marT="0" marB="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400"/>
                        <a:buFont typeface="Arial"/>
                        <a:buNone/>
                      </a:pPr>
                      <a:r>
                        <a:rPr lang="en-US" sz="1400" b="0" u="none" strike="noStrike" cap="none" dirty="0">
                          <a:latin typeface="Arial"/>
                          <a:ea typeface="Arial"/>
                          <a:cs typeface="Arial"/>
                          <a:sym typeface="Arial"/>
                        </a:rPr>
                        <a:t>(603)</a:t>
                      </a:r>
                      <a:endParaRPr sz="1400" u="none" strike="noStrike" cap="none" dirty="0"/>
                    </a:p>
                  </a:txBody>
                  <a:tcPr marL="19050" marR="19050" marT="0" marB="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400"/>
                        <a:buFont typeface="Arial"/>
                        <a:buNone/>
                      </a:pPr>
                      <a:r>
                        <a:rPr lang="en-US" sz="1400" b="0" u="none" strike="noStrike" cap="none" dirty="0">
                          <a:latin typeface="Arial"/>
                          <a:ea typeface="Arial"/>
                          <a:cs typeface="Arial"/>
                          <a:sym typeface="Arial"/>
                        </a:rPr>
                        <a:t>55%</a:t>
                      </a:r>
                      <a:endParaRPr sz="1400" u="none" strike="noStrike" cap="none" dirty="0"/>
                    </a:p>
                  </a:txBody>
                  <a:tcPr marL="19050" marR="19050" marT="0" marB="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5"/>
                  </a:ext>
                </a:extLst>
              </a:tr>
              <a:tr h="206400">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dirty="0">
                          <a:latin typeface="Arial"/>
                          <a:ea typeface="Arial"/>
                          <a:cs typeface="Arial"/>
                          <a:sym typeface="Arial"/>
                        </a:rPr>
                        <a:t>7400 Community Life</a:t>
                      </a:r>
                      <a:endParaRPr sz="1400" u="none" strike="noStrike" cap="none" dirty="0"/>
                    </a:p>
                  </a:txBody>
                  <a:tcPr marL="19050" marR="19050" marT="0" marB="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400"/>
                        <a:buFont typeface="Arial"/>
                        <a:buNone/>
                      </a:pPr>
                      <a:r>
                        <a:rPr lang="en-US" sz="1400" b="0" u="none" strike="noStrike" cap="none" dirty="0">
                          <a:latin typeface="Arial"/>
                          <a:ea typeface="Arial"/>
                          <a:cs typeface="Arial"/>
                          <a:sym typeface="Arial"/>
                        </a:rPr>
                        <a:t>8,441 </a:t>
                      </a:r>
                      <a:endParaRPr sz="1400" u="none" strike="noStrike" cap="none" dirty="0"/>
                    </a:p>
                  </a:txBody>
                  <a:tcPr marL="19050" marR="19050" marT="0" marB="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400"/>
                        <a:buFont typeface="Arial"/>
                        <a:buNone/>
                      </a:pPr>
                      <a:r>
                        <a:rPr lang="en-US" sz="1400" b="0" u="none" strike="noStrike" cap="none" dirty="0">
                          <a:latin typeface="Arial"/>
                          <a:ea typeface="Arial"/>
                          <a:cs typeface="Arial"/>
                          <a:sym typeface="Arial"/>
                        </a:rPr>
                        <a:t>950 </a:t>
                      </a:r>
                      <a:endParaRPr sz="1400" u="none" strike="noStrike" cap="none" dirty="0"/>
                    </a:p>
                  </a:txBody>
                  <a:tcPr marL="19050" marR="19050" marT="0" marB="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400"/>
                        <a:buFont typeface="Arial"/>
                        <a:buNone/>
                      </a:pPr>
                      <a:r>
                        <a:rPr lang="en-US" sz="1400" b="0" u="none" strike="noStrike" cap="none" dirty="0">
                          <a:latin typeface="Arial"/>
                          <a:ea typeface="Arial"/>
                          <a:cs typeface="Arial"/>
                          <a:sym typeface="Arial"/>
                        </a:rPr>
                        <a:t>7491 </a:t>
                      </a:r>
                      <a:endParaRPr sz="1400" u="none" strike="noStrike" cap="none" dirty="0"/>
                    </a:p>
                  </a:txBody>
                  <a:tcPr marL="19050" marR="19050" marT="0" marB="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400"/>
                        <a:buFont typeface="Arial"/>
                        <a:buNone/>
                      </a:pPr>
                      <a:r>
                        <a:rPr lang="en-US" sz="1400" b="0" u="none" strike="noStrike" cap="none" dirty="0">
                          <a:latin typeface="Arial"/>
                          <a:ea typeface="Arial"/>
                          <a:cs typeface="Arial"/>
                          <a:sym typeface="Arial"/>
                        </a:rPr>
                        <a:t>889%</a:t>
                      </a:r>
                      <a:endParaRPr sz="1400" u="none" strike="noStrike" cap="none" dirty="0"/>
                    </a:p>
                  </a:txBody>
                  <a:tcPr marL="19050" marR="19050" marT="0" marB="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6"/>
                  </a:ext>
                </a:extLst>
              </a:tr>
              <a:tr h="173232">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dirty="0">
                          <a:latin typeface="Arial"/>
                          <a:ea typeface="Arial"/>
                          <a:cs typeface="Arial"/>
                          <a:sym typeface="Arial"/>
                        </a:rPr>
                        <a:t>7500 Leadership &amp; Support</a:t>
                      </a:r>
                      <a:endParaRPr sz="1400" u="none" strike="noStrike" cap="none" dirty="0"/>
                    </a:p>
                  </a:txBody>
                  <a:tcPr marL="19050" marR="19050" marT="0" marB="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400"/>
                        <a:buFont typeface="Arial"/>
                        <a:buNone/>
                      </a:pPr>
                      <a:r>
                        <a:rPr lang="en-US" sz="1400" b="0" u="none" strike="noStrike" cap="none" dirty="0">
                          <a:latin typeface="Arial"/>
                          <a:ea typeface="Arial"/>
                          <a:cs typeface="Arial"/>
                          <a:sym typeface="Arial"/>
                        </a:rPr>
                        <a:t>937 </a:t>
                      </a:r>
                      <a:endParaRPr sz="1400" u="none" strike="noStrike" cap="none" dirty="0"/>
                    </a:p>
                  </a:txBody>
                  <a:tcPr marL="19050" marR="19050" marT="0" marB="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400"/>
                        <a:buFont typeface="Arial"/>
                        <a:buNone/>
                      </a:pPr>
                      <a:r>
                        <a:rPr lang="en-US" sz="1400" b="0" u="none" strike="noStrike" cap="none" dirty="0">
                          <a:latin typeface="Arial"/>
                          <a:ea typeface="Arial"/>
                          <a:cs typeface="Arial"/>
                          <a:sym typeface="Arial"/>
                        </a:rPr>
                        <a:t>1,300 </a:t>
                      </a:r>
                      <a:endParaRPr sz="1400" u="none" strike="noStrike" cap="none" dirty="0"/>
                    </a:p>
                  </a:txBody>
                  <a:tcPr marL="19050" marR="19050" marT="0" marB="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400"/>
                        <a:buFont typeface="Arial"/>
                        <a:buNone/>
                      </a:pPr>
                      <a:r>
                        <a:rPr lang="en-US" sz="1400" b="0" u="none" strike="noStrike" cap="none" dirty="0">
                          <a:latin typeface="Arial"/>
                          <a:ea typeface="Arial"/>
                          <a:cs typeface="Arial"/>
                          <a:sym typeface="Arial"/>
                        </a:rPr>
                        <a:t>(363)</a:t>
                      </a:r>
                      <a:endParaRPr sz="1400" u="none" strike="noStrike" cap="none" dirty="0"/>
                    </a:p>
                  </a:txBody>
                  <a:tcPr marL="19050" marR="19050" marT="0" marB="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400"/>
                        <a:buFont typeface="Arial"/>
                        <a:buNone/>
                      </a:pPr>
                      <a:r>
                        <a:rPr lang="en-US" sz="1400" b="0" u="none" strike="noStrike" cap="none" dirty="0">
                          <a:latin typeface="Arial"/>
                          <a:ea typeface="Arial"/>
                          <a:cs typeface="Arial"/>
                          <a:sym typeface="Arial"/>
                        </a:rPr>
                        <a:t>72%</a:t>
                      </a:r>
                      <a:endParaRPr sz="1400" u="none" strike="noStrike" cap="none" dirty="0"/>
                    </a:p>
                  </a:txBody>
                  <a:tcPr marL="19050" marR="19050" marT="0" marB="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7"/>
                  </a:ext>
                </a:extLst>
              </a:tr>
              <a:tr h="194421">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latin typeface="Arial"/>
                          <a:ea typeface="Arial"/>
                          <a:cs typeface="Arial"/>
                          <a:sym typeface="Arial"/>
                        </a:rPr>
                        <a:t>7600 Fundraising Expenses</a:t>
                      </a:r>
                      <a:endParaRPr sz="1400" u="none" strike="noStrike" cap="none"/>
                    </a:p>
                  </a:txBody>
                  <a:tcPr marL="19050" marR="19050" marT="0" marB="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400"/>
                        <a:buFont typeface="Arial"/>
                        <a:buNone/>
                      </a:pPr>
                      <a:r>
                        <a:rPr lang="en-US" sz="1400" b="0" u="none" strike="noStrike" cap="none" dirty="0">
                          <a:latin typeface="Arial"/>
                          <a:ea typeface="Arial"/>
                          <a:cs typeface="Arial"/>
                          <a:sym typeface="Arial"/>
                        </a:rPr>
                        <a:t>0 </a:t>
                      </a:r>
                      <a:endParaRPr sz="1400" u="none" strike="noStrike" cap="none" dirty="0"/>
                    </a:p>
                  </a:txBody>
                  <a:tcPr marL="19050" marR="19050" marT="0" marB="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400"/>
                        <a:buFont typeface="Arial"/>
                        <a:buNone/>
                      </a:pPr>
                      <a:r>
                        <a:rPr lang="en-US" sz="1400" b="0" u="none" strike="noStrike" cap="none" dirty="0">
                          <a:latin typeface="Arial"/>
                          <a:ea typeface="Arial"/>
                          <a:cs typeface="Arial"/>
                          <a:sym typeface="Arial"/>
                        </a:rPr>
                        <a:t>0</a:t>
                      </a:r>
                      <a:endParaRPr sz="1400" u="none" strike="noStrike" cap="none" dirty="0"/>
                    </a:p>
                  </a:txBody>
                  <a:tcPr marL="19050" marR="19050" marT="0" marB="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400"/>
                        <a:buFont typeface="Arial"/>
                        <a:buNone/>
                      </a:pPr>
                      <a:r>
                        <a:rPr lang="en-US" sz="1400" b="0" u="none" strike="noStrike" cap="none" dirty="0">
                          <a:latin typeface="Arial"/>
                          <a:ea typeface="Arial"/>
                          <a:cs typeface="Arial"/>
                          <a:sym typeface="Arial"/>
                        </a:rPr>
                        <a:t>0 </a:t>
                      </a:r>
                      <a:endParaRPr sz="1400" u="none" strike="noStrike" cap="none" dirty="0"/>
                    </a:p>
                  </a:txBody>
                  <a:tcPr marL="19050" marR="19050" marT="0" marB="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400"/>
                        <a:buFont typeface="Arial"/>
                        <a:buNone/>
                      </a:pPr>
                      <a:r>
                        <a:rPr lang="en-US" sz="1400" u="none" strike="noStrike" cap="none" dirty="0"/>
                        <a:t>0%</a:t>
                      </a:r>
                      <a:endParaRPr sz="1400" u="none" strike="noStrike" cap="none" dirty="0"/>
                    </a:p>
                  </a:txBody>
                  <a:tcPr marL="19050" marR="19050" marT="0" marB="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8"/>
                  </a:ext>
                </a:extLst>
              </a:tr>
              <a:tr h="20640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dirty="0"/>
                    </a:p>
                  </a:txBody>
                  <a:tcPr marL="19050" marR="19050" marT="0" marB="0" anchor="b">
                    <a:lnL w="9525" cap="flat" cmpd="sng">
                      <a:solidFill>
                        <a:srgbClr val="CCCCCC"/>
                      </a:solidFill>
                      <a:prstDash val="solid"/>
                      <a:round/>
                      <a:headEnd type="none" w="sm" len="sm"/>
                      <a:tailEnd type="none" w="sm" len="sm"/>
                    </a:lnL>
                    <a:lnR w="9525" cap="flat" cmpd="sng" algn="ctr">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lgn="ctr">
                      <a:solidFill>
                        <a:srgbClr val="CCCCCC"/>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400"/>
                        <a:buFont typeface="Arial"/>
                        <a:buNone/>
                      </a:pPr>
                      <a:endParaRPr sz="1400" u="none" strike="noStrike" cap="none" dirty="0"/>
                    </a:p>
                  </a:txBody>
                  <a:tcPr marL="19050" marR="19050" marT="0" marB="0" anchor="b">
                    <a:lnL w="9525" cap="flat" cmpd="sng" algn="ctr">
                      <a:solidFill>
                        <a:srgbClr val="CCCCCC"/>
                      </a:solidFill>
                      <a:prstDash val="solid"/>
                      <a:round/>
                      <a:headEnd type="none" w="sm" len="sm"/>
                      <a:tailEnd type="none" w="sm" len="sm"/>
                    </a:lnL>
                    <a:lnR w="9525" cap="flat" cmpd="sng" algn="ctr">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lgn="ctr">
                      <a:solidFill>
                        <a:srgbClr val="CCCCCC"/>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400"/>
                        <a:buFont typeface="Arial"/>
                        <a:buNone/>
                      </a:pPr>
                      <a:endParaRPr sz="1400" u="none" strike="noStrike" cap="none" dirty="0"/>
                    </a:p>
                  </a:txBody>
                  <a:tcPr marL="19050" marR="19050" marT="0" marB="0" anchor="b">
                    <a:lnL w="9525" cap="flat" cmpd="sng" algn="ctr">
                      <a:solidFill>
                        <a:srgbClr val="CCCCCC"/>
                      </a:solidFill>
                      <a:prstDash val="solid"/>
                      <a:round/>
                      <a:headEnd type="none" w="sm" len="sm"/>
                      <a:tailEnd type="none" w="sm" len="sm"/>
                    </a:lnL>
                    <a:lnR w="9525" cap="flat" cmpd="sng" algn="ctr">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lgn="ctr">
                      <a:solidFill>
                        <a:srgbClr val="CCCCCC"/>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400"/>
                        <a:buFont typeface="Arial"/>
                        <a:buNone/>
                      </a:pPr>
                      <a:endParaRPr sz="1400" u="none" strike="noStrike" cap="none" dirty="0"/>
                    </a:p>
                  </a:txBody>
                  <a:tcPr marL="19050" marR="19050" marT="0" marB="0" anchor="b">
                    <a:lnL w="9525" cap="flat" cmpd="sng" algn="ctr">
                      <a:solidFill>
                        <a:srgbClr val="CCCCCC"/>
                      </a:solidFill>
                      <a:prstDash val="solid"/>
                      <a:round/>
                      <a:headEnd type="none" w="sm" len="sm"/>
                      <a:tailEnd type="none" w="sm" len="sm"/>
                    </a:lnL>
                    <a:lnR w="9525" cap="flat" cmpd="sng" algn="ctr">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lgn="ctr">
                      <a:solidFill>
                        <a:srgbClr val="CCCCCC"/>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400"/>
                        <a:buFont typeface="Arial"/>
                        <a:buNone/>
                      </a:pPr>
                      <a:endParaRPr sz="1400" u="none" strike="noStrike" cap="none" dirty="0"/>
                    </a:p>
                  </a:txBody>
                  <a:tcPr marL="19050" marR="19050" marT="0" marB="0" anchor="b">
                    <a:lnL w="9525" cap="flat" cmpd="sng" algn="ctr">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lgn="ctr">
                      <a:solidFill>
                        <a:srgbClr val="CCCCCC"/>
                      </a:solidFill>
                      <a:prstDash val="solid"/>
                      <a:round/>
                      <a:headEnd type="none" w="sm" len="sm"/>
                      <a:tailEnd type="none" w="sm" len="sm"/>
                    </a:lnB>
                  </a:tcPr>
                </a:tc>
                <a:extLst>
                  <a:ext uri="{0D108BD9-81ED-4DB2-BD59-A6C34878D82A}">
                    <a16:rowId xmlns:a16="http://schemas.microsoft.com/office/drawing/2014/main" val="2566755351"/>
                  </a:ext>
                </a:extLst>
              </a:tr>
              <a:tr h="206400">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dirty="0">
                          <a:latin typeface="Arial"/>
                          <a:ea typeface="Arial"/>
                          <a:cs typeface="Arial"/>
                          <a:sym typeface="Arial"/>
                        </a:rPr>
                        <a:t>7700 Professional Fees</a:t>
                      </a:r>
                      <a:endParaRPr sz="1400" u="none" strike="noStrike" cap="none" dirty="0"/>
                    </a:p>
                  </a:txBody>
                  <a:tcPr marL="19050" marR="19050" marT="0" marB="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400"/>
                        <a:buFont typeface="Arial"/>
                        <a:buNone/>
                      </a:pPr>
                      <a:r>
                        <a:rPr lang="en-US" sz="1400" b="0" u="none" strike="noStrike" cap="none" dirty="0">
                          <a:latin typeface="Arial"/>
                          <a:ea typeface="Arial"/>
                          <a:cs typeface="Arial"/>
                          <a:sym typeface="Arial"/>
                        </a:rPr>
                        <a:t>57,252 </a:t>
                      </a:r>
                      <a:endParaRPr sz="1400" u="none" strike="noStrike" cap="none" dirty="0"/>
                    </a:p>
                  </a:txBody>
                  <a:tcPr marL="19050" marR="19050" marT="0" marB="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400"/>
                        <a:buFont typeface="Arial"/>
                        <a:buNone/>
                      </a:pPr>
                      <a:r>
                        <a:rPr lang="en-US" sz="1400" b="0" u="none" strike="noStrike" cap="none" dirty="0">
                          <a:latin typeface="Arial"/>
                          <a:ea typeface="Arial"/>
                          <a:cs typeface="Arial"/>
                          <a:sym typeface="Arial"/>
                        </a:rPr>
                        <a:t>44,100 </a:t>
                      </a:r>
                      <a:endParaRPr sz="1400" u="none" strike="noStrike" cap="none" dirty="0"/>
                    </a:p>
                  </a:txBody>
                  <a:tcPr marL="19050" marR="19050" marT="0" marB="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400"/>
                        <a:buFont typeface="Arial"/>
                        <a:buNone/>
                      </a:pPr>
                      <a:r>
                        <a:rPr lang="en-US" sz="1400" b="0" u="none" strike="noStrike" cap="none" dirty="0">
                          <a:latin typeface="Arial"/>
                          <a:ea typeface="Arial"/>
                          <a:cs typeface="Arial"/>
                          <a:sym typeface="Arial"/>
                        </a:rPr>
                        <a:t>13,152 </a:t>
                      </a:r>
                      <a:endParaRPr sz="1400" u="none" strike="noStrike" cap="none" dirty="0"/>
                    </a:p>
                  </a:txBody>
                  <a:tcPr marL="19050" marR="19050" marT="0" marB="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400"/>
                        <a:buFont typeface="Arial"/>
                        <a:buNone/>
                      </a:pPr>
                      <a:r>
                        <a:rPr lang="en-US" sz="1400" b="0" u="none" strike="noStrike" cap="none" dirty="0">
                          <a:latin typeface="Arial"/>
                          <a:ea typeface="Arial"/>
                          <a:cs typeface="Arial"/>
                          <a:sym typeface="Arial"/>
                        </a:rPr>
                        <a:t>130%</a:t>
                      </a:r>
                      <a:endParaRPr sz="1400" u="none" strike="noStrike" cap="none" dirty="0"/>
                    </a:p>
                  </a:txBody>
                  <a:tcPr marL="19050" marR="19050" marT="0" marB="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9"/>
                  </a:ext>
                </a:extLst>
              </a:tr>
              <a:tr h="206400">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dirty="0">
                          <a:latin typeface="Arial"/>
                          <a:ea typeface="Arial"/>
                          <a:cs typeface="Arial"/>
                          <a:sym typeface="Arial"/>
                        </a:rPr>
                        <a:t>7800 Operating Expenses</a:t>
                      </a:r>
                      <a:endParaRPr sz="1400" u="none" strike="noStrike" cap="none" dirty="0"/>
                    </a:p>
                  </a:txBody>
                  <a:tcPr marL="19050" marR="19050" marT="0" marB="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400"/>
                        <a:buFont typeface="Arial"/>
                        <a:buNone/>
                      </a:pPr>
                      <a:r>
                        <a:rPr lang="en-US" sz="1400" b="0" u="none" strike="noStrike" cap="none" dirty="0">
                          <a:latin typeface="Arial"/>
                          <a:ea typeface="Arial"/>
                          <a:cs typeface="Arial"/>
                          <a:sym typeface="Arial"/>
                        </a:rPr>
                        <a:t>114,215 </a:t>
                      </a:r>
                      <a:endParaRPr sz="1400" u="none" strike="noStrike" cap="none" dirty="0"/>
                    </a:p>
                  </a:txBody>
                  <a:tcPr marL="19050" marR="19050" marT="0" marB="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400"/>
                        <a:buFont typeface="Arial"/>
                        <a:buNone/>
                      </a:pPr>
                      <a:r>
                        <a:rPr lang="en-US" sz="1400" b="0" u="none" strike="noStrike" cap="none" dirty="0">
                          <a:latin typeface="Arial"/>
                          <a:ea typeface="Arial"/>
                          <a:cs typeface="Arial"/>
                          <a:sym typeface="Arial"/>
                        </a:rPr>
                        <a:t>110,959 </a:t>
                      </a:r>
                      <a:endParaRPr sz="1400" u="none" strike="noStrike" cap="none" dirty="0"/>
                    </a:p>
                  </a:txBody>
                  <a:tcPr marL="19050" marR="19050" marT="0" marB="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400"/>
                        <a:buFont typeface="Arial"/>
                        <a:buNone/>
                      </a:pPr>
                      <a:r>
                        <a:rPr lang="en-US" sz="1400" b="0" u="none" strike="noStrike" cap="none" dirty="0">
                          <a:latin typeface="Arial"/>
                          <a:ea typeface="Arial"/>
                          <a:cs typeface="Arial"/>
                          <a:sym typeface="Arial"/>
                        </a:rPr>
                        <a:t>3,256 </a:t>
                      </a:r>
                      <a:endParaRPr sz="1400" u="none" strike="noStrike" cap="none" dirty="0"/>
                    </a:p>
                  </a:txBody>
                  <a:tcPr marL="19050" marR="19050" marT="0" marB="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400"/>
                        <a:buFont typeface="Arial"/>
                        <a:buNone/>
                      </a:pPr>
                      <a:r>
                        <a:rPr lang="en-US" sz="1400" b="0" u="none" strike="noStrike" cap="none" dirty="0">
                          <a:latin typeface="Arial"/>
                          <a:ea typeface="Arial"/>
                          <a:cs typeface="Arial"/>
                          <a:sym typeface="Arial"/>
                        </a:rPr>
                        <a:t>103%</a:t>
                      </a:r>
                      <a:endParaRPr sz="1400" u="none" strike="noStrike" cap="none" dirty="0"/>
                    </a:p>
                  </a:txBody>
                  <a:tcPr marL="19050" marR="19050" marT="0" marB="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10"/>
                  </a:ext>
                </a:extLst>
              </a:tr>
              <a:tr h="203425">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dirty="0">
                          <a:latin typeface="Arial"/>
                          <a:ea typeface="Arial"/>
                          <a:cs typeface="Arial"/>
                          <a:sym typeface="Arial"/>
                        </a:rPr>
                        <a:t>7900 Occupancy Expenses</a:t>
                      </a:r>
                      <a:endParaRPr sz="1400" u="none" strike="noStrike" cap="none" dirty="0"/>
                    </a:p>
                  </a:txBody>
                  <a:tcPr marL="19050" marR="19050" marT="0" marB="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400"/>
                        <a:buFont typeface="Arial"/>
                        <a:buNone/>
                      </a:pPr>
                      <a:r>
                        <a:rPr lang="en-US" sz="1400" b="0" u="none" strike="noStrike" cap="none" dirty="0">
                          <a:latin typeface="Arial"/>
                          <a:ea typeface="Arial"/>
                          <a:cs typeface="Arial"/>
                          <a:sym typeface="Arial"/>
                        </a:rPr>
                        <a:t>66,111 </a:t>
                      </a:r>
                      <a:endParaRPr sz="1400" u="none" strike="noStrike" cap="none" dirty="0"/>
                    </a:p>
                  </a:txBody>
                  <a:tcPr marL="19050" marR="19050" marT="0" marB="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400"/>
                        <a:buFont typeface="Arial"/>
                        <a:buNone/>
                      </a:pPr>
                      <a:r>
                        <a:rPr lang="en-US" sz="1400" b="0" u="none" strike="noStrike" cap="none" dirty="0">
                          <a:latin typeface="Arial"/>
                          <a:ea typeface="Arial"/>
                          <a:cs typeface="Arial"/>
                          <a:sym typeface="Arial"/>
                        </a:rPr>
                        <a:t>61,700 </a:t>
                      </a:r>
                      <a:endParaRPr sz="1400" u="none" strike="noStrike" cap="none" dirty="0"/>
                    </a:p>
                  </a:txBody>
                  <a:tcPr marL="19050" marR="19050" marT="0" marB="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400"/>
                        <a:buFont typeface="Arial"/>
                        <a:buNone/>
                      </a:pPr>
                      <a:r>
                        <a:rPr lang="en-US" sz="1400" b="0" u="none" strike="noStrike" cap="none" dirty="0">
                          <a:latin typeface="Arial"/>
                          <a:ea typeface="Arial"/>
                          <a:cs typeface="Arial"/>
                          <a:sym typeface="Arial"/>
                        </a:rPr>
                        <a:t>4,411 </a:t>
                      </a:r>
                      <a:endParaRPr sz="1400" u="none" strike="noStrike" cap="none" dirty="0"/>
                    </a:p>
                  </a:txBody>
                  <a:tcPr marL="19050" marR="19050" marT="0" marB="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400"/>
                        <a:buFont typeface="Arial"/>
                        <a:buNone/>
                      </a:pPr>
                      <a:r>
                        <a:rPr lang="en-US" sz="1400" b="0" u="none" strike="noStrike" cap="none" dirty="0">
                          <a:latin typeface="Arial"/>
                          <a:ea typeface="Arial"/>
                          <a:cs typeface="Arial"/>
                          <a:sym typeface="Arial"/>
                        </a:rPr>
                        <a:t>107%</a:t>
                      </a:r>
                      <a:endParaRPr sz="1400" u="none" strike="noStrike" cap="none" dirty="0"/>
                    </a:p>
                  </a:txBody>
                  <a:tcPr marL="19050" marR="19050" marT="0" marB="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11"/>
                  </a:ext>
                </a:extLst>
              </a:tr>
              <a:tr h="20640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dirty="0"/>
                    </a:p>
                  </a:txBody>
                  <a:tcPr marL="19050" marR="19050" marT="0" marB="0" anchor="b">
                    <a:lnL w="9525" cap="flat" cmpd="sng">
                      <a:solidFill>
                        <a:srgbClr val="CCCCCC"/>
                      </a:solidFill>
                      <a:prstDash val="solid"/>
                      <a:round/>
                      <a:headEnd type="none" w="sm" len="sm"/>
                      <a:tailEnd type="none" w="sm" len="sm"/>
                    </a:lnL>
                    <a:lnR w="9525" cap="flat" cmpd="sng" algn="ctr">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lgn="ctr">
                      <a:solidFill>
                        <a:srgbClr val="CCCCCC"/>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400"/>
                        <a:buFont typeface="Arial"/>
                        <a:buNone/>
                      </a:pPr>
                      <a:endParaRPr sz="1400" u="none" strike="noStrike" cap="none" dirty="0"/>
                    </a:p>
                  </a:txBody>
                  <a:tcPr marL="19050" marR="19050" marT="0" marB="0" anchor="b">
                    <a:lnL w="9525" cap="flat" cmpd="sng" algn="ctr">
                      <a:solidFill>
                        <a:srgbClr val="CCCCCC"/>
                      </a:solidFill>
                      <a:prstDash val="solid"/>
                      <a:round/>
                      <a:headEnd type="none" w="sm" len="sm"/>
                      <a:tailEnd type="none" w="sm" len="sm"/>
                    </a:lnL>
                    <a:lnR w="9525" cap="flat" cmpd="sng" algn="ctr">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lgn="ctr">
                      <a:solidFill>
                        <a:srgbClr val="CCCCCC"/>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400"/>
                        <a:buFont typeface="Arial"/>
                        <a:buNone/>
                      </a:pPr>
                      <a:endParaRPr sz="1400" u="none" strike="noStrike" cap="none" dirty="0"/>
                    </a:p>
                  </a:txBody>
                  <a:tcPr marL="19050" marR="19050" marT="0" marB="0" anchor="b">
                    <a:lnL w="9525" cap="flat" cmpd="sng" algn="ctr">
                      <a:solidFill>
                        <a:srgbClr val="CCCCCC"/>
                      </a:solidFill>
                      <a:prstDash val="solid"/>
                      <a:round/>
                      <a:headEnd type="none" w="sm" len="sm"/>
                      <a:tailEnd type="none" w="sm" len="sm"/>
                    </a:lnL>
                    <a:lnR w="9525" cap="flat" cmpd="sng" algn="ctr">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lgn="ctr">
                      <a:solidFill>
                        <a:srgbClr val="CCCCCC"/>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400"/>
                        <a:buFont typeface="Arial"/>
                        <a:buNone/>
                      </a:pPr>
                      <a:endParaRPr sz="1400" u="none" strike="noStrike" cap="none" dirty="0"/>
                    </a:p>
                  </a:txBody>
                  <a:tcPr marL="19050" marR="19050" marT="0" marB="0" anchor="b">
                    <a:lnL w="9525" cap="flat" cmpd="sng" algn="ctr">
                      <a:solidFill>
                        <a:srgbClr val="CCCCCC"/>
                      </a:solidFill>
                      <a:prstDash val="solid"/>
                      <a:round/>
                      <a:headEnd type="none" w="sm" len="sm"/>
                      <a:tailEnd type="none" w="sm" len="sm"/>
                    </a:lnL>
                    <a:lnR w="9525" cap="flat" cmpd="sng" algn="ctr">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lgn="ctr">
                      <a:solidFill>
                        <a:srgbClr val="CCCCCC"/>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400"/>
                        <a:buFont typeface="Arial"/>
                        <a:buNone/>
                      </a:pPr>
                      <a:endParaRPr sz="1400" u="none" strike="noStrike" cap="none" dirty="0"/>
                    </a:p>
                  </a:txBody>
                  <a:tcPr marL="19050" marR="19050" marT="0" marB="0" anchor="b">
                    <a:lnL w="9525" cap="flat" cmpd="sng" algn="ctr">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lgn="ctr">
                      <a:solidFill>
                        <a:srgbClr val="CCCCCC"/>
                      </a:solidFill>
                      <a:prstDash val="solid"/>
                      <a:round/>
                      <a:headEnd type="none" w="sm" len="sm"/>
                      <a:tailEnd type="none" w="sm" len="sm"/>
                    </a:lnB>
                  </a:tcPr>
                </a:tc>
                <a:extLst>
                  <a:ext uri="{0D108BD9-81ED-4DB2-BD59-A6C34878D82A}">
                    <a16:rowId xmlns:a16="http://schemas.microsoft.com/office/drawing/2014/main" val="2809164125"/>
                  </a:ext>
                </a:extLst>
              </a:tr>
              <a:tr h="206400">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dirty="0">
                          <a:latin typeface="Arial"/>
                          <a:ea typeface="Arial"/>
                          <a:cs typeface="Arial"/>
                          <a:sym typeface="Arial"/>
                        </a:rPr>
                        <a:t>Total Operating Expenses</a:t>
                      </a:r>
                      <a:endParaRPr sz="1400" u="none" strike="noStrike" cap="none" dirty="0"/>
                    </a:p>
                  </a:txBody>
                  <a:tcPr marL="19050" marR="19050" marT="0" marB="0" anchor="b">
                    <a:lnL w="9525" cap="flat" cmpd="sng">
                      <a:solidFill>
                        <a:srgbClr val="CCCCCC"/>
                      </a:solidFill>
                      <a:prstDash val="solid"/>
                      <a:round/>
                      <a:headEnd type="none" w="sm" len="sm"/>
                      <a:tailEnd type="none" w="sm" len="sm"/>
                    </a:lnL>
                    <a:lnR w="9525" cap="flat" cmpd="sng" algn="ctr">
                      <a:solidFill>
                        <a:srgbClr val="CCCCCC"/>
                      </a:solidFill>
                      <a:prstDash val="solid"/>
                      <a:round/>
                      <a:headEnd type="none" w="sm" len="sm"/>
                      <a:tailEnd type="none" w="sm" len="sm"/>
                    </a:lnR>
                    <a:lnT w="9525" cap="flat" cmpd="sng" algn="ctr">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400"/>
                        <a:buFont typeface="Arial"/>
                        <a:buNone/>
                      </a:pPr>
                      <a:r>
                        <a:rPr lang="en-US" sz="1400" b="1" u="none" strike="noStrike" cap="none" dirty="0">
                          <a:latin typeface="Arial"/>
                          <a:cs typeface="Arial"/>
                          <a:sym typeface="Arial"/>
                        </a:rPr>
                        <a:t>647,379</a:t>
                      </a:r>
                      <a:endParaRPr sz="1400" u="none" strike="noStrike" cap="none" dirty="0"/>
                    </a:p>
                  </a:txBody>
                  <a:tcPr marL="19050" marR="19050" marT="0" marB="0" anchor="b">
                    <a:lnL w="9525" cap="flat" cmpd="sng" algn="ctr">
                      <a:solidFill>
                        <a:srgbClr val="CCCCCC"/>
                      </a:solidFill>
                      <a:prstDash val="solid"/>
                      <a:round/>
                      <a:headEnd type="none" w="sm" len="sm"/>
                      <a:tailEnd type="none" w="sm" len="sm"/>
                    </a:lnL>
                    <a:lnR w="9525" cap="flat" cmpd="sng" algn="ctr">
                      <a:solidFill>
                        <a:srgbClr val="CCCCCC"/>
                      </a:solidFill>
                      <a:prstDash val="solid"/>
                      <a:round/>
                      <a:headEnd type="none" w="sm" len="sm"/>
                      <a:tailEnd type="none" w="sm" len="sm"/>
                    </a:lnR>
                    <a:lnT w="9525" cap="flat" cmpd="sng" algn="ctr">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400"/>
                        <a:buFont typeface="Arial"/>
                        <a:buNone/>
                      </a:pPr>
                      <a:r>
                        <a:rPr lang="en-US" sz="1400" b="1" u="none" strike="noStrike" cap="none" dirty="0">
                          <a:latin typeface="Arial"/>
                          <a:ea typeface="Arial"/>
                          <a:cs typeface="Arial"/>
                          <a:sym typeface="Arial"/>
                        </a:rPr>
                        <a:t>618,690</a:t>
                      </a:r>
                      <a:endParaRPr sz="1400" u="none" strike="noStrike" cap="none" dirty="0"/>
                    </a:p>
                  </a:txBody>
                  <a:tcPr marL="19050" marR="19050" marT="0" marB="0" anchor="b">
                    <a:lnL w="9525" cap="flat" cmpd="sng" algn="ctr">
                      <a:solidFill>
                        <a:srgbClr val="CCCCCC"/>
                      </a:solidFill>
                      <a:prstDash val="solid"/>
                      <a:round/>
                      <a:headEnd type="none" w="sm" len="sm"/>
                      <a:tailEnd type="none" w="sm" len="sm"/>
                    </a:lnL>
                    <a:lnR w="9525" cap="flat" cmpd="sng" algn="ctr">
                      <a:solidFill>
                        <a:srgbClr val="CCCCCC"/>
                      </a:solidFill>
                      <a:prstDash val="solid"/>
                      <a:round/>
                      <a:headEnd type="none" w="sm" len="sm"/>
                      <a:tailEnd type="none" w="sm" len="sm"/>
                    </a:lnR>
                    <a:lnT w="9525" cap="flat" cmpd="sng" algn="ctr">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400"/>
                        <a:buFont typeface="Arial"/>
                        <a:buNone/>
                      </a:pPr>
                      <a:r>
                        <a:rPr lang="en-US" sz="1400" b="1" u="none" strike="noStrike" cap="none" dirty="0">
                          <a:latin typeface="Arial"/>
                          <a:cs typeface="Arial"/>
                          <a:sym typeface="Arial"/>
                        </a:rPr>
                        <a:t>28,689</a:t>
                      </a:r>
                      <a:endParaRPr sz="1400" u="none" strike="noStrike" cap="none" dirty="0"/>
                    </a:p>
                  </a:txBody>
                  <a:tcPr marL="19050" marR="19050" marT="0" marB="0" anchor="b">
                    <a:lnL w="9525" cap="flat" cmpd="sng" algn="ctr">
                      <a:solidFill>
                        <a:srgbClr val="CCCCCC"/>
                      </a:solidFill>
                      <a:prstDash val="solid"/>
                      <a:round/>
                      <a:headEnd type="none" w="sm" len="sm"/>
                      <a:tailEnd type="none" w="sm" len="sm"/>
                    </a:lnL>
                    <a:lnR w="9525" cap="flat" cmpd="sng" algn="ctr">
                      <a:solidFill>
                        <a:srgbClr val="CCCCCC"/>
                      </a:solidFill>
                      <a:prstDash val="solid"/>
                      <a:round/>
                      <a:headEnd type="none" w="sm" len="sm"/>
                      <a:tailEnd type="none" w="sm" len="sm"/>
                    </a:lnR>
                    <a:lnT w="9525" cap="flat" cmpd="sng" algn="ctr">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400"/>
                        <a:buFont typeface="Arial"/>
                        <a:buNone/>
                      </a:pPr>
                      <a:r>
                        <a:rPr lang="en-US" sz="1400" b="1" u="none" strike="noStrike" cap="none" dirty="0">
                          <a:latin typeface="Arial"/>
                          <a:cs typeface="Arial"/>
                          <a:sym typeface="Arial"/>
                        </a:rPr>
                        <a:t>105%</a:t>
                      </a:r>
                      <a:endParaRPr sz="1400" u="none" strike="noStrike" cap="none" dirty="0"/>
                    </a:p>
                  </a:txBody>
                  <a:tcPr marL="19050" marR="19050" marT="0" marB="0" anchor="b">
                    <a:lnL w="9525" cap="flat" cmpd="sng" algn="ctr">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lgn="ctr">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12"/>
                  </a:ext>
                </a:extLst>
              </a:tr>
              <a:tr h="20640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dirty="0"/>
                    </a:p>
                  </a:txBody>
                  <a:tcPr marL="19050" marR="19050" marT="0" marB="0" anchor="b">
                    <a:lnL w="9525" cap="flat" cmpd="sng">
                      <a:solidFill>
                        <a:srgbClr val="CCCCCC"/>
                      </a:solidFill>
                      <a:prstDash val="solid"/>
                      <a:round/>
                      <a:headEnd type="none" w="sm" len="sm"/>
                      <a:tailEnd type="none" w="sm" len="sm"/>
                    </a:lnL>
                    <a:lnR w="9525" cap="flat" cmpd="sng" algn="ctr">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lgn="ctr">
                      <a:solidFill>
                        <a:srgbClr val="CCCCCC"/>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400"/>
                        <a:buFont typeface="Arial"/>
                        <a:buNone/>
                      </a:pPr>
                      <a:endParaRPr sz="1400" u="none" strike="noStrike" cap="none" dirty="0"/>
                    </a:p>
                  </a:txBody>
                  <a:tcPr marL="19050" marR="19050" marT="0" marB="0" anchor="b">
                    <a:lnL w="9525" cap="flat" cmpd="sng" algn="ctr">
                      <a:solidFill>
                        <a:srgbClr val="CCCCCC"/>
                      </a:solidFill>
                      <a:prstDash val="solid"/>
                      <a:round/>
                      <a:headEnd type="none" w="sm" len="sm"/>
                      <a:tailEnd type="none" w="sm" len="sm"/>
                    </a:lnL>
                    <a:lnR w="9525" cap="flat" cmpd="sng" algn="ctr">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lgn="ctr">
                      <a:solidFill>
                        <a:srgbClr val="CCCCCC"/>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400"/>
                        <a:buFont typeface="Arial"/>
                        <a:buNone/>
                      </a:pPr>
                      <a:endParaRPr sz="1400" u="none" strike="noStrike" cap="none" dirty="0"/>
                    </a:p>
                  </a:txBody>
                  <a:tcPr marL="19050" marR="19050" marT="0" marB="0" anchor="b">
                    <a:lnL w="9525" cap="flat" cmpd="sng" algn="ctr">
                      <a:solidFill>
                        <a:srgbClr val="CCCCCC"/>
                      </a:solidFill>
                      <a:prstDash val="solid"/>
                      <a:round/>
                      <a:headEnd type="none" w="sm" len="sm"/>
                      <a:tailEnd type="none" w="sm" len="sm"/>
                    </a:lnL>
                    <a:lnR w="9525" cap="flat" cmpd="sng" algn="ctr">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lgn="ctr">
                      <a:solidFill>
                        <a:srgbClr val="CCCCCC"/>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400"/>
                        <a:buFont typeface="Arial"/>
                        <a:buNone/>
                      </a:pPr>
                      <a:endParaRPr sz="1400" u="none" strike="noStrike" cap="none" dirty="0"/>
                    </a:p>
                  </a:txBody>
                  <a:tcPr marL="19050" marR="19050" marT="0" marB="0" anchor="b">
                    <a:lnL w="9525" cap="flat" cmpd="sng" algn="ctr">
                      <a:solidFill>
                        <a:srgbClr val="CCCCCC"/>
                      </a:solidFill>
                      <a:prstDash val="solid"/>
                      <a:round/>
                      <a:headEnd type="none" w="sm" len="sm"/>
                      <a:tailEnd type="none" w="sm" len="sm"/>
                    </a:lnL>
                    <a:lnR w="9525" cap="flat" cmpd="sng" algn="ctr">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lgn="ctr">
                      <a:solidFill>
                        <a:srgbClr val="CCCCCC"/>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400"/>
                        <a:buFont typeface="Arial"/>
                        <a:buNone/>
                      </a:pPr>
                      <a:endParaRPr sz="1400" b="1" u="none" strike="noStrike" cap="none" dirty="0">
                        <a:latin typeface="Arial"/>
                        <a:ea typeface="Arial"/>
                        <a:cs typeface="Arial"/>
                        <a:sym typeface="Arial"/>
                      </a:endParaRPr>
                    </a:p>
                  </a:txBody>
                  <a:tcPr marL="19050" marR="19050" marT="0" marB="0" anchor="b">
                    <a:lnL w="9525" cap="flat" cmpd="sng" algn="ctr">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lgn="ctr">
                      <a:solidFill>
                        <a:srgbClr val="CCCCCC"/>
                      </a:solidFill>
                      <a:prstDash val="solid"/>
                      <a:round/>
                      <a:headEnd type="none" w="sm" len="sm"/>
                      <a:tailEnd type="none" w="sm" len="sm"/>
                    </a:lnB>
                  </a:tcPr>
                </a:tc>
                <a:extLst>
                  <a:ext uri="{0D108BD9-81ED-4DB2-BD59-A6C34878D82A}">
                    <a16:rowId xmlns:a16="http://schemas.microsoft.com/office/drawing/2014/main" val="2276000751"/>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68">
          <a:extLst>
            <a:ext uri="{FF2B5EF4-FFF2-40B4-BE49-F238E27FC236}">
              <a16:creationId xmlns:a16="http://schemas.microsoft.com/office/drawing/2014/main" id="{EA0F9AC6-EE04-367C-D078-40D127BADA94}"/>
            </a:ext>
          </a:extLst>
        </p:cNvPr>
        <p:cNvGrpSpPr/>
        <p:nvPr/>
      </p:nvGrpSpPr>
      <p:grpSpPr>
        <a:xfrm>
          <a:off x="0" y="0"/>
          <a:ext cx="0" cy="0"/>
          <a:chOff x="0" y="0"/>
          <a:chExt cx="0" cy="0"/>
        </a:xfrm>
      </p:grpSpPr>
      <p:sp>
        <p:nvSpPr>
          <p:cNvPr id="269" name="Google Shape;269;p3">
            <a:extLst>
              <a:ext uri="{FF2B5EF4-FFF2-40B4-BE49-F238E27FC236}">
                <a16:creationId xmlns:a16="http://schemas.microsoft.com/office/drawing/2014/main" id="{93AABB4D-DD3F-FCD8-1186-6995D0CD30EC}"/>
              </a:ext>
            </a:extLst>
          </p:cNvPr>
          <p:cNvSpPr txBox="1">
            <a:spLocks noGrp="1"/>
          </p:cNvSpPr>
          <p:nvPr>
            <p:ph type="title"/>
          </p:nvPr>
        </p:nvSpPr>
        <p:spPr>
          <a:xfrm>
            <a:off x="1154954" y="973668"/>
            <a:ext cx="8761413" cy="70696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2"/>
              </a:buClr>
              <a:buSzPts val="2800"/>
              <a:buFont typeface="Century Gothic"/>
              <a:buNone/>
            </a:pPr>
            <a:r>
              <a:rPr lang="en-US" sz="2800" b="1" dirty="0"/>
              <a:t>2025 Budget Bottom Line</a:t>
            </a:r>
            <a:endParaRPr dirty="0"/>
          </a:p>
        </p:txBody>
      </p:sp>
      <p:graphicFrame>
        <p:nvGraphicFramePr>
          <p:cNvPr id="270" name="Google Shape;270;p3">
            <a:extLst>
              <a:ext uri="{FF2B5EF4-FFF2-40B4-BE49-F238E27FC236}">
                <a16:creationId xmlns:a16="http://schemas.microsoft.com/office/drawing/2014/main" id="{6A82FA09-9387-E82D-9124-9A487276B423}"/>
              </a:ext>
            </a:extLst>
          </p:cNvPr>
          <p:cNvGraphicFramePr/>
          <p:nvPr>
            <p:extLst>
              <p:ext uri="{D42A27DB-BD31-4B8C-83A1-F6EECF244321}">
                <p14:modId xmlns:p14="http://schemas.microsoft.com/office/powerpoint/2010/main" val="2027473620"/>
              </p:ext>
            </p:extLst>
          </p:nvPr>
        </p:nvGraphicFramePr>
        <p:xfrm>
          <a:off x="1154954" y="1976034"/>
          <a:ext cx="9061964" cy="2602684"/>
        </p:xfrm>
        <a:graphic>
          <a:graphicData uri="http://schemas.openxmlformats.org/drawingml/2006/table">
            <a:tbl>
              <a:tblPr>
                <a:noFill/>
                <a:tableStyleId>{D0940782-F136-4014-944F-3C8817364D73}</a:tableStyleId>
              </a:tblPr>
              <a:tblGrid>
                <a:gridCol w="3287650">
                  <a:extLst>
                    <a:ext uri="{9D8B030D-6E8A-4147-A177-3AD203B41FA5}">
                      <a16:colId xmlns:a16="http://schemas.microsoft.com/office/drawing/2014/main" val="20000"/>
                    </a:ext>
                  </a:extLst>
                </a:gridCol>
                <a:gridCol w="923925">
                  <a:extLst>
                    <a:ext uri="{9D8B030D-6E8A-4147-A177-3AD203B41FA5}">
                      <a16:colId xmlns:a16="http://schemas.microsoft.com/office/drawing/2014/main" val="20001"/>
                    </a:ext>
                  </a:extLst>
                </a:gridCol>
                <a:gridCol w="1419032">
                  <a:extLst>
                    <a:ext uri="{9D8B030D-6E8A-4147-A177-3AD203B41FA5}">
                      <a16:colId xmlns:a16="http://schemas.microsoft.com/office/drawing/2014/main" val="20002"/>
                    </a:ext>
                  </a:extLst>
                </a:gridCol>
                <a:gridCol w="1715678">
                  <a:extLst>
                    <a:ext uri="{9D8B030D-6E8A-4147-A177-3AD203B41FA5}">
                      <a16:colId xmlns:a16="http://schemas.microsoft.com/office/drawing/2014/main" val="20003"/>
                    </a:ext>
                  </a:extLst>
                </a:gridCol>
                <a:gridCol w="1715679">
                  <a:extLst>
                    <a:ext uri="{9D8B030D-6E8A-4147-A177-3AD203B41FA5}">
                      <a16:colId xmlns:a16="http://schemas.microsoft.com/office/drawing/2014/main" val="20004"/>
                    </a:ext>
                  </a:extLst>
                </a:gridCol>
              </a:tblGrid>
              <a:tr h="46440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dirty="0"/>
                    </a:p>
                  </a:txBody>
                  <a:tcPr marL="19050" marR="19050" marT="0" marB="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dirty="0"/>
                        <a:t>Actual</a:t>
                      </a:r>
                      <a:endParaRPr sz="1400" b="1" u="none" strike="noStrike" cap="none" dirty="0"/>
                    </a:p>
                  </a:txBody>
                  <a:tcPr marL="19050" marR="19050" marT="0" marB="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dirty="0"/>
                        <a:t>Budget</a:t>
                      </a:r>
                      <a:endParaRPr sz="1400" b="1" u="none" strike="noStrike" cap="none" dirty="0"/>
                    </a:p>
                  </a:txBody>
                  <a:tcPr marL="19050" marR="19050" marT="0" marB="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dirty="0">
                          <a:latin typeface="Arial"/>
                          <a:ea typeface="Arial"/>
                          <a:cs typeface="Arial"/>
                          <a:sym typeface="Arial"/>
                        </a:rPr>
                        <a:t>Variance +/-</a:t>
                      </a:r>
                      <a:endParaRPr lang="en-US" sz="1400" u="none" strike="noStrike" cap="none" dirty="0"/>
                    </a:p>
                  </a:txBody>
                  <a:tcPr marL="19050" marR="19050" marT="0" marB="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dirty="0"/>
                        <a:t>%</a:t>
                      </a:r>
                    </a:p>
                    <a:p>
                      <a:pPr marL="0" marR="0" lvl="0" indent="0" algn="ctr" rtl="0">
                        <a:lnSpc>
                          <a:spcPct val="100000"/>
                        </a:lnSpc>
                        <a:spcBef>
                          <a:spcPts val="0"/>
                        </a:spcBef>
                        <a:spcAft>
                          <a:spcPts val="0"/>
                        </a:spcAft>
                        <a:buClr>
                          <a:srgbClr val="000000"/>
                        </a:buClr>
                        <a:buSzPts val="1400"/>
                        <a:buFont typeface="Arial"/>
                        <a:buNone/>
                      </a:pPr>
                      <a:endParaRPr lang="en-US" sz="1400" b="1" u="none" strike="noStrike" cap="none" dirty="0"/>
                    </a:p>
                    <a:p>
                      <a:pPr marL="0" marR="0" lvl="0" indent="0" algn="ctr" rtl="0">
                        <a:lnSpc>
                          <a:spcPct val="100000"/>
                        </a:lnSpc>
                        <a:spcBef>
                          <a:spcPts val="0"/>
                        </a:spcBef>
                        <a:spcAft>
                          <a:spcPts val="0"/>
                        </a:spcAft>
                        <a:buClr>
                          <a:srgbClr val="000000"/>
                        </a:buClr>
                        <a:buSzPts val="1400"/>
                        <a:buFont typeface="Arial"/>
                        <a:buNone/>
                      </a:pPr>
                      <a:r>
                        <a:rPr lang="en-US" sz="1400" b="1" u="none" strike="noStrike" cap="none" dirty="0"/>
                        <a:t>% of Budget</a:t>
                      </a:r>
                      <a:endParaRPr sz="1400" b="1" u="none" strike="noStrike" cap="none" dirty="0"/>
                    </a:p>
                  </a:txBody>
                  <a:tcPr marL="19050" marR="19050" marT="0" marB="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0"/>
                  </a:ext>
                </a:extLst>
              </a:tr>
              <a:tr h="20640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dirty="0"/>
                    </a:p>
                  </a:txBody>
                  <a:tcPr marL="19050" marR="19050" marT="0" marB="0" anchor="b">
                    <a:lnL w="9525" cap="flat" cmpd="sng">
                      <a:solidFill>
                        <a:srgbClr val="CCCCCC"/>
                      </a:solidFill>
                      <a:prstDash val="solid"/>
                      <a:round/>
                      <a:headEnd type="none" w="sm" len="sm"/>
                      <a:tailEnd type="none" w="sm" len="sm"/>
                    </a:lnL>
                    <a:lnR w="9525" cap="flat" cmpd="sng" algn="ctr">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lgn="ctr">
                      <a:solidFill>
                        <a:srgbClr val="CCCCCC"/>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400"/>
                        <a:buFont typeface="Arial"/>
                        <a:buNone/>
                      </a:pPr>
                      <a:endParaRPr sz="1400" u="none" strike="noStrike" cap="none" dirty="0"/>
                    </a:p>
                  </a:txBody>
                  <a:tcPr marL="19050" marR="19050" marT="0" marB="0" anchor="b">
                    <a:lnL w="9525" cap="flat" cmpd="sng" algn="ctr">
                      <a:solidFill>
                        <a:srgbClr val="CCCCCC"/>
                      </a:solidFill>
                      <a:prstDash val="solid"/>
                      <a:round/>
                      <a:headEnd type="none" w="sm" len="sm"/>
                      <a:tailEnd type="none" w="sm" len="sm"/>
                    </a:lnL>
                    <a:lnR w="9525" cap="flat" cmpd="sng" algn="ctr">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lgn="ctr">
                      <a:solidFill>
                        <a:srgbClr val="CCCCCC"/>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400"/>
                        <a:buFont typeface="Arial"/>
                        <a:buNone/>
                      </a:pPr>
                      <a:endParaRPr sz="1400" u="none" strike="noStrike" cap="none" dirty="0"/>
                    </a:p>
                  </a:txBody>
                  <a:tcPr marL="19050" marR="19050" marT="0" marB="0" anchor="b">
                    <a:lnL w="9525" cap="flat" cmpd="sng" algn="ctr">
                      <a:solidFill>
                        <a:srgbClr val="CCCCCC"/>
                      </a:solidFill>
                      <a:prstDash val="solid"/>
                      <a:round/>
                      <a:headEnd type="none" w="sm" len="sm"/>
                      <a:tailEnd type="none" w="sm" len="sm"/>
                    </a:lnL>
                    <a:lnR w="9525" cap="flat" cmpd="sng" algn="ctr">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lgn="ctr">
                      <a:solidFill>
                        <a:srgbClr val="CCCCCC"/>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400"/>
                        <a:buFont typeface="Arial"/>
                        <a:buNone/>
                      </a:pPr>
                      <a:endParaRPr sz="1400" u="none" strike="noStrike" cap="none" dirty="0"/>
                    </a:p>
                  </a:txBody>
                  <a:tcPr marL="19050" marR="19050" marT="0" marB="0" anchor="b">
                    <a:lnL w="9525" cap="flat" cmpd="sng" algn="ctr">
                      <a:solidFill>
                        <a:srgbClr val="CCCCCC"/>
                      </a:solidFill>
                      <a:prstDash val="solid"/>
                      <a:round/>
                      <a:headEnd type="none" w="sm" len="sm"/>
                      <a:tailEnd type="none" w="sm" len="sm"/>
                    </a:lnL>
                    <a:lnR w="9525" cap="flat" cmpd="sng" algn="ctr">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lgn="ctr">
                      <a:solidFill>
                        <a:srgbClr val="CCCCCC"/>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400"/>
                        <a:buFont typeface="Arial"/>
                        <a:buNone/>
                      </a:pPr>
                      <a:endParaRPr sz="1400" u="none" strike="noStrike" cap="none" dirty="0"/>
                    </a:p>
                  </a:txBody>
                  <a:tcPr marL="19050" marR="19050" marT="0" marB="0" anchor="b">
                    <a:lnL w="9525" cap="flat" cmpd="sng" algn="ctr">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lgn="ctr">
                      <a:solidFill>
                        <a:srgbClr val="CCCCCC"/>
                      </a:solidFill>
                      <a:prstDash val="solid"/>
                      <a:round/>
                      <a:headEnd type="none" w="sm" len="sm"/>
                      <a:tailEnd type="none" w="sm" len="sm"/>
                    </a:lnB>
                  </a:tcPr>
                </a:tc>
                <a:extLst>
                  <a:ext uri="{0D108BD9-81ED-4DB2-BD59-A6C34878D82A}">
                    <a16:rowId xmlns:a16="http://schemas.microsoft.com/office/drawing/2014/main" val="3853500691"/>
                  </a:ext>
                </a:extLst>
              </a:tr>
              <a:tr h="210312">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dirty="0">
                          <a:latin typeface="Arial"/>
                          <a:ea typeface="Arial"/>
                          <a:cs typeface="Arial"/>
                          <a:sym typeface="Arial"/>
                        </a:rPr>
                        <a:t> </a:t>
                      </a:r>
                      <a:endParaRPr lang="en-US" sz="1400" u="none" strike="noStrike" cap="none" dirty="0"/>
                    </a:p>
                    <a:p>
                      <a:pPr marL="0" marR="0" lvl="0" indent="0" algn="l" rtl="0">
                        <a:lnSpc>
                          <a:spcPct val="100000"/>
                        </a:lnSpc>
                        <a:spcBef>
                          <a:spcPts val="0"/>
                        </a:spcBef>
                        <a:spcAft>
                          <a:spcPts val="0"/>
                        </a:spcAft>
                        <a:buClr>
                          <a:srgbClr val="000000"/>
                        </a:buClr>
                        <a:buSzPts val="1400"/>
                        <a:buFont typeface="Arial"/>
                        <a:buNone/>
                      </a:pPr>
                      <a:r>
                        <a:rPr lang="en-US" sz="1400" b="1" u="none" strike="noStrike" cap="none" dirty="0">
                          <a:latin typeface="Arial"/>
                          <a:ea typeface="Arial"/>
                          <a:cs typeface="Arial"/>
                          <a:sym typeface="Arial"/>
                        </a:rPr>
                        <a:t>Net Operating Income</a:t>
                      </a:r>
                      <a:endParaRPr sz="1400" b="1" u="none" strike="noStrike" cap="none" dirty="0">
                        <a:latin typeface="Arial"/>
                        <a:ea typeface="Arial"/>
                        <a:cs typeface="Arial"/>
                        <a:sym typeface="Arial"/>
                      </a:endParaRPr>
                    </a:p>
                  </a:txBody>
                  <a:tcPr marL="19050" marR="19050" marT="0" marB="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lgn="ctr">
                      <a:solidFill>
                        <a:srgbClr val="CCCCCC"/>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400"/>
                        <a:buFont typeface="Arial"/>
                        <a:buNone/>
                      </a:pPr>
                      <a:r>
                        <a:rPr lang="en-US" sz="1400" b="1" u="none" strike="noStrike" cap="none" dirty="0">
                          <a:latin typeface="Arial"/>
                          <a:ea typeface="Arial"/>
                          <a:cs typeface="Arial"/>
                          <a:sym typeface="Arial"/>
                        </a:rPr>
                        <a:t>62,759 </a:t>
                      </a:r>
                      <a:endParaRPr sz="1400" u="none" strike="noStrike" cap="none" dirty="0"/>
                    </a:p>
                  </a:txBody>
                  <a:tcPr marL="19050" marR="19050" marT="0" marB="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lgn="ctr">
                      <a:solidFill>
                        <a:srgbClr val="CCCCCC"/>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400"/>
                        <a:buFont typeface="Arial"/>
                        <a:buNone/>
                      </a:pPr>
                      <a:r>
                        <a:rPr lang="en-US" sz="1400" b="1" u="none" strike="noStrike" cap="none" dirty="0">
                          <a:latin typeface="Arial"/>
                          <a:ea typeface="Arial"/>
                          <a:cs typeface="Arial"/>
                          <a:sym typeface="Arial"/>
                        </a:rPr>
                        <a:t>(18,790)</a:t>
                      </a:r>
                      <a:endParaRPr sz="1400" u="none" strike="noStrike" cap="none" dirty="0"/>
                    </a:p>
                  </a:txBody>
                  <a:tcPr marL="19050" marR="19050" marT="0" marB="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lgn="ctr">
                      <a:solidFill>
                        <a:srgbClr val="CCCCCC"/>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400"/>
                        <a:buFont typeface="Arial"/>
                        <a:buNone/>
                      </a:pPr>
                      <a:r>
                        <a:rPr lang="en-US" sz="1400" b="1" u="none" strike="noStrike" cap="none" dirty="0">
                          <a:latin typeface="Arial"/>
                          <a:cs typeface="Arial"/>
                          <a:sym typeface="Arial"/>
                        </a:rPr>
                        <a:t>81,549</a:t>
                      </a:r>
                      <a:endParaRPr sz="1400" u="none" strike="noStrike" cap="none" dirty="0"/>
                    </a:p>
                  </a:txBody>
                  <a:tcPr marL="19050" marR="19050" marT="0" marB="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lgn="ctr">
                      <a:solidFill>
                        <a:srgbClr val="CCCCCC"/>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400"/>
                        <a:buFont typeface="Arial"/>
                        <a:buNone/>
                      </a:pPr>
                      <a:r>
                        <a:rPr lang="en-US" sz="1400" b="1" u="none" strike="noStrike" cap="none" dirty="0">
                          <a:latin typeface="Arial"/>
                          <a:ea typeface="Arial"/>
                          <a:cs typeface="Arial"/>
                          <a:sym typeface="Arial"/>
                        </a:rPr>
                        <a:t>(334%)</a:t>
                      </a:r>
                      <a:endParaRPr sz="1400" u="none" strike="noStrike" cap="none" dirty="0"/>
                    </a:p>
                  </a:txBody>
                  <a:tcPr marL="19050" marR="19050" marT="0" marB="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lgn="ctr">
                      <a:solidFill>
                        <a:srgbClr val="CCCCCC"/>
                      </a:solidFill>
                      <a:prstDash val="solid"/>
                      <a:round/>
                      <a:headEnd type="none" w="sm" len="sm"/>
                      <a:tailEnd type="none" w="sm" len="sm"/>
                    </a:lnB>
                  </a:tcPr>
                </a:tc>
                <a:extLst>
                  <a:ext uri="{0D108BD9-81ED-4DB2-BD59-A6C34878D82A}">
                    <a16:rowId xmlns:a16="http://schemas.microsoft.com/office/drawing/2014/main" val="10001"/>
                  </a:ext>
                </a:extLst>
              </a:tr>
              <a:tr h="200569">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dirty="0"/>
                    </a:p>
                  </a:txBody>
                  <a:tcPr marL="19050" marR="19050" marT="0" marB="0" anchor="b">
                    <a:lnL w="9525" cap="flat" cmpd="sng">
                      <a:solidFill>
                        <a:srgbClr val="CCCCCC"/>
                      </a:solidFill>
                      <a:prstDash val="solid"/>
                      <a:round/>
                      <a:headEnd type="none" w="sm" len="sm"/>
                      <a:tailEnd type="none" w="sm" len="sm"/>
                    </a:lnL>
                    <a:lnR w="9525" cap="flat" cmpd="sng" algn="ctr">
                      <a:solidFill>
                        <a:srgbClr val="CCCCCC"/>
                      </a:solidFill>
                      <a:prstDash val="solid"/>
                      <a:round/>
                      <a:headEnd type="none" w="sm" len="sm"/>
                      <a:tailEnd type="none" w="sm" len="sm"/>
                    </a:lnR>
                    <a:lnT w="9525" cap="flat" cmpd="sng" algn="ctr">
                      <a:solidFill>
                        <a:srgbClr val="CCCCCC"/>
                      </a:solidFill>
                      <a:prstDash val="solid"/>
                      <a:round/>
                      <a:headEnd type="none" w="sm" len="sm"/>
                      <a:tailEnd type="none" w="sm" len="sm"/>
                    </a:lnT>
                    <a:lnB w="9525" cap="flat" cmpd="sng" algn="ctr">
                      <a:solidFill>
                        <a:srgbClr val="CCCCCC"/>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400"/>
                        <a:buFont typeface="Arial"/>
                        <a:buNone/>
                      </a:pPr>
                      <a:endParaRPr lang="en-US" sz="1400" u="none" strike="noStrike" cap="none" dirty="0"/>
                    </a:p>
                  </a:txBody>
                  <a:tcPr marL="19050" marR="19050" marT="0" marB="0" anchor="b">
                    <a:lnL w="9525" cap="flat" cmpd="sng" algn="ctr">
                      <a:solidFill>
                        <a:srgbClr val="CCCCCC"/>
                      </a:solidFill>
                      <a:prstDash val="solid"/>
                      <a:round/>
                      <a:headEnd type="none" w="sm" len="sm"/>
                      <a:tailEnd type="none" w="sm" len="sm"/>
                    </a:lnL>
                    <a:lnR w="9525" cap="flat" cmpd="sng" algn="ctr">
                      <a:solidFill>
                        <a:srgbClr val="CCCCCC"/>
                      </a:solidFill>
                      <a:prstDash val="solid"/>
                      <a:round/>
                      <a:headEnd type="none" w="sm" len="sm"/>
                      <a:tailEnd type="none" w="sm" len="sm"/>
                    </a:lnR>
                    <a:lnT w="9525" cap="flat" cmpd="sng" algn="ctr">
                      <a:solidFill>
                        <a:srgbClr val="CCCCCC"/>
                      </a:solidFill>
                      <a:prstDash val="solid"/>
                      <a:round/>
                      <a:headEnd type="none" w="sm" len="sm"/>
                      <a:tailEnd type="none" w="sm" len="sm"/>
                    </a:lnT>
                    <a:lnB w="9525" cap="flat" cmpd="sng" algn="ctr">
                      <a:solidFill>
                        <a:srgbClr val="CCCCCC"/>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400"/>
                        <a:buFont typeface="Arial"/>
                        <a:buNone/>
                      </a:pPr>
                      <a:endParaRPr sz="1400" u="none" strike="noStrike" cap="none" dirty="0"/>
                    </a:p>
                  </a:txBody>
                  <a:tcPr marL="19050" marR="19050" marT="0" marB="0" anchor="b">
                    <a:lnL w="9525" cap="flat" cmpd="sng" algn="ctr">
                      <a:solidFill>
                        <a:srgbClr val="CCCCCC"/>
                      </a:solidFill>
                      <a:prstDash val="solid"/>
                      <a:round/>
                      <a:headEnd type="none" w="sm" len="sm"/>
                      <a:tailEnd type="none" w="sm" len="sm"/>
                    </a:lnL>
                    <a:lnR w="9525" cap="flat" cmpd="sng" algn="ctr">
                      <a:solidFill>
                        <a:srgbClr val="CCCCCC"/>
                      </a:solidFill>
                      <a:prstDash val="solid"/>
                      <a:round/>
                      <a:headEnd type="none" w="sm" len="sm"/>
                      <a:tailEnd type="none" w="sm" len="sm"/>
                    </a:lnR>
                    <a:lnT w="9525" cap="flat" cmpd="sng" algn="ctr">
                      <a:solidFill>
                        <a:srgbClr val="CCCCCC"/>
                      </a:solidFill>
                      <a:prstDash val="solid"/>
                      <a:round/>
                      <a:headEnd type="none" w="sm" len="sm"/>
                      <a:tailEnd type="none" w="sm" len="sm"/>
                    </a:lnT>
                    <a:lnB w="9525" cap="flat" cmpd="sng" algn="ctr">
                      <a:solidFill>
                        <a:srgbClr val="CCCCCC"/>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400"/>
                        <a:buFont typeface="Arial"/>
                        <a:buNone/>
                      </a:pPr>
                      <a:endParaRPr sz="1400" u="none" strike="noStrike" cap="none" dirty="0"/>
                    </a:p>
                  </a:txBody>
                  <a:tcPr marL="19050" marR="19050" marT="0" marB="0" anchor="b">
                    <a:lnL w="9525" cap="flat" cmpd="sng" algn="ctr">
                      <a:solidFill>
                        <a:srgbClr val="CCCCCC"/>
                      </a:solidFill>
                      <a:prstDash val="solid"/>
                      <a:round/>
                      <a:headEnd type="none" w="sm" len="sm"/>
                      <a:tailEnd type="none" w="sm" len="sm"/>
                    </a:lnL>
                    <a:lnR w="9525" cap="flat" cmpd="sng" algn="ctr">
                      <a:solidFill>
                        <a:srgbClr val="CCCCCC"/>
                      </a:solidFill>
                      <a:prstDash val="solid"/>
                      <a:round/>
                      <a:headEnd type="none" w="sm" len="sm"/>
                      <a:tailEnd type="none" w="sm" len="sm"/>
                    </a:lnR>
                    <a:lnT w="9525" cap="flat" cmpd="sng" algn="ctr">
                      <a:solidFill>
                        <a:srgbClr val="CCCCCC"/>
                      </a:solidFill>
                      <a:prstDash val="solid"/>
                      <a:round/>
                      <a:headEnd type="none" w="sm" len="sm"/>
                      <a:tailEnd type="none" w="sm" len="sm"/>
                    </a:lnT>
                    <a:lnB w="9525" cap="flat" cmpd="sng" algn="ctr">
                      <a:solidFill>
                        <a:srgbClr val="CCCCCC"/>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400"/>
                        <a:buFont typeface="Arial"/>
                        <a:buNone/>
                      </a:pPr>
                      <a:endParaRPr sz="1400" u="none" strike="noStrike" cap="none" dirty="0"/>
                    </a:p>
                  </a:txBody>
                  <a:tcPr marL="19050" marR="19050" marT="0" marB="0" anchor="b">
                    <a:lnL w="9525" cap="flat" cmpd="sng" algn="ctr">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lgn="ctr">
                      <a:solidFill>
                        <a:srgbClr val="CCCCCC"/>
                      </a:solidFill>
                      <a:prstDash val="solid"/>
                      <a:round/>
                      <a:headEnd type="none" w="sm" len="sm"/>
                      <a:tailEnd type="none" w="sm" len="sm"/>
                    </a:lnT>
                    <a:lnB w="9525" cap="flat" cmpd="sng" algn="ctr">
                      <a:solidFill>
                        <a:srgbClr val="CCCCCC"/>
                      </a:solidFill>
                      <a:prstDash val="solid"/>
                      <a:round/>
                      <a:headEnd type="none" w="sm" len="sm"/>
                      <a:tailEnd type="none" w="sm" len="sm"/>
                    </a:lnB>
                  </a:tcPr>
                </a:tc>
                <a:extLst>
                  <a:ext uri="{0D108BD9-81ED-4DB2-BD59-A6C34878D82A}">
                    <a16:rowId xmlns:a16="http://schemas.microsoft.com/office/drawing/2014/main" val="10005"/>
                  </a:ext>
                </a:extLst>
              </a:tr>
              <a:tr h="255724">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dirty="0"/>
                        <a:t>Net Restricted funds</a:t>
                      </a:r>
                    </a:p>
                  </a:txBody>
                  <a:tcPr marL="19050" marR="19050" marT="0" marB="0" anchor="b">
                    <a:lnL w="9525" cap="flat" cmpd="sng">
                      <a:solidFill>
                        <a:srgbClr val="CCCCCC"/>
                      </a:solidFill>
                      <a:prstDash val="solid"/>
                      <a:round/>
                      <a:headEnd type="none" w="sm" len="sm"/>
                      <a:tailEnd type="none" w="sm" len="sm"/>
                    </a:lnL>
                    <a:lnR w="9525" cap="flat" cmpd="sng" algn="ctr">
                      <a:solidFill>
                        <a:srgbClr val="CCCCCC"/>
                      </a:solidFill>
                      <a:prstDash val="solid"/>
                      <a:round/>
                      <a:headEnd type="none" w="sm" len="sm"/>
                      <a:tailEnd type="none" w="sm" len="sm"/>
                    </a:lnR>
                    <a:lnT w="9525" cap="flat" cmpd="sng" algn="ctr">
                      <a:solidFill>
                        <a:srgbClr val="CCCCCC"/>
                      </a:solidFill>
                      <a:prstDash val="solid"/>
                      <a:round/>
                      <a:headEnd type="none" w="sm" len="sm"/>
                      <a:tailEnd type="none" w="sm" len="sm"/>
                    </a:lnT>
                    <a:lnB w="9525" cap="flat" cmpd="sng" algn="ctr">
                      <a:solidFill>
                        <a:srgbClr val="CCCCCC"/>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400"/>
                        <a:buFont typeface="Arial"/>
                        <a:buNone/>
                      </a:pPr>
                      <a:r>
                        <a:rPr lang="en-US" sz="1400" b="1" u="none" strike="noStrike" cap="none" dirty="0"/>
                        <a:t>65,366</a:t>
                      </a:r>
                      <a:endParaRPr sz="1400" b="1" u="none" strike="noStrike" cap="none" dirty="0"/>
                    </a:p>
                  </a:txBody>
                  <a:tcPr marL="19050" marR="19050" marT="0" marB="0" anchor="b">
                    <a:lnL w="9525" cap="flat" cmpd="sng" algn="ctr">
                      <a:solidFill>
                        <a:srgbClr val="CCCCCC"/>
                      </a:solidFill>
                      <a:prstDash val="solid"/>
                      <a:round/>
                      <a:headEnd type="none" w="sm" len="sm"/>
                      <a:tailEnd type="none" w="sm" len="sm"/>
                    </a:lnL>
                    <a:lnR w="9525" cap="flat" cmpd="sng" algn="ctr">
                      <a:solidFill>
                        <a:srgbClr val="CCCCCC"/>
                      </a:solidFill>
                      <a:prstDash val="solid"/>
                      <a:round/>
                      <a:headEnd type="none" w="sm" len="sm"/>
                      <a:tailEnd type="none" w="sm" len="sm"/>
                    </a:lnR>
                    <a:lnT w="9525" cap="flat" cmpd="sng" algn="ctr">
                      <a:solidFill>
                        <a:srgbClr val="CCCCCC"/>
                      </a:solidFill>
                      <a:prstDash val="solid"/>
                      <a:round/>
                      <a:headEnd type="none" w="sm" len="sm"/>
                      <a:tailEnd type="none" w="sm" len="sm"/>
                    </a:lnT>
                    <a:lnB w="9525" cap="flat" cmpd="sng" algn="ctr">
                      <a:solidFill>
                        <a:srgbClr val="CCCCCC"/>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400"/>
                        <a:buFont typeface="Arial"/>
                        <a:buNone/>
                      </a:pPr>
                      <a:r>
                        <a:rPr lang="en-US" sz="1400" b="1" u="none" strike="noStrike" cap="none" dirty="0"/>
                        <a:t>(19.500)</a:t>
                      </a:r>
                      <a:endParaRPr sz="1400" b="1" u="none" strike="noStrike" cap="none" dirty="0"/>
                    </a:p>
                  </a:txBody>
                  <a:tcPr marL="19050" marR="19050" marT="0" marB="0" anchor="b">
                    <a:lnL w="9525" cap="flat" cmpd="sng" algn="ctr">
                      <a:solidFill>
                        <a:srgbClr val="CCCCCC"/>
                      </a:solidFill>
                      <a:prstDash val="solid"/>
                      <a:round/>
                      <a:headEnd type="none" w="sm" len="sm"/>
                      <a:tailEnd type="none" w="sm" len="sm"/>
                    </a:lnL>
                    <a:lnR w="9525" cap="flat" cmpd="sng" algn="ctr">
                      <a:solidFill>
                        <a:srgbClr val="CCCCCC"/>
                      </a:solidFill>
                      <a:prstDash val="solid"/>
                      <a:round/>
                      <a:headEnd type="none" w="sm" len="sm"/>
                      <a:tailEnd type="none" w="sm" len="sm"/>
                    </a:lnR>
                    <a:lnT w="9525" cap="flat" cmpd="sng" algn="ctr">
                      <a:solidFill>
                        <a:srgbClr val="CCCCCC"/>
                      </a:solidFill>
                      <a:prstDash val="solid"/>
                      <a:round/>
                      <a:headEnd type="none" w="sm" len="sm"/>
                      <a:tailEnd type="none" w="sm" len="sm"/>
                    </a:lnT>
                    <a:lnB w="9525" cap="flat" cmpd="sng" algn="ctr">
                      <a:solidFill>
                        <a:srgbClr val="CCCCCC"/>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400"/>
                        <a:buFont typeface="Arial"/>
                        <a:buNone/>
                      </a:pPr>
                      <a:r>
                        <a:rPr lang="en-US" sz="1400" b="1" u="none" strike="noStrike" cap="none" dirty="0"/>
                        <a:t>84,866</a:t>
                      </a:r>
                      <a:endParaRPr sz="1400" b="1" u="none" strike="noStrike" cap="none" dirty="0"/>
                    </a:p>
                  </a:txBody>
                  <a:tcPr marL="19050" marR="19050" marT="0" marB="0" anchor="b">
                    <a:lnL w="9525" cap="flat" cmpd="sng" algn="ctr">
                      <a:solidFill>
                        <a:srgbClr val="CCCCCC"/>
                      </a:solidFill>
                      <a:prstDash val="solid"/>
                      <a:round/>
                      <a:headEnd type="none" w="sm" len="sm"/>
                      <a:tailEnd type="none" w="sm" len="sm"/>
                    </a:lnL>
                    <a:lnR w="9525" cap="flat" cmpd="sng" algn="ctr">
                      <a:solidFill>
                        <a:srgbClr val="CCCCCC"/>
                      </a:solidFill>
                      <a:prstDash val="solid"/>
                      <a:round/>
                      <a:headEnd type="none" w="sm" len="sm"/>
                      <a:tailEnd type="none" w="sm" len="sm"/>
                    </a:lnR>
                    <a:lnT w="9525" cap="flat" cmpd="sng" algn="ctr">
                      <a:solidFill>
                        <a:srgbClr val="CCCCCC"/>
                      </a:solidFill>
                      <a:prstDash val="solid"/>
                      <a:round/>
                      <a:headEnd type="none" w="sm" len="sm"/>
                      <a:tailEnd type="none" w="sm" len="sm"/>
                    </a:lnT>
                    <a:lnB w="9525" cap="flat" cmpd="sng" algn="ctr">
                      <a:solidFill>
                        <a:srgbClr val="CCCCCC"/>
                      </a:solidFill>
                      <a:prstDash val="solid"/>
                      <a:round/>
                      <a:headEnd type="none" w="sm" len="sm"/>
                      <a:tailEnd type="none" w="sm" len="sm"/>
                    </a:lnB>
                  </a:tcPr>
                </a:tc>
                <a:tc>
                  <a:txBody>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400" b="1" u="none" strike="noStrike" cap="none" dirty="0">
                          <a:latin typeface="Arial"/>
                          <a:ea typeface="Arial"/>
                          <a:cs typeface="Arial"/>
                          <a:sym typeface="Arial"/>
                        </a:rPr>
                        <a:t>(335%)</a:t>
                      </a:r>
                      <a:endParaRPr lang="en-US" sz="1400" u="none" strike="noStrike" cap="none" dirty="0"/>
                    </a:p>
                  </a:txBody>
                  <a:tcPr marL="19050" marR="19050" marT="0" marB="0" anchor="b">
                    <a:lnL w="9525" cap="flat" cmpd="sng" algn="ctr">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lgn="ctr">
                      <a:solidFill>
                        <a:srgbClr val="CCCCCC"/>
                      </a:solidFill>
                      <a:prstDash val="solid"/>
                      <a:round/>
                      <a:headEnd type="none" w="sm" len="sm"/>
                      <a:tailEnd type="none" w="sm" len="sm"/>
                    </a:lnT>
                    <a:lnB w="9525" cap="flat" cmpd="sng" algn="ctr">
                      <a:solidFill>
                        <a:srgbClr val="CCCCCC"/>
                      </a:solidFill>
                      <a:prstDash val="solid"/>
                      <a:round/>
                      <a:headEnd type="none" w="sm" len="sm"/>
                      <a:tailEnd type="none" w="sm" len="sm"/>
                    </a:lnB>
                  </a:tcPr>
                </a:tc>
                <a:extLst>
                  <a:ext uri="{0D108BD9-81ED-4DB2-BD59-A6C34878D82A}">
                    <a16:rowId xmlns:a16="http://schemas.microsoft.com/office/drawing/2014/main" val="2566755351"/>
                  </a:ext>
                </a:extLst>
              </a:tr>
              <a:tr h="20640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dirty="0"/>
                    </a:p>
                  </a:txBody>
                  <a:tcPr marL="19050" marR="19050" marT="0" marB="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400"/>
                        <a:buFont typeface="Arial"/>
                        <a:buNone/>
                      </a:pPr>
                      <a:endParaRPr sz="1400" u="none" strike="noStrike" cap="none" dirty="0"/>
                    </a:p>
                  </a:txBody>
                  <a:tcPr marL="19050" marR="19050" marT="0" marB="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400"/>
                        <a:buFont typeface="Arial"/>
                        <a:buNone/>
                      </a:pPr>
                      <a:endParaRPr sz="1400" u="none" strike="noStrike" cap="none" dirty="0"/>
                    </a:p>
                  </a:txBody>
                  <a:tcPr marL="19050" marR="19050" marT="0" marB="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400"/>
                        <a:buFont typeface="Arial"/>
                        <a:buNone/>
                      </a:pPr>
                      <a:endParaRPr sz="1400" u="none" strike="noStrike" cap="none" dirty="0"/>
                    </a:p>
                  </a:txBody>
                  <a:tcPr marL="19050" marR="19050" marT="0" marB="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400"/>
                        <a:buFont typeface="Arial"/>
                        <a:buNone/>
                      </a:pPr>
                      <a:endParaRPr sz="1400" u="none" strike="noStrike" cap="none" dirty="0"/>
                    </a:p>
                  </a:txBody>
                  <a:tcPr marL="19050" marR="19050" marT="0" marB="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9"/>
                  </a:ext>
                </a:extLst>
              </a:tr>
              <a:tr h="203425">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dirty="0"/>
                    </a:p>
                  </a:txBody>
                  <a:tcPr marL="19050" marR="19050" marT="0" marB="0" anchor="b">
                    <a:lnL w="9525" cap="flat" cmpd="sng">
                      <a:solidFill>
                        <a:srgbClr val="CCCCCC"/>
                      </a:solidFill>
                      <a:prstDash val="solid"/>
                      <a:round/>
                      <a:headEnd type="none" w="sm" len="sm"/>
                      <a:tailEnd type="none" w="sm" len="sm"/>
                    </a:lnL>
                    <a:lnR w="9525" cap="flat" cmpd="sng" algn="ctr">
                      <a:solidFill>
                        <a:srgbClr val="CCCCCC"/>
                      </a:solidFill>
                      <a:prstDash val="solid"/>
                      <a:round/>
                      <a:headEnd type="none" w="sm" len="sm"/>
                      <a:tailEnd type="none" w="sm" len="sm"/>
                    </a:lnR>
                    <a:lnT w="9525" cap="flat" cmpd="sng" algn="ctr">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400"/>
                        <a:buFont typeface="Arial"/>
                        <a:buNone/>
                      </a:pPr>
                      <a:endParaRPr sz="1400" u="none" strike="noStrike" cap="none" dirty="0"/>
                    </a:p>
                  </a:txBody>
                  <a:tcPr marL="19050" marR="19050" marT="0" marB="0" anchor="b">
                    <a:lnL w="9525" cap="flat" cmpd="sng" algn="ctr">
                      <a:solidFill>
                        <a:srgbClr val="CCCCCC"/>
                      </a:solidFill>
                      <a:prstDash val="solid"/>
                      <a:round/>
                      <a:headEnd type="none" w="sm" len="sm"/>
                      <a:tailEnd type="none" w="sm" len="sm"/>
                    </a:lnL>
                    <a:lnR w="9525" cap="flat" cmpd="sng" algn="ctr">
                      <a:solidFill>
                        <a:srgbClr val="CCCCCC"/>
                      </a:solidFill>
                      <a:prstDash val="solid"/>
                      <a:round/>
                      <a:headEnd type="none" w="sm" len="sm"/>
                      <a:tailEnd type="none" w="sm" len="sm"/>
                    </a:lnR>
                    <a:lnT w="9525" cap="flat" cmpd="sng" algn="ctr">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400"/>
                        <a:buFont typeface="Arial"/>
                        <a:buNone/>
                      </a:pPr>
                      <a:endParaRPr sz="1400" u="none" strike="noStrike" cap="none" dirty="0"/>
                    </a:p>
                  </a:txBody>
                  <a:tcPr marL="19050" marR="19050" marT="0" marB="0" anchor="b">
                    <a:lnL w="9525" cap="flat" cmpd="sng" algn="ctr">
                      <a:solidFill>
                        <a:srgbClr val="CCCCCC"/>
                      </a:solidFill>
                      <a:prstDash val="solid"/>
                      <a:round/>
                      <a:headEnd type="none" w="sm" len="sm"/>
                      <a:tailEnd type="none" w="sm" len="sm"/>
                    </a:lnL>
                    <a:lnR w="9525" cap="flat" cmpd="sng" algn="ctr">
                      <a:solidFill>
                        <a:srgbClr val="CCCCCC"/>
                      </a:solidFill>
                      <a:prstDash val="solid"/>
                      <a:round/>
                      <a:headEnd type="none" w="sm" len="sm"/>
                      <a:tailEnd type="none" w="sm" len="sm"/>
                    </a:lnR>
                    <a:lnT w="9525" cap="flat" cmpd="sng" algn="ctr">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400"/>
                        <a:buFont typeface="Arial"/>
                        <a:buNone/>
                      </a:pPr>
                      <a:endParaRPr sz="1400" u="none" strike="noStrike" cap="none" dirty="0"/>
                    </a:p>
                  </a:txBody>
                  <a:tcPr marL="19050" marR="19050" marT="0" marB="0" anchor="b">
                    <a:lnL w="9525" cap="flat" cmpd="sng" algn="ctr">
                      <a:solidFill>
                        <a:srgbClr val="CCCCCC"/>
                      </a:solidFill>
                      <a:prstDash val="solid"/>
                      <a:round/>
                      <a:headEnd type="none" w="sm" len="sm"/>
                      <a:tailEnd type="none" w="sm" len="sm"/>
                    </a:lnL>
                    <a:lnR w="9525" cap="flat" cmpd="sng" algn="ctr">
                      <a:solidFill>
                        <a:srgbClr val="CCCCCC"/>
                      </a:solidFill>
                      <a:prstDash val="solid"/>
                      <a:round/>
                      <a:headEnd type="none" w="sm" len="sm"/>
                      <a:tailEnd type="none" w="sm" len="sm"/>
                    </a:lnR>
                    <a:lnT w="9525" cap="flat" cmpd="sng" algn="ctr">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400"/>
                        <a:buFont typeface="Arial"/>
                        <a:buNone/>
                      </a:pPr>
                      <a:endParaRPr sz="1400" u="none" strike="noStrike" cap="none" dirty="0"/>
                    </a:p>
                  </a:txBody>
                  <a:tcPr marL="19050" marR="19050" marT="0" marB="0" anchor="b">
                    <a:lnL w="9525" cap="flat" cmpd="sng" algn="ctr">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lgn="ctr">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11"/>
                  </a:ext>
                </a:extLst>
              </a:tr>
              <a:tr h="20640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dirty="0"/>
                    </a:p>
                  </a:txBody>
                  <a:tcPr marL="19050" marR="19050" marT="0" marB="0" anchor="b">
                    <a:lnL w="9525" cap="flat" cmpd="sng">
                      <a:solidFill>
                        <a:srgbClr val="CCCCCC"/>
                      </a:solidFill>
                      <a:prstDash val="solid"/>
                      <a:round/>
                      <a:headEnd type="none" w="sm" len="sm"/>
                      <a:tailEnd type="none" w="sm" len="sm"/>
                    </a:lnL>
                    <a:lnR w="9525" cap="flat" cmpd="sng" algn="ctr">
                      <a:solidFill>
                        <a:srgbClr val="CCCCCC"/>
                      </a:solidFill>
                      <a:prstDash val="solid"/>
                      <a:round/>
                      <a:headEnd type="none" w="sm" len="sm"/>
                      <a:tailEnd type="none" w="sm" len="sm"/>
                    </a:lnR>
                    <a:lnT w="9525" cap="flat" cmpd="sng" algn="ctr">
                      <a:solidFill>
                        <a:srgbClr val="CCCCCC"/>
                      </a:solidFill>
                      <a:prstDash val="solid"/>
                      <a:round/>
                      <a:headEnd type="none" w="sm" len="sm"/>
                      <a:tailEnd type="none" w="sm" len="sm"/>
                    </a:lnT>
                    <a:lnB w="9525" cap="flat" cmpd="sng" algn="ctr">
                      <a:solidFill>
                        <a:srgbClr val="CCCCCC"/>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400"/>
                        <a:buFont typeface="Arial"/>
                        <a:buNone/>
                      </a:pPr>
                      <a:endParaRPr sz="1400" u="none" strike="noStrike" cap="none" dirty="0"/>
                    </a:p>
                  </a:txBody>
                  <a:tcPr marL="19050" marR="19050" marT="0" marB="0" anchor="b">
                    <a:lnL w="9525" cap="flat" cmpd="sng" algn="ctr">
                      <a:solidFill>
                        <a:srgbClr val="CCCCCC"/>
                      </a:solidFill>
                      <a:prstDash val="solid"/>
                      <a:round/>
                      <a:headEnd type="none" w="sm" len="sm"/>
                      <a:tailEnd type="none" w="sm" len="sm"/>
                    </a:lnL>
                    <a:lnR w="9525" cap="flat" cmpd="sng" algn="ctr">
                      <a:solidFill>
                        <a:srgbClr val="CCCCCC"/>
                      </a:solidFill>
                      <a:prstDash val="solid"/>
                      <a:round/>
                      <a:headEnd type="none" w="sm" len="sm"/>
                      <a:tailEnd type="none" w="sm" len="sm"/>
                    </a:lnR>
                    <a:lnT w="9525" cap="flat" cmpd="sng" algn="ctr">
                      <a:solidFill>
                        <a:srgbClr val="CCCCCC"/>
                      </a:solidFill>
                      <a:prstDash val="solid"/>
                      <a:round/>
                      <a:headEnd type="none" w="sm" len="sm"/>
                      <a:tailEnd type="none" w="sm" len="sm"/>
                    </a:lnT>
                    <a:lnB w="9525" cap="flat" cmpd="sng" algn="ctr">
                      <a:solidFill>
                        <a:srgbClr val="CCCCCC"/>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400"/>
                        <a:buFont typeface="Arial"/>
                        <a:buNone/>
                      </a:pPr>
                      <a:endParaRPr sz="1400" u="none" strike="noStrike" cap="none" dirty="0"/>
                    </a:p>
                  </a:txBody>
                  <a:tcPr marL="19050" marR="19050" marT="0" marB="0" anchor="b">
                    <a:lnL w="9525" cap="flat" cmpd="sng" algn="ctr">
                      <a:solidFill>
                        <a:srgbClr val="CCCCCC"/>
                      </a:solidFill>
                      <a:prstDash val="solid"/>
                      <a:round/>
                      <a:headEnd type="none" w="sm" len="sm"/>
                      <a:tailEnd type="none" w="sm" len="sm"/>
                    </a:lnL>
                    <a:lnR w="9525" cap="flat" cmpd="sng" algn="ctr">
                      <a:solidFill>
                        <a:srgbClr val="CCCCCC"/>
                      </a:solidFill>
                      <a:prstDash val="solid"/>
                      <a:round/>
                      <a:headEnd type="none" w="sm" len="sm"/>
                      <a:tailEnd type="none" w="sm" len="sm"/>
                    </a:lnR>
                    <a:lnT w="9525" cap="flat" cmpd="sng" algn="ctr">
                      <a:solidFill>
                        <a:srgbClr val="CCCCCC"/>
                      </a:solidFill>
                      <a:prstDash val="solid"/>
                      <a:round/>
                      <a:headEnd type="none" w="sm" len="sm"/>
                      <a:tailEnd type="none" w="sm" len="sm"/>
                    </a:lnT>
                    <a:lnB w="9525" cap="flat" cmpd="sng" algn="ctr">
                      <a:solidFill>
                        <a:srgbClr val="CCCCCC"/>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400"/>
                        <a:buFont typeface="Arial"/>
                        <a:buNone/>
                      </a:pPr>
                      <a:endParaRPr sz="1400" u="none" strike="noStrike" cap="none" dirty="0"/>
                    </a:p>
                  </a:txBody>
                  <a:tcPr marL="19050" marR="19050" marT="0" marB="0" anchor="b">
                    <a:lnL w="9525" cap="flat" cmpd="sng" algn="ctr">
                      <a:solidFill>
                        <a:srgbClr val="CCCCCC"/>
                      </a:solidFill>
                      <a:prstDash val="solid"/>
                      <a:round/>
                      <a:headEnd type="none" w="sm" len="sm"/>
                      <a:tailEnd type="none" w="sm" len="sm"/>
                    </a:lnL>
                    <a:lnR w="9525" cap="flat" cmpd="sng" algn="ctr">
                      <a:solidFill>
                        <a:srgbClr val="CCCCCC"/>
                      </a:solidFill>
                      <a:prstDash val="solid"/>
                      <a:round/>
                      <a:headEnd type="none" w="sm" len="sm"/>
                      <a:tailEnd type="none" w="sm" len="sm"/>
                    </a:lnR>
                    <a:lnT w="9525" cap="flat" cmpd="sng" algn="ctr">
                      <a:solidFill>
                        <a:srgbClr val="CCCCCC"/>
                      </a:solidFill>
                      <a:prstDash val="solid"/>
                      <a:round/>
                      <a:headEnd type="none" w="sm" len="sm"/>
                      <a:tailEnd type="none" w="sm" len="sm"/>
                    </a:lnT>
                    <a:lnB w="9525" cap="flat" cmpd="sng" algn="ctr">
                      <a:solidFill>
                        <a:srgbClr val="CCCCCC"/>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400"/>
                        <a:buFont typeface="Arial"/>
                        <a:buNone/>
                      </a:pPr>
                      <a:endParaRPr sz="1400" b="1" u="none" strike="noStrike" cap="none" dirty="0">
                        <a:latin typeface="Arial"/>
                        <a:ea typeface="Arial"/>
                        <a:cs typeface="Arial"/>
                        <a:sym typeface="Arial"/>
                      </a:endParaRPr>
                    </a:p>
                  </a:txBody>
                  <a:tcPr marL="19050" marR="19050" marT="0" marB="0" anchor="b">
                    <a:lnL w="9525" cap="flat" cmpd="sng" algn="ctr">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lgn="ctr">
                      <a:solidFill>
                        <a:srgbClr val="CCCCCC"/>
                      </a:solidFill>
                      <a:prstDash val="solid"/>
                      <a:round/>
                      <a:headEnd type="none" w="sm" len="sm"/>
                      <a:tailEnd type="none" w="sm" len="sm"/>
                    </a:lnT>
                    <a:lnB w="9525" cap="flat" cmpd="sng" algn="ctr">
                      <a:solidFill>
                        <a:srgbClr val="CCCCCC"/>
                      </a:solidFill>
                      <a:prstDash val="solid"/>
                      <a:round/>
                      <a:headEnd type="none" w="sm" len="sm"/>
                      <a:tailEnd type="none" w="sm" len="sm"/>
                    </a:lnB>
                  </a:tcPr>
                </a:tc>
                <a:extLst>
                  <a:ext uri="{0D108BD9-81ED-4DB2-BD59-A6C34878D82A}">
                    <a16:rowId xmlns:a16="http://schemas.microsoft.com/office/drawing/2014/main" val="2276000751"/>
                  </a:ext>
                </a:extLst>
              </a:tr>
              <a:tr h="206400">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dirty="0">
                          <a:latin typeface="Arial"/>
                          <a:ea typeface="Arial"/>
                          <a:cs typeface="Arial"/>
                          <a:sym typeface="Arial"/>
                        </a:rPr>
                        <a:t>Net Income</a:t>
                      </a:r>
                      <a:endParaRPr sz="1400" u="none" strike="noStrike" cap="none" dirty="0"/>
                    </a:p>
                  </a:txBody>
                  <a:tcPr marL="19050" marR="19050" marT="0" marB="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400"/>
                        <a:buFont typeface="Arial"/>
                        <a:buNone/>
                      </a:pPr>
                      <a:r>
                        <a:rPr lang="en-US" sz="1400" b="1" u="none" strike="noStrike" cap="none" dirty="0">
                          <a:latin typeface="Arial"/>
                          <a:cs typeface="Arial"/>
                          <a:sym typeface="Arial"/>
                        </a:rPr>
                        <a:t>128,125</a:t>
                      </a:r>
                      <a:endParaRPr sz="1400" u="none" strike="noStrike" cap="none" dirty="0"/>
                    </a:p>
                  </a:txBody>
                  <a:tcPr marL="19050" marR="19050" marT="0" marB="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400"/>
                        <a:buFont typeface="Arial"/>
                        <a:buNone/>
                      </a:pPr>
                      <a:r>
                        <a:rPr lang="en-US" sz="1400" b="1" u="none" strike="noStrike" cap="none" dirty="0">
                          <a:latin typeface="Arial"/>
                          <a:ea typeface="Arial"/>
                          <a:cs typeface="Arial"/>
                          <a:sym typeface="Arial"/>
                        </a:rPr>
                        <a:t>$ (38,290)</a:t>
                      </a:r>
                      <a:endParaRPr sz="1400" u="none" strike="noStrike" cap="none" dirty="0"/>
                    </a:p>
                  </a:txBody>
                  <a:tcPr marL="19050" marR="19050" marT="0" marB="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400"/>
                        <a:buFont typeface="Arial"/>
                        <a:buNone/>
                      </a:pPr>
                      <a:r>
                        <a:rPr lang="en-US" sz="1400" b="1" u="none" strike="noStrike" cap="none" dirty="0">
                          <a:latin typeface="Arial"/>
                          <a:cs typeface="Arial"/>
                          <a:sym typeface="Arial"/>
                        </a:rPr>
                        <a:t>166,415</a:t>
                      </a:r>
                      <a:endParaRPr sz="1400" u="none" strike="noStrike" cap="none" dirty="0"/>
                    </a:p>
                  </a:txBody>
                  <a:tcPr marL="19050" marR="19050" marT="0" marB="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400"/>
                        <a:buFont typeface="Arial"/>
                        <a:buNone/>
                      </a:pPr>
                      <a:r>
                        <a:rPr lang="en-US" sz="1400" b="1" u="none" strike="noStrike" cap="none" dirty="0">
                          <a:latin typeface="Arial"/>
                          <a:ea typeface="Arial"/>
                          <a:cs typeface="Arial"/>
                          <a:sym typeface="Arial"/>
                        </a:rPr>
                        <a:t>(335%)</a:t>
                      </a:r>
                      <a:endParaRPr sz="1400" b="1" u="none" strike="noStrike" cap="none" dirty="0">
                        <a:latin typeface="Arial"/>
                        <a:ea typeface="Arial"/>
                        <a:cs typeface="Arial"/>
                        <a:sym typeface="Arial"/>
                      </a:endParaRPr>
                    </a:p>
                  </a:txBody>
                  <a:tcPr marL="19050" marR="19050" marT="0" marB="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13"/>
                  </a:ext>
                </a:extLst>
              </a:tr>
            </a:tbl>
          </a:graphicData>
        </a:graphic>
      </p:graphicFrame>
      <p:graphicFrame>
        <p:nvGraphicFramePr>
          <p:cNvPr id="2" name="Chart 1">
            <a:extLst>
              <a:ext uri="{FF2B5EF4-FFF2-40B4-BE49-F238E27FC236}">
                <a16:creationId xmlns:a16="http://schemas.microsoft.com/office/drawing/2014/main" id="{441AA0AA-35BE-8E85-7AA7-7275FC0F6670}"/>
              </a:ext>
            </a:extLst>
          </p:cNvPr>
          <p:cNvGraphicFramePr>
            <a:graphicFrameLocks/>
          </p:cNvGraphicFramePr>
          <p:nvPr>
            <p:extLst>
              <p:ext uri="{D42A27DB-BD31-4B8C-83A1-F6EECF244321}">
                <p14:modId xmlns:p14="http://schemas.microsoft.com/office/powerpoint/2010/main" val="3766434110"/>
              </p:ext>
            </p:extLst>
          </p:nvPr>
        </p:nvGraphicFramePr>
        <p:xfrm>
          <a:off x="4499182" y="2109925"/>
          <a:ext cx="3193636" cy="263814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143814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BDF93-D238-8759-9383-EC1E870BED2F}"/>
              </a:ext>
            </a:extLst>
          </p:cNvPr>
          <p:cNvSpPr>
            <a:spLocks noGrp="1"/>
          </p:cNvSpPr>
          <p:nvPr>
            <p:ph type="title"/>
          </p:nvPr>
        </p:nvSpPr>
        <p:spPr/>
        <p:txBody>
          <a:bodyPr/>
          <a:lstStyle/>
          <a:p>
            <a:r>
              <a:rPr lang="en-US" dirty="0"/>
              <a:t>2025 Operating Income vs Expenses</a:t>
            </a:r>
          </a:p>
        </p:txBody>
      </p:sp>
      <p:sp>
        <p:nvSpPr>
          <p:cNvPr id="7" name="Text Placeholder 6">
            <a:extLst>
              <a:ext uri="{FF2B5EF4-FFF2-40B4-BE49-F238E27FC236}">
                <a16:creationId xmlns:a16="http://schemas.microsoft.com/office/drawing/2014/main" id="{CD49EC12-20DF-150F-6E0A-0698F545E7CB}"/>
              </a:ext>
            </a:extLst>
          </p:cNvPr>
          <p:cNvSpPr>
            <a:spLocks noGrp="1"/>
          </p:cNvSpPr>
          <p:nvPr>
            <p:ph type="body" idx="1"/>
          </p:nvPr>
        </p:nvSpPr>
        <p:spPr>
          <a:xfrm>
            <a:off x="1154955" y="2603499"/>
            <a:ext cx="3709276" cy="3835008"/>
          </a:xfrm>
        </p:spPr>
        <p:txBody>
          <a:bodyPr/>
          <a:lstStyle/>
          <a:p>
            <a:pPr marL="137160" indent="0">
              <a:buNone/>
            </a:pPr>
            <a:endParaRPr lang="en-US" dirty="0"/>
          </a:p>
        </p:txBody>
      </p:sp>
      <p:graphicFrame>
        <p:nvGraphicFramePr>
          <p:cNvPr id="8" name="Chart 7">
            <a:extLst>
              <a:ext uri="{FF2B5EF4-FFF2-40B4-BE49-F238E27FC236}">
                <a16:creationId xmlns:a16="http://schemas.microsoft.com/office/drawing/2014/main" id="{C4F8027B-38CB-BF94-7038-9E5231617173}"/>
              </a:ext>
            </a:extLst>
          </p:cNvPr>
          <p:cNvGraphicFramePr/>
          <p:nvPr>
            <p:extLst>
              <p:ext uri="{D42A27DB-BD31-4B8C-83A1-F6EECF244321}">
                <p14:modId xmlns:p14="http://schemas.microsoft.com/office/powerpoint/2010/main" val="516602369"/>
              </p:ext>
            </p:extLst>
          </p:nvPr>
        </p:nvGraphicFramePr>
        <p:xfrm>
          <a:off x="1154954" y="2265554"/>
          <a:ext cx="4471881" cy="420719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a:extLst>
              <a:ext uri="{FF2B5EF4-FFF2-40B4-BE49-F238E27FC236}">
                <a16:creationId xmlns:a16="http://schemas.microsoft.com/office/drawing/2014/main" id="{F95C9D5A-3ECD-BE35-C788-7D93A7FC6BFA}"/>
              </a:ext>
            </a:extLst>
          </p:cNvPr>
          <p:cNvGraphicFramePr/>
          <p:nvPr>
            <p:extLst>
              <p:ext uri="{D42A27DB-BD31-4B8C-83A1-F6EECF244321}">
                <p14:modId xmlns:p14="http://schemas.microsoft.com/office/powerpoint/2010/main" val="3122560573"/>
              </p:ext>
            </p:extLst>
          </p:nvPr>
        </p:nvGraphicFramePr>
        <p:xfrm>
          <a:off x="5418147" y="2374530"/>
          <a:ext cx="5180752" cy="40982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759770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8FB70-D370-95B0-FE70-66D3513FDA36}"/>
              </a:ext>
            </a:extLst>
          </p:cNvPr>
          <p:cNvSpPr>
            <a:spLocks noGrp="1"/>
          </p:cNvSpPr>
          <p:nvPr>
            <p:ph type="title"/>
          </p:nvPr>
        </p:nvSpPr>
        <p:spPr/>
        <p:txBody>
          <a:bodyPr/>
          <a:lstStyle/>
          <a:p>
            <a:r>
              <a:rPr lang="en-US" dirty="0"/>
              <a:t>2025 Facility Income</a:t>
            </a:r>
          </a:p>
        </p:txBody>
      </p:sp>
      <p:sp>
        <p:nvSpPr>
          <p:cNvPr id="3" name="Text Placeholder 2">
            <a:extLst>
              <a:ext uri="{FF2B5EF4-FFF2-40B4-BE49-F238E27FC236}">
                <a16:creationId xmlns:a16="http://schemas.microsoft.com/office/drawing/2014/main" id="{42ED1C0E-2B49-8DD9-AD11-75C08525CD19}"/>
              </a:ext>
            </a:extLst>
          </p:cNvPr>
          <p:cNvSpPr>
            <a:spLocks noGrp="1"/>
          </p:cNvSpPr>
          <p:nvPr>
            <p:ph type="body" idx="1"/>
          </p:nvPr>
        </p:nvSpPr>
        <p:spPr/>
        <p:txBody>
          <a:bodyPr/>
          <a:lstStyle/>
          <a:p>
            <a:pPr marL="137160" indent="0">
              <a:buNone/>
            </a:pPr>
            <a:endParaRPr lang="en-US" dirty="0"/>
          </a:p>
        </p:txBody>
      </p:sp>
      <p:graphicFrame>
        <p:nvGraphicFramePr>
          <p:cNvPr id="4" name="Chart 3">
            <a:extLst>
              <a:ext uri="{FF2B5EF4-FFF2-40B4-BE49-F238E27FC236}">
                <a16:creationId xmlns:a16="http://schemas.microsoft.com/office/drawing/2014/main" id="{ABA47FC4-24A8-A960-AED8-3EDFCE61661B}"/>
              </a:ext>
            </a:extLst>
          </p:cNvPr>
          <p:cNvGraphicFramePr/>
          <p:nvPr>
            <p:extLst>
              <p:ext uri="{D42A27DB-BD31-4B8C-83A1-F6EECF244321}">
                <p14:modId xmlns:p14="http://schemas.microsoft.com/office/powerpoint/2010/main" val="546086122"/>
              </p:ext>
            </p:extLst>
          </p:nvPr>
        </p:nvGraphicFramePr>
        <p:xfrm>
          <a:off x="1355228" y="2790480"/>
          <a:ext cx="4263374" cy="322931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Table 6">
            <a:extLst>
              <a:ext uri="{FF2B5EF4-FFF2-40B4-BE49-F238E27FC236}">
                <a16:creationId xmlns:a16="http://schemas.microsoft.com/office/drawing/2014/main" id="{A6272296-5A94-AFA8-1DE1-E2E4F5A2B3A7}"/>
              </a:ext>
            </a:extLst>
          </p:cNvPr>
          <p:cNvGraphicFramePr>
            <a:graphicFrameLocks noGrp="1"/>
          </p:cNvGraphicFramePr>
          <p:nvPr>
            <p:extLst>
              <p:ext uri="{D42A27DB-BD31-4B8C-83A1-F6EECF244321}">
                <p14:modId xmlns:p14="http://schemas.microsoft.com/office/powerpoint/2010/main" val="1830407483"/>
              </p:ext>
            </p:extLst>
          </p:nvPr>
        </p:nvGraphicFramePr>
        <p:xfrm>
          <a:off x="5818876" y="3441700"/>
          <a:ext cx="3251200" cy="1739900"/>
        </p:xfrm>
        <a:graphic>
          <a:graphicData uri="http://schemas.openxmlformats.org/drawingml/2006/table">
            <a:tbl>
              <a:tblPr>
                <a:tableStyleId>{D0940782-F136-4014-944F-3C8817364D73}</a:tableStyleId>
              </a:tblPr>
              <a:tblGrid>
                <a:gridCol w="1739677">
                  <a:extLst>
                    <a:ext uri="{9D8B030D-6E8A-4147-A177-3AD203B41FA5}">
                      <a16:colId xmlns:a16="http://schemas.microsoft.com/office/drawing/2014/main" val="2291544736"/>
                    </a:ext>
                  </a:extLst>
                </a:gridCol>
                <a:gridCol w="1511523">
                  <a:extLst>
                    <a:ext uri="{9D8B030D-6E8A-4147-A177-3AD203B41FA5}">
                      <a16:colId xmlns:a16="http://schemas.microsoft.com/office/drawing/2014/main" val="3518106925"/>
                    </a:ext>
                  </a:extLst>
                </a:gridCol>
              </a:tblGrid>
              <a:tr h="228600">
                <a:tc>
                  <a:txBody>
                    <a:bodyPr/>
                    <a:lstStyle/>
                    <a:p>
                      <a:pPr algn="l" fontAlgn="t">
                        <a:buNone/>
                      </a:pPr>
                      <a:endParaRPr lang="en-US" sz="1400" b="1" i="0" u="none" strike="noStrike">
                        <a:solidFill>
                          <a:srgbClr val="000000"/>
                        </a:solidFill>
                        <a:effectLst/>
                        <a:latin typeface="Arial" panose="020B0604020202020204" pitchFamily="34" charset="0"/>
                      </a:endParaRPr>
                    </a:p>
                  </a:txBody>
                  <a:tcPr marL="0" marR="0" marT="0" marB="0"/>
                </a:tc>
                <a:tc>
                  <a:txBody>
                    <a:bodyPr/>
                    <a:lstStyle/>
                    <a:p>
                      <a:pPr algn="ctr" fontAlgn="t">
                        <a:buNone/>
                      </a:pPr>
                      <a:r>
                        <a:rPr lang="en-US" sz="1200" u="none" strike="noStrike">
                          <a:effectLst/>
                        </a:rPr>
                        <a:t>Facility Income</a:t>
                      </a:r>
                      <a:endParaRPr lang="en-US" sz="1200" b="0" i="0" u="none" strike="noStrike">
                        <a:effectLst/>
                        <a:latin typeface="Arial" panose="020B0604020202020204" pitchFamily="34" charset="0"/>
                      </a:endParaRPr>
                    </a:p>
                  </a:txBody>
                  <a:tcPr marL="0" marR="0" marT="0" marB="0"/>
                </a:tc>
                <a:extLst>
                  <a:ext uri="{0D108BD9-81ED-4DB2-BD59-A6C34878D82A}">
                    <a16:rowId xmlns:a16="http://schemas.microsoft.com/office/drawing/2014/main" val="236294032"/>
                  </a:ext>
                </a:extLst>
              </a:tr>
              <a:tr h="215900">
                <a:tc>
                  <a:txBody>
                    <a:bodyPr/>
                    <a:lstStyle/>
                    <a:p>
                      <a:pPr algn="l" fontAlgn="t">
                        <a:buNone/>
                      </a:pPr>
                      <a:r>
                        <a:rPr lang="en-US" sz="1200" u="none" strike="noStrike">
                          <a:effectLst/>
                        </a:rPr>
                        <a:t>Watch Me Grow</a:t>
                      </a:r>
                      <a:endParaRPr lang="en-US" sz="1200" b="1" i="0" u="none" strike="noStrike">
                        <a:solidFill>
                          <a:srgbClr val="000000"/>
                        </a:solidFill>
                        <a:effectLst/>
                        <a:latin typeface="Arial" panose="020B0604020202020204" pitchFamily="34" charset="0"/>
                      </a:endParaRPr>
                    </a:p>
                  </a:txBody>
                  <a:tcPr marL="0" marR="0" marT="0" marB="0"/>
                </a:tc>
                <a:tc>
                  <a:txBody>
                    <a:bodyPr/>
                    <a:lstStyle/>
                    <a:p>
                      <a:pPr algn="r" fontAlgn="t">
                        <a:buNone/>
                      </a:pPr>
                      <a:r>
                        <a:rPr lang="en-US" sz="1200" u="none" strike="noStrike">
                          <a:effectLst/>
                        </a:rPr>
                        <a:t>                        83,228 </a:t>
                      </a:r>
                      <a:endParaRPr lang="en-US" sz="1200" b="0" i="0" u="none" strike="noStrike">
                        <a:effectLst/>
                        <a:latin typeface="Arial" panose="020B0604020202020204" pitchFamily="34" charset="0"/>
                      </a:endParaRPr>
                    </a:p>
                  </a:txBody>
                  <a:tcPr marL="0" marR="0" marT="0" marB="0"/>
                </a:tc>
                <a:extLst>
                  <a:ext uri="{0D108BD9-81ED-4DB2-BD59-A6C34878D82A}">
                    <a16:rowId xmlns:a16="http://schemas.microsoft.com/office/drawing/2014/main" val="993666838"/>
                  </a:ext>
                </a:extLst>
              </a:tr>
              <a:tr h="215900">
                <a:tc>
                  <a:txBody>
                    <a:bodyPr/>
                    <a:lstStyle/>
                    <a:p>
                      <a:pPr algn="l" fontAlgn="t">
                        <a:buNone/>
                      </a:pPr>
                      <a:r>
                        <a:rPr lang="en-US" sz="1200" u="none" strike="noStrike">
                          <a:effectLst/>
                        </a:rPr>
                        <a:t>CHH use donations</a:t>
                      </a:r>
                      <a:endParaRPr lang="en-US" sz="1200" b="1" i="0" u="none" strike="noStrike">
                        <a:effectLst/>
                        <a:latin typeface="Arial" panose="020B0604020202020204" pitchFamily="34" charset="0"/>
                      </a:endParaRPr>
                    </a:p>
                  </a:txBody>
                  <a:tcPr marL="0" marR="0" marT="0" marB="0"/>
                </a:tc>
                <a:tc>
                  <a:txBody>
                    <a:bodyPr/>
                    <a:lstStyle/>
                    <a:p>
                      <a:pPr algn="l" fontAlgn="t">
                        <a:buNone/>
                      </a:pPr>
                      <a:r>
                        <a:rPr lang="en-US" sz="1200" u="none" strike="noStrike">
                          <a:effectLst/>
                        </a:rPr>
                        <a:t>                        17,110 </a:t>
                      </a:r>
                      <a:endParaRPr lang="en-US" sz="1200" b="0" i="0" u="none" strike="noStrike">
                        <a:effectLst/>
                        <a:latin typeface="Arial" panose="020B0604020202020204" pitchFamily="34" charset="0"/>
                      </a:endParaRPr>
                    </a:p>
                  </a:txBody>
                  <a:tcPr marL="0" marR="0" marT="0" marB="0"/>
                </a:tc>
                <a:extLst>
                  <a:ext uri="{0D108BD9-81ED-4DB2-BD59-A6C34878D82A}">
                    <a16:rowId xmlns:a16="http://schemas.microsoft.com/office/drawing/2014/main" val="246886527"/>
                  </a:ext>
                </a:extLst>
              </a:tr>
              <a:tr h="215900">
                <a:tc>
                  <a:txBody>
                    <a:bodyPr/>
                    <a:lstStyle/>
                    <a:p>
                      <a:pPr algn="l" fontAlgn="t">
                        <a:buNone/>
                      </a:pPr>
                      <a:r>
                        <a:rPr lang="en-US" sz="1200" u="none" strike="noStrike">
                          <a:effectLst/>
                        </a:rPr>
                        <a:t>Rising Stars</a:t>
                      </a:r>
                      <a:endParaRPr lang="en-US" sz="1200" b="1" i="0" u="none" strike="noStrike">
                        <a:effectLst/>
                        <a:latin typeface="Arial" panose="020B0604020202020204" pitchFamily="34" charset="0"/>
                      </a:endParaRPr>
                    </a:p>
                  </a:txBody>
                  <a:tcPr marL="0" marR="0" marT="0" marB="0"/>
                </a:tc>
                <a:tc>
                  <a:txBody>
                    <a:bodyPr/>
                    <a:lstStyle/>
                    <a:p>
                      <a:pPr algn="l" fontAlgn="t">
                        <a:buNone/>
                      </a:pPr>
                      <a:r>
                        <a:rPr lang="en-US" sz="1200" u="none" strike="noStrike" dirty="0">
                          <a:effectLst/>
                        </a:rPr>
                        <a:t>                        11,185 </a:t>
                      </a:r>
                      <a:endParaRPr lang="en-US" sz="1200" b="0" i="0" u="none" strike="noStrike" dirty="0">
                        <a:effectLst/>
                        <a:latin typeface="Arial" panose="020B0604020202020204" pitchFamily="34" charset="0"/>
                      </a:endParaRPr>
                    </a:p>
                  </a:txBody>
                  <a:tcPr marL="0" marR="0" marT="0" marB="0"/>
                </a:tc>
                <a:extLst>
                  <a:ext uri="{0D108BD9-81ED-4DB2-BD59-A6C34878D82A}">
                    <a16:rowId xmlns:a16="http://schemas.microsoft.com/office/drawing/2014/main" val="497744751"/>
                  </a:ext>
                </a:extLst>
              </a:tr>
              <a:tr h="215900">
                <a:tc>
                  <a:txBody>
                    <a:bodyPr/>
                    <a:lstStyle/>
                    <a:p>
                      <a:pPr algn="l" fontAlgn="t">
                        <a:buNone/>
                      </a:pPr>
                      <a:r>
                        <a:rPr lang="en-US" sz="1200" u="none" strike="noStrike">
                          <a:effectLst/>
                        </a:rPr>
                        <a:t>Yoga</a:t>
                      </a:r>
                      <a:endParaRPr lang="en-US" sz="1200" b="1" i="0" u="none" strike="noStrike">
                        <a:effectLst/>
                        <a:latin typeface="Arial" panose="020B0604020202020204" pitchFamily="34" charset="0"/>
                      </a:endParaRPr>
                    </a:p>
                  </a:txBody>
                  <a:tcPr marL="0" marR="0" marT="0" marB="0"/>
                </a:tc>
                <a:tc>
                  <a:txBody>
                    <a:bodyPr/>
                    <a:lstStyle/>
                    <a:p>
                      <a:pPr algn="l" fontAlgn="t">
                        <a:buNone/>
                      </a:pPr>
                      <a:r>
                        <a:rPr lang="en-US" sz="1200" u="none" strike="noStrike">
                          <a:effectLst/>
                        </a:rPr>
                        <a:t>                          6,379 </a:t>
                      </a:r>
                      <a:endParaRPr lang="en-US" sz="1200" b="0" i="0" u="none" strike="noStrike">
                        <a:effectLst/>
                        <a:latin typeface="Arial" panose="020B0604020202020204" pitchFamily="34" charset="0"/>
                      </a:endParaRPr>
                    </a:p>
                  </a:txBody>
                  <a:tcPr marL="0" marR="0" marT="0" marB="0"/>
                </a:tc>
                <a:extLst>
                  <a:ext uri="{0D108BD9-81ED-4DB2-BD59-A6C34878D82A}">
                    <a16:rowId xmlns:a16="http://schemas.microsoft.com/office/drawing/2014/main" val="876561443"/>
                  </a:ext>
                </a:extLst>
              </a:tr>
              <a:tr h="215900">
                <a:tc>
                  <a:txBody>
                    <a:bodyPr/>
                    <a:lstStyle/>
                    <a:p>
                      <a:pPr algn="l" fontAlgn="t">
                        <a:buNone/>
                      </a:pPr>
                      <a:r>
                        <a:rPr lang="en-US" sz="1200" u="none" strike="noStrike">
                          <a:effectLst/>
                        </a:rPr>
                        <a:t>Other </a:t>
                      </a:r>
                      <a:endParaRPr lang="en-US" sz="1200" b="1" i="0" u="none" strike="noStrike">
                        <a:effectLst/>
                        <a:latin typeface="Arial" panose="020B0604020202020204" pitchFamily="34" charset="0"/>
                      </a:endParaRPr>
                    </a:p>
                  </a:txBody>
                  <a:tcPr marL="0" marR="0" marT="0" marB="0"/>
                </a:tc>
                <a:tc>
                  <a:txBody>
                    <a:bodyPr/>
                    <a:lstStyle/>
                    <a:p>
                      <a:pPr algn="l" fontAlgn="t">
                        <a:buNone/>
                      </a:pPr>
                      <a:r>
                        <a:rPr lang="en-US" sz="1200" u="none" strike="noStrike">
                          <a:effectLst/>
                        </a:rPr>
                        <a:t>                          5,430 </a:t>
                      </a:r>
                      <a:endParaRPr lang="en-US" sz="1200" b="0" i="0" u="none" strike="noStrike">
                        <a:effectLst/>
                        <a:latin typeface="Arial" panose="020B0604020202020204" pitchFamily="34" charset="0"/>
                      </a:endParaRPr>
                    </a:p>
                  </a:txBody>
                  <a:tcPr marL="0" marR="0" marT="0" marB="0"/>
                </a:tc>
                <a:extLst>
                  <a:ext uri="{0D108BD9-81ED-4DB2-BD59-A6C34878D82A}">
                    <a16:rowId xmlns:a16="http://schemas.microsoft.com/office/drawing/2014/main" val="216646594"/>
                  </a:ext>
                </a:extLst>
              </a:tr>
              <a:tr h="215900">
                <a:tc>
                  <a:txBody>
                    <a:bodyPr/>
                    <a:lstStyle/>
                    <a:p>
                      <a:pPr algn="l" fontAlgn="t">
                        <a:buNone/>
                      </a:pPr>
                      <a:r>
                        <a:rPr lang="en-US" sz="1200" u="none" strike="noStrike">
                          <a:effectLst/>
                        </a:rPr>
                        <a:t>Recovery Groups</a:t>
                      </a:r>
                      <a:endParaRPr lang="en-US" sz="1200" b="1" i="0" u="none" strike="noStrike">
                        <a:effectLst/>
                        <a:latin typeface="Arial" panose="020B0604020202020204" pitchFamily="34" charset="0"/>
                      </a:endParaRPr>
                    </a:p>
                  </a:txBody>
                  <a:tcPr marL="0" marR="0" marT="0" marB="0"/>
                </a:tc>
                <a:tc>
                  <a:txBody>
                    <a:bodyPr/>
                    <a:lstStyle/>
                    <a:p>
                      <a:pPr algn="l" fontAlgn="t">
                        <a:buNone/>
                      </a:pPr>
                      <a:r>
                        <a:rPr lang="en-US" sz="1200" u="none" strike="noStrike">
                          <a:effectLst/>
                        </a:rPr>
                        <a:t>                          3,650 </a:t>
                      </a:r>
                      <a:endParaRPr lang="en-US" sz="1200" b="0" i="0" u="none" strike="noStrike">
                        <a:effectLst/>
                        <a:latin typeface="Arial" panose="020B0604020202020204" pitchFamily="34" charset="0"/>
                      </a:endParaRPr>
                    </a:p>
                  </a:txBody>
                  <a:tcPr marL="0" marR="0" marT="0" marB="0"/>
                </a:tc>
                <a:extLst>
                  <a:ext uri="{0D108BD9-81ED-4DB2-BD59-A6C34878D82A}">
                    <a16:rowId xmlns:a16="http://schemas.microsoft.com/office/drawing/2014/main" val="1698792490"/>
                  </a:ext>
                </a:extLst>
              </a:tr>
              <a:tr h="215900">
                <a:tc>
                  <a:txBody>
                    <a:bodyPr/>
                    <a:lstStyle/>
                    <a:p>
                      <a:pPr algn="l" fontAlgn="t">
                        <a:buNone/>
                      </a:pPr>
                      <a:r>
                        <a:rPr lang="en-US" sz="1200" b="1" u="none" strike="noStrike" dirty="0">
                          <a:effectLst/>
                        </a:rPr>
                        <a:t>Total</a:t>
                      </a:r>
                      <a:endParaRPr lang="en-US" sz="1200" b="1" i="0" u="none" strike="noStrike" dirty="0">
                        <a:effectLst/>
                        <a:latin typeface="Arial" panose="020B0604020202020204" pitchFamily="34" charset="0"/>
                      </a:endParaRPr>
                    </a:p>
                  </a:txBody>
                  <a:tcPr marL="0" marR="0" marT="0" marB="0"/>
                </a:tc>
                <a:tc>
                  <a:txBody>
                    <a:bodyPr/>
                    <a:lstStyle/>
                    <a:p>
                      <a:pPr algn="l" fontAlgn="b">
                        <a:buNone/>
                      </a:pPr>
                      <a:r>
                        <a:rPr lang="en-US" sz="1200" u="none" strike="noStrike" dirty="0">
                          <a:effectLst/>
                        </a:rPr>
                        <a:t>                      </a:t>
                      </a:r>
                      <a:r>
                        <a:rPr lang="en-US" sz="1200" b="1" u="none" strike="noStrike" dirty="0">
                          <a:effectLst/>
                        </a:rPr>
                        <a:t>126,982 </a:t>
                      </a:r>
                      <a:endParaRPr lang="en-US" sz="1200" b="1" i="0" u="none" strike="noStrike" dirty="0">
                        <a:effectLst/>
                        <a:latin typeface="Arial" panose="020B0604020202020204" pitchFamily="34" charset="0"/>
                      </a:endParaRPr>
                    </a:p>
                  </a:txBody>
                  <a:tcPr marL="0" marR="0" marT="0" marB="0" anchor="b"/>
                </a:tc>
                <a:extLst>
                  <a:ext uri="{0D108BD9-81ED-4DB2-BD59-A6C34878D82A}">
                    <a16:rowId xmlns:a16="http://schemas.microsoft.com/office/drawing/2014/main" val="1782433153"/>
                  </a:ext>
                </a:extLst>
              </a:tr>
            </a:tbl>
          </a:graphicData>
        </a:graphic>
      </p:graphicFrame>
    </p:spTree>
    <p:extLst>
      <p:ext uri="{BB962C8B-B14F-4D97-AF65-F5344CB8AC3E}">
        <p14:creationId xmlns:p14="http://schemas.microsoft.com/office/powerpoint/2010/main" val="39920261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61">
          <a:extLst>
            <a:ext uri="{FF2B5EF4-FFF2-40B4-BE49-F238E27FC236}">
              <a16:creationId xmlns:a16="http://schemas.microsoft.com/office/drawing/2014/main" id="{87124BB6-B4D8-9F0A-A8B2-BE261E629232}"/>
            </a:ext>
          </a:extLst>
        </p:cNvPr>
        <p:cNvGrpSpPr/>
        <p:nvPr/>
      </p:nvGrpSpPr>
      <p:grpSpPr>
        <a:xfrm>
          <a:off x="0" y="0"/>
          <a:ext cx="0" cy="0"/>
          <a:chOff x="0" y="0"/>
          <a:chExt cx="0" cy="0"/>
        </a:xfrm>
      </p:grpSpPr>
      <p:sp>
        <p:nvSpPr>
          <p:cNvPr id="262" name="Google Shape;262;p2">
            <a:extLst>
              <a:ext uri="{FF2B5EF4-FFF2-40B4-BE49-F238E27FC236}">
                <a16:creationId xmlns:a16="http://schemas.microsoft.com/office/drawing/2014/main" id="{852F6643-1914-5503-BA7D-11A9EAF5C37A}"/>
              </a:ext>
            </a:extLst>
          </p:cNvPr>
          <p:cNvSpPr txBox="1">
            <a:spLocks noGrp="1"/>
          </p:cNvSpPr>
          <p:nvPr>
            <p:ph type="title"/>
          </p:nvPr>
        </p:nvSpPr>
        <p:spPr>
          <a:xfrm>
            <a:off x="877038" y="973668"/>
            <a:ext cx="9477187" cy="706964"/>
          </a:xfrm>
          <a:prstGeom prst="rect">
            <a:avLst/>
          </a:prstGeom>
          <a:noFill/>
          <a:ln>
            <a:noFill/>
          </a:ln>
        </p:spPr>
        <p:txBody>
          <a:bodyPr spcFirstLastPara="1" wrap="square" lIns="91425" tIns="45700" rIns="91425" bIns="45700" anchor="ctr" anchorCtr="0">
            <a:noAutofit/>
          </a:bodyPr>
          <a:lstStyle/>
          <a:p>
            <a:pPr lvl="0">
              <a:buSzPts val="3600"/>
            </a:pPr>
            <a:r>
              <a:rPr lang="en-US" b="1" dirty="0"/>
              <a:t>2026 Operating Income Budget </a:t>
            </a:r>
            <a:endParaRPr dirty="0"/>
          </a:p>
        </p:txBody>
      </p:sp>
      <p:graphicFrame>
        <p:nvGraphicFramePr>
          <p:cNvPr id="263" name="Google Shape;263;p2">
            <a:extLst>
              <a:ext uri="{FF2B5EF4-FFF2-40B4-BE49-F238E27FC236}">
                <a16:creationId xmlns:a16="http://schemas.microsoft.com/office/drawing/2014/main" id="{BC3398FB-7878-82CA-7E08-FD6CD9393589}"/>
              </a:ext>
            </a:extLst>
          </p:cNvPr>
          <p:cNvGraphicFramePr/>
          <p:nvPr>
            <p:extLst>
              <p:ext uri="{D42A27DB-BD31-4B8C-83A1-F6EECF244321}">
                <p14:modId xmlns:p14="http://schemas.microsoft.com/office/powerpoint/2010/main" val="459067567"/>
              </p:ext>
            </p:extLst>
          </p:nvPr>
        </p:nvGraphicFramePr>
        <p:xfrm>
          <a:off x="1032306" y="2078776"/>
          <a:ext cx="5862850" cy="3579394"/>
        </p:xfrm>
        <a:graphic>
          <a:graphicData uri="http://schemas.openxmlformats.org/drawingml/2006/table">
            <a:tbl>
              <a:tblPr>
                <a:noFill/>
                <a:tableStyleId>{D0940782-F136-4014-944F-3C8817364D73}</a:tableStyleId>
              </a:tblPr>
              <a:tblGrid>
                <a:gridCol w="2903901">
                  <a:extLst>
                    <a:ext uri="{9D8B030D-6E8A-4147-A177-3AD203B41FA5}">
                      <a16:colId xmlns:a16="http://schemas.microsoft.com/office/drawing/2014/main" val="20000"/>
                    </a:ext>
                  </a:extLst>
                </a:gridCol>
                <a:gridCol w="1307049">
                  <a:extLst>
                    <a:ext uri="{9D8B030D-6E8A-4147-A177-3AD203B41FA5}">
                      <a16:colId xmlns:a16="http://schemas.microsoft.com/office/drawing/2014/main" val="20001"/>
                    </a:ext>
                  </a:extLst>
                </a:gridCol>
                <a:gridCol w="1651900">
                  <a:extLst>
                    <a:ext uri="{9D8B030D-6E8A-4147-A177-3AD203B41FA5}">
                      <a16:colId xmlns:a16="http://schemas.microsoft.com/office/drawing/2014/main" val="20002"/>
                    </a:ext>
                  </a:extLst>
                </a:gridCol>
              </a:tblGrid>
              <a:tr h="485875">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19050" marR="19050" marT="0" marB="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dirty="0"/>
                    </a:p>
                  </a:txBody>
                  <a:tcPr marL="19050" marR="19050" marT="0" marB="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lgn="ctr">
                      <a:solidFill>
                        <a:srgbClr val="CCCCCC"/>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dirty="0"/>
                    </a:p>
                  </a:txBody>
                  <a:tcPr marL="19050" marR="19050" marT="0" marB="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lgn="ctr">
                      <a:solidFill>
                        <a:srgbClr val="CCCCCC"/>
                      </a:solidFill>
                      <a:prstDash val="solid"/>
                      <a:round/>
                      <a:headEnd type="none" w="sm" len="sm"/>
                      <a:tailEnd type="none" w="sm" len="sm"/>
                    </a:lnB>
                  </a:tcPr>
                </a:tc>
                <a:extLst>
                  <a:ext uri="{0D108BD9-81ED-4DB2-BD59-A6C34878D82A}">
                    <a16:rowId xmlns:a16="http://schemas.microsoft.com/office/drawing/2014/main" val="10000"/>
                  </a:ext>
                </a:extLst>
              </a:tr>
              <a:tr h="350550">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dirty="0">
                          <a:latin typeface="Arial"/>
                          <a:ea typeface="Arial"/>
                          <a:cs typeface="Arial"/>
                          <a:sym typeface="Arial"/>
                        </a:rPr>
                        <a:t>Operating Income</a:t>
                      </a:r>
                      <a:endParaRPr sz="1400" u="none" strike="noStrike" cap="none" dirty="0"/>
                    </a:p>
                  </a:txBody>
                  <a:tcPr marL="19050" marR="19050" marT="0" marB="0" anchor="b">
                    <a:lnL w="9525" cap="flat" cmpd="sng">
                      <a:solidFill>
                        <a:srgbClr val="CCCCCC"/>
                      </a:solidFill>
                      <a:prstDash val="solid"/>
                      <a:round/>
                      <a:headEnd type="none" w="sm" len="sm"/>
                      <a:tailEnd type="none" w="sm" len="sm"/>
                    </a:lnL>
                    <a:lnR w="9525" cap="flat" cmpd="sng" algn="ctr">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dirty="0">
                          <a:latin typeface="Arial"/>
                          <a:ea typeface="Arial"/>
                          <a:cs typeface="Arial"/>
                          <a:sym typeface="Arial"/>
                        </a:rPr>
                        <a:t>2025</a:t>
                      </a:r>
                      <a:endParaRPr sz="1400" u="none" strike="noStrike" cap="none" dirty="0"/>
                    </a:p>
                  </a:txBody>
                  <a:tcPr marL="19050" marR="19050" marT="0" marB="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dirty="0">
                          <a:latin typeface="Arial"/>
                          <a:ea typeface="Arial"/>
                          <a:cs typeface="Arial"/>
                          <a:sym typeface="Arial"/>
                        </a:rPr>
                        <a:t>2026</a:t>
                      </a:r>
                      <a:endParaRPr sz="1400" u="none" strike="noStrike" cap="none" dirty="0"/>
                    </a:p>
                  </a:txBody>
                  <a:tcPr marL="19050" marR="19050" marT="0" marB="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1"/>
                  </a:ext>
                </a:extLst>
              </a:tr>
              <a:tr h="242925">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dirty="0"/>
                    </a:p>
                  </a:txBody>
                  <a:tcPr marL="19050" marR="19050" marT="0" marB="0" anchor="b">
                    <a:lnL w="9525" cap="flat" cmpd="sng">
                      <a:solidFill>
                        <a:srgbClr val="CCCCCC"/>
                      </a:solidFill>
                      <a:prstDash val="solid"/>
                      <a:round/>
                      <a:headEnd type="none" w="sm" len="sm"/>
                      <a:tailEnd type="none" w="sm" len="sm"/>
                    </a:lnL>
                    <a:lnR w="9525" cap="flat" cmpd="sng" algn="ctr">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lgn="ctr">
                      <a:solidFill>
                        <a:srgbClr val="CCCCCC"/>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400"/>
                        <a:buFont typeface="Arial"/>
                        <a:buNone/>
                      </a:pPr>
                      <a:endParaRPr sz="1400" u="none" strike="noStrike" cap="none"/>
                    </a:p>
                  </a:txBody>
                  <a:tcPr marL="19050" marR="19050" marT="0" marB="0" anchor="b">
                    <a:lnL w="9525" cap="flat" cmpd="sng" algn="ctr">
                      <a:solidFill>
                        <a:srgbClr val="CCCCCC"/>
                      </a:solidFill>
                      <a:prstDash val="solid"/>
                      <a:round/>
                      <a:headEnd type="none" w="sm" len="sm"/>
                      <a:tailEnd type="none" w="sm" len="sm"/>
                    </a:lnL>
                    <a:lnR w="9525" cap="flat" cmpd="sng" algn="ctr">
                      <a:solidFill>
                        <a:srgbClr val="CCCCCC"/>
                      </a:solidFill>
                      <a:prstDash val="solid"/>
                      <a:round/>
                      <a:headEnd type="none" w="sm" len="sm"/>
                      <a:tailEnd type="none" w="sm" len="sm"/>
                    </a:lnR>
                    <a:lnT w="9525" cap="flat" cmpd="sng" algn="ctr">
                      <a:solidFill>
                        <a:srgbClr val="CCCCCC"/>
                      </a:solidFill>
                      <a:prstDash val="solid"/>
                      <a:round/>
                      <a:headEnd type="none" w="sm" len="sm"/>
                      <a:tailEnd type="none" w="sm" len="sm"/>
                    </a:lnT>
                    <a:lnB w="9525" cap="flat" cmpd="sng" algn="ctr">
                      <a:solidFill>
                        <a:srgbClr val="CCCCCC"/>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400"/>
                        <a:buFont typeface="Arial"/>
                        <a:buNone/>
                      </a:pPr>
                      <a:endParaRPr sz="1400" u="none" strike="noStrike" cap="none"/>
                    </a:p>
                  </a:txBody>
                  <a:tcPr marL="19050" marR="19050" marT="0" marB="0" anchor="b">
                    <a:lnL w="9525" cap="flat" cmpd="sng" algn="ctr">
                      <a:solidFill>
                        <a:srgbClr val="CCCCCC"/>
                      </a:solidFill>
                      <a:prstDash val="solid"/>
                      <a:round/>
                      <a:headEnd type="none" w="sm" len="sm"/>
                      <a:tailEnd type="none" w="sm" len="sm"/>
                    </a:lnL>
                    <a:lnR w="9525" cap="flat" cmpd="sng" algn="ctr">
                      <a:solidFill>
                        <a:srgbClr val="CCCCCC"/>
                      </a:solidFill>
                      <a:prstDash val="solid"/>
                      <a:round/>
                      <a:headEnd type="none" w="sm" len="sm"/>
                      <a:tailEnd type="none" w="sm" len="sm"/>
                    </a:lnR>
                    <a:lnT w="9525" cap="flat" cmpd="sng" algn="ctr">
                      <a:solidFill>
                        <a:srgbClr val="CCCCCC"/>
                      </a:solidFill>
                      <a:prstDash val="solid"/>
                      <a:round/>
                      <a:headEnd type="none" w="sm" len="sm"/>
                      <a:tailEnd type="none" w="sm" len="sm"/>
                    </a:lnT>
                    <a:lnB w="9525" cap="flat" cmpd="sng" algn="ctr">
                      <a:solidFill>
                        <a:srgbClr val="CCCCCC"/>
                      </a:solidFill>
                      <a:prstDash val="solid"/>
                      <a:round/>
                      <a:headEnd type="none" w="sm" len="sm"/>
                      <a:tailEnd type="none" w="sm" len="sm"/>
                    </a:lnB>
                  </a:tcPr>
                </a:tc>
                <a:extLst>
                  <a:ext uri="{0D108BD9-81ED-4DB2-BD59-A6C34878D82A}">
                    <a16:rowId xmlns:a16="http://schemas.microsoft.com/office/drawing/2014/main" val="2776851804"/>
                  </a:ext>
                </a:extLst>
              </a:tr>
              <a:tr h="242925">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dirty="0">
                          <a:latin typeface="Arial"/>
                          <a:ea typeface="Arial"/>
                          <a:cs typeface="Arial"/>
                          <a:sym typeface="Arial"/>
                        </a:rPr>
                        <a:t>4000 Pledges &amp; Trackable Income</a:t>
                      </a:r>
                      <a:endParaRPr sz="1400" u="none" strike="noStrike" cap="none" dirty="0"/>
                    </a:p>
                  </a:txBody>
                  <a:tcPr marL="19050" marR="19050" marT="0" marB="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400"/>
                        <a:buFont typeface="Arial"/>
                        <a:buNone/>
                      </a:pPr>
                      <a:r>
                        <a:rPr lang="en-US" sz="1400" b="0" u="none" strike="noStrike" cap="none" dirty="0">
                          <a:latin typeface="Arial"/>
                          <a:ea typeface="Arial"/>
                          <a:cs typeface="Arial"/>
                          <a:sym typeface="Arial"/>
                        </a:rPr>
                        <a:t>481,385 </a:t>
                      </a:r>
                      <a:endParaRPr sz="1400" u="none" strike="noStrike" cap="none" dirty="0"/>
                    </a:p>
                  </a:txBody>
                  <a:tcPr marL="19050" marR="19050" marT="0" marB="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lgn="ctr">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400"/>
                        <a:buFont typeface="Arial"/>
                        <a:buNone/>
                      </a:pPr>
                      <a:r>
                        <a:rPr lang="en-US" sz="1400" b="0" u="none" strike="noStrike" cap="none" dirty="0">
                          <a:latin typeface="Arial"/>
                          <a:ea typeface="Arial"/>
                          <a:cs typeface="Arial"/>
                          <a:sym typeface="Arial"/>
                        </a:rPr>
                        <a:t>516,600 </a:t>
                      </a:r>
                      <a:endParaRPr sz="1400" u="none" strike="noStrike" cap="none" dirty="0"/>
                    </a:p>
                  </a:txBody>
                  <a:tcPr marL="19050" marR="19050" marT="0" marB="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lgn="ctr">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2"/>
                  </a:ext>
                </a:extLst>
              </a:tr>
              <a:tr h="369440">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dirty="0">
                          <a:latin typeface="Arial"/>
                          <a:ea typeface="Arial"/>
                          <a:cs typeface="Arial"/>
                          <a:sym typeface="Arial"/>
                        </a:rPr>
                        <a:t>4100 Offerings Income</a:t>
                      </a:r>
                      <a:endParaRPr sz="1400" u="none" strike="noStrike" cap="none" dirty="0"/>
                    </a:p>
                  </a:txBody>
                  <a:tcPr marL="19050" marR="19050" marT="0" marB="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400"/>
                        <a:buFont typeface="Arial"/>
                        <a:buNone/>
                      </a:pPr>
                      <a:r>
                        <a:rPr lang="en-US" sz="1400" b="0" u="none" strike="noStrike" cap="none" dirty="0">
                          <a:latin typeface="Arial"/>
                          <a:ea typeface="Arial"/>
                          <a:cs typeface="Arial"/>
                          <a:sym typeface="Arial"/>
                        </a:rPr>
                        <a:t>62,499</a:t>
                      </a:r>
                      <a:endParaRPr sz="1400" u="none" strike="noStrike" cap="none" dirty="0"/>
                    </a:p>
                  </a:txBody>
                  <a:tcPr marL="19050" marR="19050" marT="0" marB="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400"/>
                        <a:buFont typeface="Arial"/>
                        <a:buNone/>
                      </a:pPr>
                      <a:r>
                        <a:rPr lang="en-US" sz="1400" b="0" u="none" strike="noStrike" cap="none" dirty="0">
                          <a:latin typeface="Arial"/>
                          <a:ea typeface="Arial"/>
                          <a:cs typeface="Arial"/>
                          <a:sym typeface="Arial"/>
                        </a:rPr>
                        <a:t>52,850 </a:t>
                      </a:r>
                      <a:endParaRPr sz="1400" u="none" strike="noStrike" cap="none" dirty="0"/>
                    </a:p>
                  </a:txBody>
                  <a:tcPr marL="19050" marR="19050" marT="0" marB="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3"/>
                  </a:ext>
                </a:extLst>
              </a:tr>
              <a:tr h="365760">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dirty="0">
                          <a:latin typeface="Arial"/>
                          <a:ea typeface="Arial"/>
                          <a:cs typeface="Arial"/>
                          <a:sym typeface="Arial"/>
                        </a:rPr>
                        <a:t>4200 Facility Income</a:t>
                      </a:r>
                      <a:endParaRPr sz="1400" u="none" strike="noStrike" cap="none" dirty="0"/>
                    </a:p>
                  </a:txBody>
                  <a:tcPr marL="19050" marR="19050" marT="0" marB="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400"/>
                        <a:buFont typeface="Arial"/>
                        <a:buNone/>
                      </a:pPr>
                      <a:r>
                        <a:rPr lang="en-US" sz="1400" b="0" u="none" strike="noStrike" cap="none" dirty="0">
                          <a:latin typeface="Arial"/>
                          <a:ea typeface="Arial"/>
                          <a:cs typeface="Arial"/>
                          <a:sym typeface="Arial"/>
                        </a:rPr>
                        <a:t>132,728 </a:t>
                      </a:r>
                      <a:endParaRPr sz="1400" u="none" strike="noStrike" cap="none" dirty="0"/>
                    </a:p>
                  </a:txBody>
                  <a:tcPr marL="19050" marR="19050" marT="0" marB="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400"/>
                        <a:buFont typeface="Arial"/>
                        <a:buNone/>
                      </a:pPr>
                      <a:r>
                        <a:rPr lang="en-US" sz="1400" b="0" u="none" strike="noStrike" cap="none" dirty="0">
                          <a:latin typeface="Arial"/>
                          <a:ea typeface="Arial"/>
                          <a:cs typeface="Arial"/>
                          <a:sym typeface="Arial"/>
                        </a:rPr>
                        <a:t>135,828 </a:t>
                      </a:r>
                      <a:endParaRPr sz="1400" u="none" strike="noStrike" cap="none" dirty="0"/>
                    </a:p>
                  </a:txBody>
                  <a:tcPr marL="19050" marR="19050" marT="0" marB="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4"/>
                  </a:ext>
                </a:extLst>
              </a:tr>
              <a:tr h="363679">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dirty="0">
                          <a:latin typeface="Arial"/>
                          <a:ea typeface="Arial"/>
                          <a:cs typeface="Arial"/>
                          <a:sym typeface="Arial"/>
                        </a:rPr>
                        <a:t>4300 Fundraising Income</a:t>
                      </a:r>
                      <a:endParaRPr sz="1400" u="none" strike="noStrike" cap="none" dirty="0"/>
                    </a:p>
                  </a:txBody>
                  <a:tcPr marL="19050" marR="19050" marT="0" marB="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400"/>
                        <a:buFont typeface="Arial"/>
                        <a:buNone/>
                      </a:pPr>
                      <a:r>
                        <a:rPr lang="en-US" sz="1400" b="0" u="none" strike="noStrike" cap="none" dirty="0">
                          <a:latin typeface="Arial"/>
                          <a:ea typeface="Arial"/>
                          <a:cs typeface="Arial"/>
                          <a:sym typeface="Arial"/>
                        </a:rPr>
                        <a:t>0 </a:t>
                      </a:r>
                      <a:endParaRPr sz="1400" u="none" strike="noStrike" cap="none" dirty="0"/>
                    </a:p>
                  </a:txBody>
                  <a:tcPr marL="19050" marR="19050" marT="0" marB="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400"/>
                        <a:buFont typeface="Arial"/>
                        <a:buNone/>
                      </a:pPr>
                      <a:r>
                        <a:rPr lang="en-US" sz="1400" b="0" u="none" strike="noStrike" cap="none" dirty="0">
                          <a:latin typeface="Arial"/>
                          <a:ea typeface="Arial"/>
                          <a:cs typeface="Arial"/>
                          <a:sym typeface="Arial"/>
                        </a:rPr>
                        <a:t>0 </a:t>
                      </a:r>
                      <a:endParaRPr sz="1400" u="none" strike="noStrike" cap="none" dirty="0"/>
                    </a:p>
                  </a:txBody>
                  <a:tcPr marL="19050" marR="19050" marT="0" marB="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5"/>
                  </a:ext>
                </a:extLst>
              </a:tr>
              <a:tr h="365760">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dirty="0">
                          <a:latin typeface="Arial"/>
                          <a:ea typeface="Arial"/>
                          <a:cs typeface="Arial"/>
                          <a:sym typeface="Arial"/>
                        </a:rPr>
                        <a:t>4600 Endowment Income</a:t>
                      </a:r>
                      <a:endParaRPr sz="1400" u="none" strike="noStrike" cap="none" dirty="0"/>
                    </a:p>
                  </a:txBody>
                  <a:tcPr marL="19050" marR="19050" marT="0" marB="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400"/>
                        <a:buFont typeface="Arial"/>
                        <a:buNone/>
                      </a:pPr>
                      <a:r>
                        <a:rPr lang="en-US" sz="1400" b="0" u="none" strike="noStrike" cap="none" dirty="0">
                          <a:latin typeface="Arial"/>
                          <a:ea typeface="Arial"/>
                          <a:cs typeface="Arial"/>
                          <a:sym typeface="Arial"/>
                        </a:rPr>
                        <a:t>30,000 </a:t>
                      </a:r>
                      <a:endParaRPr sz="1400" u="none" strike="noStrike" cap="none" dirty="0"/>
                    </a:p>
                  </a:txBody>
                  <a:tcPr marL="19050" marR="19050" marT="0" marB="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400"/>
                        <a:buFont typeface="Arial"/>
                        <a:buNone/>
                      </a:pPr>
                      <a:r>
                        <a:rPr lang="en-US" sz="1400" b="0" u="none" strike="noStrike" cap="none" dirty="0">
                          <a:latin typeface="Arial"/>
                          <a:ea typeface="Arial"/>
                          <a:cs typeface="Arial"/>
                          <a:sym typeface="Arial"/>
                        </a:rPr>
                        <a:t>32,000 </a:t>
                      </a:r>
                      <a:endParaRPr sz="1400" u="none" strike="noStrike" cap="none" dirty="0"/>
                    </a:p>
                  </a:txBody>
                  <a:tcPr marL="19050" marR="19050" marT="0" marB="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6"/>
                  </a:ext>
                </a:extLst>
              </a:tr>
              <a:tr h="365760">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dirty="0">
                          <a:latin typeface="Arial"/>
                          <a:ea typeface="Arial"/>
                          <a:cs typeface="Arial"/>
                          <a:sym typeface="Arial"/>
                        </a:rPr>
                        <a:t>4800 Other Income</a:t>
                      </a:r>
                      <a:endParaRPr sz="1400" u="none" strike="noStrike" cap="none" dirty="0"/>
                    </a:p>
                  </a:txBody>
                  <a:tcPr marL="19050" marR="19050" marT="0" marB="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400"/>
                        <a:buFont typeface="Arial"/>
                        <a:buNone/>
                      </a:pPr>
                      <a:r>
                        <a:rPr lang="en-US" sz="1400" b="0" u="none" strike="noStrike" cap="none" dirty="0">
                          <a:latin typeface="Arial"/>
                          <a:ea typeface="Arial"/>
                          <a:cs typeface="Arial"/>
                          <a:sym typeface="Arial"/>
                        </a:rPr>
                        <a:t>3,526 </a:t>
                      </a:r>
                      <a:endParaRPr sz="1400" u="none" strike="noStrike" cap="none" dirty="0"/>
                    </a:p>
                  </a:txBody>
                  <a:tcPr marL="19050" marR="19050" marT="0" marB="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400"/>
                        <a:buFont typeface="Arial"/>
                        <a:buNone/>
                      </a:pPr>
                      <a:r>
                        <a:rPr lang="en-US" sz="1400" b="0" u="none" strike="noStrike" cap="none" dirty="0">
                          <a:latin typeface="Arial"/>
                          <a:ea typeface="Arial"/>
                          <a:cs typeface="Arial"/>
                          <a:sym typeface="Arial"/>
                        </a:rPr>
                        <a:t>3,450 </a:t>
                      </a:r>
                      <a:endParaRPr sz="1400" u="none" strike="noStrike" cap="none" dirty="0"/>
                    </a:p>
                  </a:txBody>
                  <a:tcPr marL="19050" marR="19050" marT="0" marB="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7"/>
                  </a:ext>
                </a:extLst>
              </a:tr>
              <a:tr h="242925">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dirty="0">
                          <a:latin typeface="Arial"/>
                          <a:ea typeface="Arial"/>
                          <a:cs typeface="Arial"/>
                          <a:sym typeface="Arial"/>
                        </a:rPr>
                        <a:t> </a:t>
                      </a:r>
                      <a:endParaRPr lang="en-US" sz="1400" u="none" strike="noStrike" cap="none" dirty="0"/>
                    </a:p>
                    <a:p>
                      <a:pPr marL="0" marR="0" lvl="0" indent="0" algn="l" rtl="0">
                        <a:lnSpc>
                          <a:spcPct val="100000"/>
                        </a:lnSpc>
                        <a:spcBef>
                          <a:spcPts val="0"/>
                        </a:spcBef>
                        <a:spcAft>
                          <a:spcPts val="0"/>
                        </a:spcAft>
                        <a:buClr>
                          <a:srgbClr val="000000"/>
                        </a:buClr>
                        <a:buSzPts val="1400"/>
                        <a:buFont typeface="Arial"/>
                        <a:buNone/>
                      </a:pPr>
                      <a:r>
                        <a:rPr lang="en-US" sz="1400" b="1" u="none" strike="noStrike" cap="none" dirty="0">
                          <a:latin typeface="Arial"/>
                          <a:ea typeface="Arial"/>
                          <a:cs typeface="Arial"/>
                          <a:sym typeface="Arial"/>
                        </a:rPr>
                        <a:t>Total Operating Income</a:t>
                      </a:r>
                      <a:endParaRPr sz="1400" b="1" u="none" strike="noStrike" cap="none" dirty="0">
                        <a:latin typeface="Arial"/>
                        <a:ea typeface="Arial"/>
                        <a:cs typeface="Arial"/>
                        <a:sym typeface="Arial"/>
                      </a:endParaRPr>
                    </a:p>
                  </a:txBody>
                  <a:tcPr marL="19050" marR="19050" marT="0" marB="0" anchor="b">
                    <a:lnL w="9525" cap="flat" cmpd="sng">
                      <a:solidFill>
                        <a:srgbClr val="CCCCCC"/>
                      </a:solidFill>
                      <a:prstDash val="solid"/>
                      <a:round/>
                      <a:headEnd type="none" w="sm" len="sm"/>
                      <a:tailEnd type="none" w="sm" len="sm"/>
                    </a:lnL>
                    <a:lnR w="9525" cap="flat" cmpd="sng" algn="ctr">
                      <a:solidFill>
                        <a:srgbClr val="CCCCCC"/>
                      </a:solidFill>
                      <a:prstDash val="solid"/>
                      <a:round/>
                      <a:headEnd type="none" w="sm" len="sm"/>
                      <a:tailEnd type="none" w="sm" len="sm"/>
                    </a:lnR>
                    <a:lnT w="9525" cap="flat" cmpd="sng" algn="ctr">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400"/>
                        <a:buFont typeface="Arial"/>
                        <a:buNone/>
                      </a:pPr>
                      <a:r>
                        <a:rPr lang="en-US" sz="1400" b="1" u="none" strike="noStrike" cap="none" dirty="0">
                          <a:latin typeface="Arial"/>
                          <a:ea typeface="Arial"/>
                          <a:cs typeface="Arial"/>
                          <a:sym typeface="Arial"/>
                        </a:rPr>
                        <a:t>710,139 </a:t>
                      </a:r>
                      <a:endParaRPr sz="1400" u="none" strike="noStrike" cap="none" dirty="0"/>
                    </a:p>
                  </a:txBody>
                  <a:tcPr marL="19050" marR="19050" marT="0" marB="0" anchor="b">
                    <a:lnL w="9525" cap="flat" cmpd="sng" algn="ctr">
                      <a:solidFill>
                        <a:srgbClr val="CCCCCC"/>
                      </a:solidFill>
                      <a:prstDash val="solid"/>
                      <a:round/>
                      <a:headEnd type="none" w="sm" len="sm"/>
                      <a:tailEnd type="none" w="sm" len="sm"/>
                    </a:lnL>
                    <a:lnR w="9525" cap="flat" cmpd="sng" algn="ctr">
                      <a:solidFill>
                        <a:srgbClr val="CCCCCC"/>
                      </a:solidFill>
                      <a:prstDash val="solid"/>
                      <a:round/>
                      <a:headEnd type="none" w="sm" len="sm"/>
                      <a:tailEnd type="none" w="sm" len="sm"/>
                    </a:lnR>
                    <a:lnT w="9525" cap="flat" cmpd="sng" algn="ctr">
                      <a:solidFill>
                        <a:srgbClr val="CCCCCC"/>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400"/>
                        <a:buFont typeface="Arial"/>
                        <a:buNone/>
                      </a:pPr>
                      <a:r>
                        <a:rPr lang="en-US" sz="1400" b="1" u="none" strike="noStrike" cap="none" dirty="0">
                          <a:latin typeface="Arial"/>
                          <a:cs typeface="Arial"/>
                          <a:sym typeface="Arial"/>
                        </a:rPr>
                        <a:t>784,728</a:t>
                      </a:r>
                      <a:endParaRPr sz="1400" u="none" strike="noStrike" cap="none" dirty="0"/>
                    </a:p>
                  </a:txBody>
                  <a:tcPr marL="19050" marR="19050" marT="0" marB="0" anchor="b">
                    <a:lnL w="9525" cap="flat" cmpd="sng" algn="ctr">
                      <a:solidFill>
                        <a:srgbClr val="CCCCCC"/>
                      </a:solidFill>
                      <a:prstDash val="solid"/>
                      <a:round/>
                      <a:headEnd type="none" w="sm" len="sm"/>
                      <a:tailEnd type="none" w="sm" len="sm"/>
                    </a:lnL>
                    <a:lnR w="9525" cap="flat" cmpd="sng" algn="ctr">
                      <a:solidFill>
                        <a:srgbClr val="CCCCCC"/>
                      </a:solidFill>
                      <a:prstDash val="solid"/>
                      <a:round/>
                      <a:headEnd type="none" w="sm" len="sm"/>
                      <a:tailEnd type="none" w="sm" len="sm"/>
                    </a:lnR>
                    <a:lnT w="9525" cap="flat" cmpd="sng" algn="ctr">
                      <a:solidFill>
                        <a:srgbClr val="CCCCCC"/>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5290224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8">
          <a:extLst>
            <a:ext uri="{FF2B5EF4-FFF2-40B4-BE49-F238E27FC236}">
              <a16:creationId xmlns:a16="http://schemas.microsoft.com/office/drawing/2014/main" id="{431AE943-0E46-904A-991C-58388CFC2AD1}"/>
            </a:ext>
          </a:extLst>
        </p:cNvPr>
        <p:cNvGrpSpPr/>
        <p:nvPr/>
      </p:nvGrpSpPr>
      <p:grpSpPr>
        <a:xfrm>
          <a:off x="0" y="0"/>
          <a:ext cx="0" cy="0"/>
          <a:chOff x="0" y="0"/>
          <a:chExt cx="0" cy="0"/>
        </a:xfrm>
      </p:grpSpPr>
      <p:sp>
        <p:nvSpPr>
          <p:cNvPr id="269" name="Google Shape;269;p3">
            <a:extLst>
              <a:ext uri="{FF2B5EF4-FFF2-40B4-BE49-F238E27FC236}">
                <a16:creationId xmlns:a16="http://schemas.microsoft.com/office/drawing/2014/main" id="{2EFD28E7-D4AF-B83C-3E2C-4D32B1AAB674}"/>
              </a:ext>
            </a:extLst>
          </p:cNvPr>
          <p:cNvSpPr txBox="1">
            <a:spLocks noGrp="1"/>
          </p:cNvSpPr>
          <p:nvPr>
            <p:ph type="title"/>
          </p:nvPr>
        </p:nvSpPr>
        <p:spPr>
          <a:xfrm>
            <a:off x="1154954" y="973668"/>
            <a:ext cx="8761413" cy="706964"/>
          </a:xfrm>
          <a:prstGeom prst="rect">
            <a:avLst/>
          </a:prstGeom>
          <a:noFill/>
          <a:ln>
            <a:noFill/>
          </a:ln>
        </p:spPr>
        <p:txBody>
          <a:bodyPr spcFirstLastPara="1" wrap="square" lIns="91425" tIns="45700" rIns="91425" bIns="45700" anchor="ctr" anchorCtr="0">
            <a:noAutofit/>
          </a:bodyPr>
          <a:lstStyle/>
          <a:p>
            <a:pPr lvl="0">
              <a:buSzPts val="2800"/>
            </a:pPr>
            <a:r>
              <a:rPr lang="en-US" sz="2800" b="1" dirty="0"/>
              <a:t>2026 Operating Expenses Budget</a:t>
            </a:r>
            <a:r>
              <a:rPr lang="en-US" b="1" dirty="0"/>
              <a:t> </a:t>
            </a:r>
            <a:endParaRPr dirty="0"/>
          </a:p>
        </p:txBody>
      </p:sp>
      <p:graphicFrame>
        <p:nvGraphicFramePr>
          <p:cNvPr id="270" name="Google Shape;270;p3">
            <a:extLst>
              <a:ext uri="{FF2B5EF4-FFF2-40B4-BE49-F238E27FC236}">
                <a16:creationId xmlns:a16="http://schemas.microsoft.com/office/drawing/2014/main" id="{68592556-1029-B182-261F-1F2A4D993765}"/>
              </a:ext>
            </a:extLst>
          </p:cNvPr>
          <p:cNvGraphicFramePr/>
          <p:nvPr>
            <p:extLst>
              <p:ext uri="{D42A27DB-BD31-4B8C-83A1-F6EECF244321}">
                <p14:modId xmlns:p14="http://schemas.microsoft.com/office/powerpoint/2010/main" val="3422110589"/>
              </p:ext>
            </p:extLst>
          </p:nvPr>
        </p:nvGraphicFramePr>
        <p:xfrm>
          <a:off x="1252681" y="2050397"/>
          <a:ext cx="5630607" cy="4523555"/>
        </p:xfrm>
        <a:graphic>
          <a:graphicData uri="http://schemas.openxmlformats.org/drawingml/2006/table">
            <a:tbl>
              <a:tblPr>
                <a:noFill/>
                <a:tableStyleId>{D0940782-F136-4014-944F-3C8817364D73}</a:tableStyleId>
              </a:tblPr>
              <a:tblGrid>
                <a:gridCol w="3287650">
                  <a:extLst>
                    <a:ext uri="{9D8B030D-6E8A-4147-A177-3AD203B41FA5}">
                      <a16:colId xmlns:a16="http://schemas.microsoft.com/office/drawing/2014/main" val="20000"/>
                    </a:ext>
                  </a:extLst>
                </a:gridCol>
                <a:gridCol w="923925">
                  <a:extLst>
                    <a:ext uri="{9D8B030D-6E8A-4147-A177-3AD203B41FA5}">
                      <a16:colId xmlns:a16="http://schemas.microsoft.com/office/drawing/2014/main" val="20001"/>
                    </a:ext>
                  </a:extLst>
                </a:gridCol>
                <a:gridCol w="1419032">
                  <a:extLst>
                    <a:ext uri="{9D8B030D-6E8A-4147-A177-3AD203B41FA5}">
                      <a16:colId xmlns:a16="http://schemas.microsoft.com/office/drawing/2014/main" val="20002"/>
                    </a:ext>
                  </a:extLst>
                </a:gridCol>
              </a:tblGrid>
              <a:tr h="464400">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dirty="0">
                          <a:latin typeface="Arial"/>
                          <a:ea typeface="Arial"/>
                          <a:cs typeface="Arial"/>
                          <a:sym typeface="Arial"/>
                        </a:rPr>
                        <a:t>Operating Expenses</a:t>
                      </a:r>
                      <a:endParaRPr sz="1400" u="none" strike="noStrike" cap="none" dirty="0"/>
                    </a:p>
                  </a:txBody>
                  <a:tcPr marL="19050" marR="19050" marT="0" marB="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dirty="0"/>
                        <a:t>2025</a:t>
                      </a:r>
                      <a:endParaRPr sz="1400" b="1" u="none" strike="noStrike" cap="none" dirty="0"/>
                    </a:p>
                  </a:txBody>
                  <a:tcPr marL="19050" marR="19050" marT="0" marB="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dirty="0"/>
                        <a:t>2026</a:t>
                      </a:r>
                      <a:endParaRPr sz="1400" b="1" u="none" strike="noStrike" cap="none" dirty="0"/>
                    </a:p>
                  </a:txBody>
                  <a:tcPr marL="19050" marR="19050" marT="0" marB="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0"/>
                  </a:ext>
                </a:extLst>
              </a:tr>
              <a:tr h="210312">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dirty="0"/>
                    </a:p>
                  </a:txBody>
                  <a:tcPr marL="19050" marR="19050" marT="0" marB="0" anchor="b">
                    <a:lnL w="9525" cap="flat" cmpd="sng">
                      <a:solidFill>
                        <a:srgbClr val="CCCCCC"/>
                      </a:solidFill>
                      <a:prstDash val="solid"/>
                      <a:round/>
                      <a:headEnd type="none" w="sm" len="sm"/>
                      <a:tailEnd type="none" w="sm" len="sm"/>
                    </a:lnL>
                    <a:lnR w="9525" cap="flat" cmpd="sng" algn="ctr">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lgn="ctr">
                      <a:solidFill>
                        <a:srgbClr val="CCCCCC"/>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400"/>
                        <a:buFont typeface="Arial"/>
                        <a:buNone/>
                      </a:pPr>
                      <a:endParaRPr sz="1400" u="none" strike="noStrike" cap="none" dirty="0"/>
                    </a:p>
                  </a:txBody>
                  <a:tcPr marL="19050" marR="19050" marT="0" marB="0" anchor="b">
                    <a:lnL w="9525" cap="flat" cmpd="sng" algn="ctr">
                      <a:solidFill>
                        <a:srgbClr val="CCCCCC"/>
                      </a:solidFill>
                      <a:prstDash val="solid"/>
                      <a:round/>
                      <a:headEnd type="none" w="sm" len="sm"/>
                      <a:tailEnd type="none" w="sm" len="sm"/>
                    </a:lnL>
                    <a:lnR w="9525" cap="flat" cmpd="sng" algn="ctr">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lgn="ctr">
                      <a:solidFill>
                        <a:srgbClr val="CCCCCC"/>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400"/>
                        <a:buFont typeface="Arial"/>
                        <a:buNone/>
                      </a:pPr>
                      <a:endParaRPr sz="1400" u="none" strike="noStrike" cap="none" dirty="0"/>
                    </a:p>
                  </a:txBody>
                  <a:tcPr marL="19050" marR="19050" marT="0" marB="0" anchor="b">
                    <a:lnL w="9525" cap="flat" cmpd="sng" algn="ctr">
                      <a:solidFill>
                        <a:srgbClr val="CCCCCC"/>
                      </a:solidFill>
                      <a:prstDash val="solid"/>
                      <a:round/>
                      <a:headEnd type="none" w="sm" len="sm"/>
                      <a:tailEnd type="none" w="sm" len="sm"/>
                    </a:lnL>
                    <a:lnR w="9525" cap="flat" cmpd="sng" algn="ctr">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lgn="ctr">
                      <a:solidFill>
                        <a:srgbClr val="CCCCCC"/>
                      </a:solidFill>
                      <a:prstDash val="solid"/>
                      <a:round/>
                      <a:headEnd type="none" w="sm" len="sm"/>
                      <a:tailEnd type="none" w="sm" len="sm"/>
                    </a:lnB>
                  </a:tcPr>
                </a:tc>
                <a:extLst>
                  <a:ext uri="{0D108BD9-81ED-4DB2-BD59-A6C34878D82A}">
                    <a16:rowId xmlns:a16="http://schemas.microsoft.com/office/drawing/2014/main" val="3853500691"/>
                  </a:ext>
                </a:extLst>
              </a:tr>
              <a:tr h="210312">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dirty="0">
                          <a:latin typeface="Arial"/>
                          <a:ea typeface="Arial"/>
                          <a:cs typeface="Arial"/>
                          <a:sym typeface="Arial"/>
                        </a:rPr>
                        <a:t>6000 Personnel Costs</a:t>
                      </a:r>
                      <a:endParaRPr sz="1400" u="none" strike="noStrike" cap="none" dirty="0"/>
                    </a:p>
                  </a:txBody>
                  <a:tcPr marL="19050" marR="19050" marT="0" marB="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400"/>
                        <a:buFont typeface="Arial"/>
                        <a:buNone/>
                      </a:pPr>
                      <a:r>
                        <a:rPr lang="en-US" sz="1400" b="0" u="none" strike="noStrike" cap="none" dirty="0">
                          <a:latin typeface="Arial"/>
                          <a:ea typeface="Arial"/>
                          <a:cs typeface="Arial"/>
                          <a:sym typeface="Arial"/>
                        </a:rPr>
                        <a:t>370,139 </a:t>
                      </a:r>
                      <a:endParaRPr sz="1400" u="none" strike="noStrike" cap="none" dirty="0"/>
                    </a:p>
                  </a:txBody>
                  <a:tcPr marL="19050" marR="19050" marT="0" marB="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400"/>
                        <a:buFont typeface="Arial"/>
                        <a:buNone/>
                      </a:pPr>
                      <a:r>
                        <a:rPr lang="en-US" sz="1400" b="0" u="none" strike="noStrike" cap="none" dirty="0">
                          <a:latin typeface="Arial"/>
                          <a:ea typeface="Arial"/>
                          <a:cs typeface="Arial"/>
                          <a:sym typeface="Arial"/>
                        </a:rPr>
                        <a:t>457,994 </a:t>
                      </a:r>
                      <a:endParaRPr sz="1400" u="none" strike="noStrike" cap="none" dirty="0"/>
                    </a:p>
                  </a:txBody>
                  <a:tcPr marL="19050" marR="19050" marT="0" marB="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1"/>
                  </a:ext>
                </a:extLst>
              </a:tr>
              <a:tr h="20640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dirty="0"/>
                    </a:p>
                  </a:txBody>
                  <a:tcPr marL="19050" marR="19050" marT="0" marB="0" anchor="b">
                    <a:lnL w="9525" cap="flat" cmpd="sng">
                      <a:solidFill>
                        <a:srgbClr val="CCCCCC"/>
                      </a:solidFill>
                      <a:prstDash val="solid"/>
                      <a:round/>
                      <a:headEnd type="none" w="sm" len="sm"/>
                      <a:tailEnd type="none" w="sm" len="sm"/>
                    </a:lnL>
                    <a:lnR w="9525" cap="flat" cmpd="sng" algn="ctr">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lgn="ctr">
                      <a:solidFill>
                        <a:srgbClr val="CCCCCC"/>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400"/>
                        <a:buFont typeface="Arial"/>
                        <a:buNone/>
                      </a:pPr>
                      <a:endParaRPr sz="1400" u="none" strike="noStrike" cap="none" dirty="0"/>
                    </a:p>
                  </a:txBody>
                  <a:tcPr marL="19050" marR="19050" marT="0" marB="0" anchor="b">
                    <a:lnL w="9525" cap="flat" cmpd="sng" algn="ctr">
                      <a:solidFill>
                        <a:srgbClr val="CCCCCC"/>
                      </a:solidFill>
                      <a:prstDash val="solid"/>
                      <a:round/>
                      <a:headEnd type="none" w="sm" len="sm"/>
                      <a:tailEnd type="none" w="sm" len="sm"/>
                    </a:lnL>
                    <a:lnR w="9525" cap="flat" cmpd="sng" algn="ctr">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lgn="ctr">
                      <a:solidFill>
                        <a:srgbClr val="CCCCCC"/>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400"/>
                        <a:buFont typeface="Arial"/>
                        <a:buNone/>
                      </a:pPr>
                      <a:endParaRPr sz="1400" u="none" strike="noStrike" cap="none" dirty="0"/>
                    </a:p>
                  </a:txBody>
                  <a:tcPr marL="19050" marR="19050" marT="0" marB="0" anchor="b">
                    <a:lnL w="9525" cap="flat" cmpd="sng" algn="ctr">
                      <a:solidFill>
                        <a:srgbClr val="CCCCCC"/>
                      </a:solidFill>
                      <a:prstDash val="solid"/>
                      <a:round/>
                      <a:headEnd type="none" w="sm" len="sm"/>
                      <a:tailEnd type="none" w="sm" len="sm"/>
                    </a:lnL>
                    <a:lnR w="9525" cap="flat" cmpd="sng" algn="ctr">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lgn="ctr">
                      <a:solidFill>
                        <a:srgbClr val="CCCCCC"/>
                      </a:solidFill>
                      <a:prstDash val="solid"/>
                      <a:round/>
                      <a:headEnd type="none" w="sm" len="sm"/>
                      <a:tailEnd type="none" w="sm" len="sm"/>
                    </a:lnB>
                  </a:tcPr>
                </a:tc>
                <a:extLst>
                  <a:ext uri="{0D108BD9-81ED-4DB2-BD59-A6C34878D82A}">
                    <a16:rowId xmlns:a16="http://schemas.microsoft.com/office/drawing/2014/main" val="2718864007"/>
                  </a:ext>
                </a:extLst>
              </a:tr>
              <a:tr h="206400">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dirty="0">
                          <a:latin typeface="Arial"/>
                          <a:ea typeface="Arial"/>
                          <a:cs typeface="Arial"/>
                          <a:sym typeface="Arial"/>
                        </a:rPr>
                        <a:t>7000 Sacramental Life</a:t>
                      </a:r>
                      <a:endParaRPr sz="1400" u="none" strike="noStrike" cap="none" dirty="0"/>
                    </a:p>
                  </a:txBody>
                  <a:tcPr marL="19050" marR="19050" marT="0" marB="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400"/>
                        <a:buFont typeface="Arial"/>
                        <a:buNone/>
                      </a:pPr>
                      <a:r>
                        <a:rPr lang="en-US" sz="1400" b="0" u="none" strike="noStrike" cap="none" dirty="0">
                          <a:latin typeface="Arial"/>
                          <a:ea typeface="Arial"/>
                          <a:cs typeface="Arial"/>
                          <a:sym typeface="Arial"/>
                        </a:rPr>
                        <a:t>9,706 </a:t>
                      </a:r>
                      <a:endParaRPr sz="1400" u="none" strike="noStrike" cap="none" dirty="0"/>
                    </a:p>
                  </a:txBody>
                  <a:tcPr marL="19050" marR="19050" marT="0" marB="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400"/>
                        <a:buFont typeface="Arial"/>
                        <a:buNone/>
                      </a:pPr>
                      <a:r>
                        <a:rPr lang="en-US" sz="1400" b="0" u="none" strike="noStrike" cap="none" dirty="0">
                          <a:latin typeface="Arial"/>
                          <a:ea typeface="Arial"/>
                          <a:cs typeface="Arial"/>
                          <a:sym typeface="Arial"/>
                        </a:rPr>
                        <a:t>9,750 </a:t>
                      </a:r>
                      <a:endParaRPr sz="1400" u="none" strike="noStrike" cap="none" dirty="0"/>
                    </a:p>
                  </a:txBody>
                  <a:tcPr marL="19050" marR="19050" marT="0" marB="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2"/>
                  </a:ext>
                </a:extLst>
              </a:tr>
              <a:tr h="206400">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dirty="0">
                          <a:latin typeface="Arial"/>
                          <a:ea typeface="Arial"/>
                          <a:cs typeface="Arial"/>
                          <a:sym typeface="Arial"/>
                        </a:rPr>
                        <a:t>7100 Music Expenses</a:t>
                      </a:r>
                      <a:endParaRPr sz="1400" u="none" strike="noStrike" cap="none" dirty="0"/>
                    </a:p>
                  </a:txBody>
                  <a:tcPr marL="19050" marR="19050" marT="0" marB="0" anchor="b">
                    <a:lnL w="9525" cap="flat" cmpd="sng">
                      <a:solidFill>
                        <a:srgbClr val="CCCCCC"/>
                      </a:solidFill>
                      <a:prstDash val="solid"/>
                      <a:round/>
                      <a:headEnd type="none" w="sm" len="sm"/>
                      <a:tailEnd type="none" w="sm" len="sm"/>
                    </a:lnL>
                    <a:lnR w="9525" cap="flat" cmpd="sng" algn="ctr">
                      <a:solidFill>
                        <a:srgbClr val="CCCCCC"/>
                      </a:solidFill>
                      <a:prstDash val="solid"/>
                      <a:round/>
                      <a:headEnd type="none" w="sm" len="sm"/>
                      <a:tailEnd type="none" w="sm" len="sm"/>
                    </a:lnR>
                    <a:lnT w="9525" cap="flat" cmpd="sng" algn="ctr">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400"/>
                        <a:buFont typeface="Arial"/>
                        <a:buNone/>
                      </a:pPr>
                      <a:r>
                        <a:rPr lang="en-US" sz="1400" b="0" u="none" strike="noStrike" cap="none" dirty="0">
                          <a:latin typeface="Arial"/>
                          <a:ea typeface="Arial"/>
                          <a:cs typeface="Arial"/>
                          <a:sym typeface="Arial"/>
                        </a:rPr>
                        <a:t>19,223 </a:t>
                      </a:r>
                      <a:endParaRPr sz="1400" u="none" strike="noStrike" cap="none" dirty="0"/>
                    </a:p>
                  </a:txBody>
                  <a:tcPr marL="19050" marR="19050" marT="0" marB="0" anchor="b">
                    <a:lnL w="9525" cap="flat" cmpd="sng" algn="ctr">
                      <a:solidFill>
                        <a:srgbClr val="CCCCCC"/>
                      </a:solidFill>
                      <a:prstDash val="solid"/>
                      <a:round/>
                      <a:headEnd type="none" w="sm" len="sm"/>
                      <a:tailEnd type="none" w="sm" len="sm"/>
                    </a:lnL>
                    <a:lnR w="9525" cap="flat" cmpd="sng" algn="ctr">
                      <a:solidFill>
                        <a:srgbClr val="CCCCCC"/>
                      </a:solidFill>
                      <a:prstDash val="solid"/>
                      <a:round/>
                      <a:headEnd type="none" w="sm" len="sm"/>
                      <a:tailEnd type="none" w="sm" len="sm"/>
                    </a:lnR>
                    <a:lnT w="9525" cap="flat" cmpd="sng" algn="ctr">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400"/>
                        <a:buFont typeface="Arial"/>
                        <a:buNone/>
                      </a:pPr>
                      <a:r>
                        <a:rPr lang="en-US" sz="1400" b="0" u="none" strike="noStrike" cap="none" dirty="0">
                          <a:latin typeface="Arial"/>
                          <a:ea typeface="Arial"/>
                          <a:cs typeface="Arial"/>
                          <a:sym typeface="Arial"/>
                        </a:rPr>
                        <a:t>30,575 </a:t>
                      </a:r>
                      <a:endParaRPr sz="1400" u="none" strike="noStrike" cap="none" dirty="0"/>
                    </a:p>
                  </a:txBody>
                  <a:tcPr marL="19050" marR="19050" marT="0" marB="0" anchor="b">
                    <a:lnL w="9525" cap="flat" cmpd="sng" algn="ctr">
                      <a:solidFill>
                        <a:srgbClr val="CCCCCC"/>
                      </a:solidFill>
                      <a:prstDash val="solid"/>
                      <a:round/>
                      <a:headEnd type="none" w="sm" len="sm"/>
                      <a:tailEnd type="none" w="sm" len="sm"/>
                    </a:lnL>
                    <a:lnR w="9525" cap="flat" cmpd="sng" algn="ctr">
                      <a:solidFill>
                        <a:srgbClr val="CCCCCC"/>
                      </a:solidFill>
                      <a:prstDash val="solid"/>
                      <a:round/>
                      <a:headEnd type="none" w="sm" len="sm"/>
                      <a:tailEnd type="none" w="sm" len="sm"/>
                    </a:lnR>
                    <a:lnT w="9525" cap="flat" cmpd="sng" algn="ctr">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3"/>
                  </a:ext>
                </a:extLst>
              </a:tr>
              <a:tr h="199648">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latin typeface="Arial"/>
                          <a:ea typeface="Arial"/>
                          <a:cs typeface="Arial"/>
                          <a:sym typeface="Arial"/>
                        </a:rPr>
                        <a:t>7200 Education &amp; Formation</a:t>
                      </a:r>
                      <a:endParaRPr sz="1400" u="none" strike="noStrike" cap="none"/>
                    </a:p>
                  </a:txBody>
                  <a:tcPr marL="19050" marR="19050" marT="0" marB="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400"/>
                        <a:buFont typeface="Arial"/>
                        <a:buNone/>
                      </a:pPr>
                      <a:r>
                        <a:rPr lang="en-US" sz="1400" b="0" u="none" strike="noStrike" cap="none" dirty="0">
                          <a:latin typeface="Arial"/>
                          <a:ea typeface="Arial"/>
                          <a:cs typeface="Arial"/>
                          <a:sym typeface="Arial"/>
                        </a:rPr>
                        <a:t>608 </a:t>
                      </a:r>
                      <a:endParaRPr sz="1400" u="none" strike="noStrike" cap="none" dirty="0"/>
                    </a:p>
                  </a:txBody>
                  <a:tcPr marL="19050" marR="19050" marT="0" marB="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400"/>
                        <a:buFont typeface="Arial"/>
                        <a:buNone/>
                      </a:pPr>
                      <a:r>
                        <a:rPr lang="en-US" sz="1400" u="none" strike="noStrike" cap="none" dirty="0"/>
                        <a:t>750</a:t>
                      </a:r>
                      <a:endParaRPr sz="1400" u="none" strike="noStrike" cap="none" dirty="0"/>
                    </a:p>
                  </a:txBody>
                  <a:tcPr marL="19050" marR="19050" marT="0" marB="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4"/>
                  </a:ext>
                </a:extLst>
              </a:tr>
              <a:tr h="200569">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dirty="0">
                          <a:latin typeface="Arial"/>
                          <a:ea typeface="Arial"/>
                          <a:cs typeface="Arial"/>
                          <a:sym typeface="Arial"/>
                        </a:rPr>
                        <a:t>7300 Service &amp; Outreach</a:t>
                      </a:r>
                      <a:endParaRPr sz="1400" u="none" strike="noStrike" cap="none" dirty="0"/>
                    </a:p>
                  </a:txBody>
                  <a:tcPr marL="19050" marR="19050" marT="0" marB="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400"/>
                        <a:buFont typeface="Arial"/>
                        <a:buNone/>
                      </a:pPr>
                      <a:r>
                        <a:rPr lang="en-US" sz="1400" u="none" strike="noStrike" cap="none" dirty="0"/>
                        <a:t>747</a:t>
                      </a:r>
                    </a:p>
                  </a:txBody>
                  <a:tcPr marL="19050" marR="19050" marT="0" marB="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400"/>
                        <a:buFont typeface="Arial"/>
                        <a:buNone/>
                      </a:pPr>
                      <a:r>
                        <a:rPr lang="en-US" sz="1400" b="0" u="none" strike="noStrike" cap="none" dirty="0">
                          <a:latin typeface="Arial"/>
                          <a:ea typeface="Arial"/>
                          <a:cs typeface="Arial"/>
                          <a:sym typeface="Arial"/>
                        </a:rPr>
                        <a:t>2,050 </a:t>
                      </a:r>
                      <a:endParaRPr sz="1400" u="none" strike="noStrike" cap="none" dirty="0"/>
                    </a:p>
                  </a:txBody>
                  <a:tcPr marL="19050" marR="19050" marT="0" marB="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5"/>
                  </a:ext>
                </a:extLst>
              </a:tr>
              <a:tr h="206400">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dirty="0">
                          <a:latin typeface="Arial"/>
                          <a:ea typeface="Arial"/>
                          <a:cs typeface="Arial"/>
                          <a:sym typeface="Arial"/>
                        </a:rPr>
                        <a:t>7400 Community Life</a:t>
                      </a:r>
                      <a:endParaRPr sz="1400" u="none" strike="noStrike" cap="none" dirty="0"/>
                    </a:p>
                  </a:txBody>
                  <a:tcPr marL="19050" marR="19050" marT="0" marB="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400"/>
                        <a:buFont typeface="Arial"/>
                        <a:buNone/>
                      </a:pPr>
                      <a:r>
                        <a:rPr lang="en-US" sz="1400" b="0" u="none" strike="noStrike" cap="none" dirty="0">
                          <a:latin typeface="Arial"/>
                          <a:ea typeface="Arial"/>
                          <a:cs typeface="Arial"/>
                          <a:sym typeface="Arial"/>
                        </a:rPr>
                        <a:t>8,441 </a:t>
                      </a:r>
                      <a:endParaRPr sz="1400" u="none" strike="noStrike" cap="none" dirty="0"/>
                    </a:p>
                  </a:txBody>
                  <a:tcPr marL="19050" marR="19050" marT="0" marB="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400"/>
                        <a:buFont typeface="Arial"/>
                        <a:buNone/>
                      </a:pPr>
                      <a:r>
                        <a:rPr lang="en-US" sz="1400" b="0" u="none" strike="noStrike" cap="none" dirty="0">
                          <a:latin typeface="Arial"/>
                          <a:ea typeface="Arial"/>
                          <a:cs typeface="Arial"/>
                          <a:sym typeface="Arial"/>
                        </a:rPr>
                        <a:t>8,950 </a:t>
                      </a:r>
                      <a:endParaRPr sz="1400" u="none" strike="noStrike" cap="none" dirty="0"/>
                    </a:p>
                  </a:txBody>
                  <a:tcPr marL="19050" marR="19050" marT="0" marB="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6"/>
                  </a:ext>
                </a:extLst>
              </a:tr>
              <a:tr h="173232">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dirty="0">
                          <a:latin typeface="Arial"/>
                          <a:ea typeface="Arial"/>
                          <a:cs typeface="Arial"/>
                          <a:sym typeface="Arial"/>
                        </a:rPr>
                        <a:t>7500 Leadership &amp; Support</a:t>
                      </a:r>
                      <a:endParaRPr sz="1400" u="none" strike="noStrike" cap="none" dirty="0"/>
                    </a:p>
                  </a:txBody>
                  <a:tcPr marL="19050" marR="19050" marT="0" marB="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400"/>
                        <a:buFont typeface="Arial"/>
                        <a:buNone/>
                      </a:pPr>
                      <a:r>
                        <a:rPr lang="en-US" sz="1400" b="0" u="none" strike="noStrike" cap="none" dirty="0">
                          <a:latin typeface="Arial"/>
                          <a:ea typeface="Arial"/>
                          <a:cs typeface="Arial"/>
                          <a:sym typeface="Arial"/>
                        </a:rPr>
                        <a:t>937 </a:t>
                      </a:r>
                      <a:endParaRPr sz="1400" u="none" strike="noStrike" cap="none" dirty="0"/>
                    </a:p>
                  </a:txBody>
                  <a:tcPr marL="19050" marR="19050" marT="0" marB="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400"/>
                        <a:buFont typeface="Arial"/>
                        <a:buNone/>
                      </a:pPr>
                      <a:r>
                        <a:rPr lang="en-US" sz="1400" b="0" u="none" strike="noStrike" cap="none" dirty="0">
                          <a:latin typeface="Arial"/>
                          <a:ea typeface="Arial"/>
                          <a:cs typeface="Arial"/>
                          <a:sym typeface="Arial"/>
                        </a:rPr>
                        <a:t>4,600 </a:t>
                      </a:r>
                      <a:endParaRPr sz="1400" u="none" strike="noStrike" cap="none" dirty="0"/>
                    </a:p>
                  </a:txBody>
                  <a:tcPr marL="19050" marR="19050" marT="0" marB="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7"/>
                  </a:ext>
                </a:extLst>
              </a:tr>
              <a:tr h="218675">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dirty="0">
                          <a:latin typeface="Arial"/>
                          <a:ea typeface="Arial"/>
                          <a:cs typeface="Arial"/>
                          <a:sym typeface="Arial"/>
                        </a:rPr>
                        <a:t>7600 Fundraising Expenses</a:t>
                      </a:r>
                      <a:endParaRPr sz="1400" u="none" strike="noStrike" cap="none" dirty="0"/>
                    </a:p>
                  </a:txBody>
                  <a:tcPr marL="19050" marR="19050" marT="0" marB="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400"/>
                        <a:buFont typeface="Arial"/>
                        <a:buNone/>
                      </a:pPr>
                      <a:r>
                        <a:rPr lang="en-US" sz="1400" b="0" u="none" strike="noStrike" cap="none" dirty="0">
                          <a:latin typeface="Arial"/>
                          <a:ea typeface="Arial"/>
                          <a:cs typeface="Arial"/>
                          <a:sym typeface="Arial"/>
                        </a:rPr>
                        <a:t>0 </a:t>
                      </a:r>
                      <a:endParaRPr sz="1400" u="none" strike="noStrike" cap="none" dirty="0"/>
                    </a:p>
                  </a:txBody>
                  <a:tcPr marL="19050" marR="19050" marT="0" marB="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400"/>
                        <a:buFont typeface="Arial"/>
                        <a:buNone/>
                      </a:pPr>
                      <a:r>
                        <a:rPr lang="en-US" sz="1400" b="0" u="none" strike="noStrike" cap="none" dirty="0">
                          <a:latin typeface="Arial"/>
                          <a:ea typeface="Arial"/>
                          <a:cs typeface="Arial"/>
                          <a:sym typeface="Arial"/>
                        </a:rPr>
                        <a:t>0</a:t>
                      </a:r>
                      <a:endParaRPr sz="1400" u="none" strike="noStrike" cap="none" dirty="0"/>
                    </a:p>
                  </a:txBody>
                  <a:tcPr marL="19050" marR="19050" marT="0" marB="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8"/>
                  </a:ext>
                </a:extLst>
              </a:tr>
              <a:tr h="20640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dirty="0"/>
                    </a:p>
                  </a:txBody>
                  <a:tcPr marL="19050" marR="19050" marT="0" marB="0" anchor="b">
                    <a:lnL w="9525" cap="flat" cmpd="sng">
                      <a:solidFill>
                        <a:srgbClr val="CCCCCC"/>
                      </a:solidFill>
                      <a:prstDash val="solid"/>
                      <a:round/>
                      <a:headEnd type="none" w="sm" len="sm"/>
                      <a:tailEnd type="none" w="sm" len="sm"/>
                    </a:lnL>
                    <a:lnR w="9525" cap="flat" cmpd="sng" algn="ctr">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lgn="ctr">
                      <a:solidFill>
                        <a:srgbClr val="CCCCCC"/>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400"/>
                        <a:buFont typeface="Arial"/>
                        <a:buNone/>
                      </a:pPr>
                      <a:endParaRPr sz="1400" u="none" strike="noStrike" cap="none" dirty="0"/>
                    </a:p>
                  </a:txBody>
                  <a:tcPr marL="19050" marR="19050" marT="0" marB="0" anchor="b">
                    <a:lnL w="9525" cap="flat" cmpd="sng" algn="ctr">
                      <a:solidFill>
                        <a:srgbClr val="CCCCCC"/>
                      </a:solidFill>
                      <a:prstDash val="solid"/>
                      <a:round/>
                      <a:headEnd type="none" w="sm" len="sm"/>
                      <a:tailEnd type="none" w="sm" len="sm"/>
                    </a:lnL>
                    <a:lnR w="9525" cap="flat" cmpd="sng" algn="ctr">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lgn="ctr">
                      <a:solidFill>
                        <a:srgbClr val="CCCCCC"/>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400"/>
                        <a:buFont typeface="Arial"/>
                        <a:buNone/>
                      </a:pPr>
                      <a:endParaRPr sz="1400" u="none" strike="noStrike" cap="none" dirty="0"/>
                    </a:p>
                  </a:txBody>
                  <a:tcPr marL="19050" marR="19050" marT="0" marB="0" anchor="b">
                    <a:lnL w="9525" cap="flat" cmpd="sng" algn="ctr">
                      <a:solidFill>
                        <a:srgbClr val="CCCCCC"/>
                      </a:solidFill>
                      <a:prstDash val="solid"/>
                      <a:round/>
                      <a:headEnd type="none" w="sm" len="sm"/>
                      <a:tailEnd type="none" w="sm" len="sm"/>
                    </a:lnL>
                    <a:lnR w="9525" cap="flat" cmpd="sng" algn="ctr">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lgn="ctr">
                      <a:solidFill>
                        <a:srgbClr val="CCCCCC"/>
                      </a:solidFill>
                      <a:prstDash val="solid"/>
                      <a:round/>
                      <a:headEnd type="none" w="sm" len="sm"/>
                      <a:tailEnd type="none" w="sm" len="sm"/>
                    </a:lnB>
                  </a:tcPr>
                </a:tc>
                <a:extLst>
                  <a:ext uri="{0D108BD9-81ED-4DB2-BD59-A6C34878D82A}">
                    <a16:rowId xmlns:a16="http://schemas.microsoft.com/office/drawing/2014/main" val="2566755351"/>
                  </a:ext>
                </a:extLst>
              </a:tr>
              <a:tr h="206400">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dirty="0">
                          <a:latin typeface="Arial"/>
                          <a:ea typeface="Arial"/>
                          <a:cs typeface="Arial"/>
                          <a:sym typeface="Arial"/>
                        </a:rPr>
                        <a:t>7700 Professional Fees</a:t>
                      </a:r>
                      <a:endParaRPr sz="1400" u="none" strike="noStrike" cap="none" dirty="0"/>
                    </a:p>
                  </a:txBody>
                  <a:tcPr marL="19050" marR="19050" marT="0" marB="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400"/>
                        <a:buFont typeface="Arial"/>
                        <a:buNone/>
                      </a:pPr>
                      <a:r>
                        <a:rPr lang="en-US" sz="1400" b="0" u="none" strike="noStrike" cap="none" dirty="0">
                          <a:latin typeface="Arial"/>
                          <a:ea typeface="Arial"/>
                          <a:cs typeface="Arial"/>
                          <a:sym typeface="Arial"/>
                        </a:rPr>
                        <a:t>57,252 </a:t>
                      </a:r>
                      <a:endParaRPr sz="1400" u="none" strike="noStrike" cap="none" dirty="0"/>
                    </a:p>
                  </a:txBody>
                  <a:tcPr marL="19050" marR="19050" marT="0" marB="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400"/>
                        <a:buFont typeface="Arial"/>
                        <a:buNone/>
                      </a:pPr>
                      <a:r>
                        <a:rPr lang="en-US" sz="1400" b="0" u="none" strike="noStrike" cap="none" dirty="0">
                          <a:latin typeface="Arial"/>
                          <a:ea typeface="Arial"/>
                          <a:cs typeface="Arial"/>
                          <a:sym typeface="Arial"/>
                        </a:rPr>
                        <a:t>60,450 </a:t>
                      </a:r>
                      <a:endParaRPr sz="1400" u="none" strike="noStrike" cap="none" dirty="0"/>
                    </a:p>
                  </a:txBody>
                  <a:tcPr marL="19050" marR="19050" marT="0" marB="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9"/>
                  </a:ext>
                </a:extLst>
              </a:tr>
              <a:tr h="206400">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dirty="0">
                          <a:latin typeface="Arial"/>
                          <a:ea typeface="Arial"/>
                          <a:cs typeface="Arial"/>
                          <a:sym typeface="Arial"/>
                        </a:rPr>
                        <a:t>7800 Operating Expenses</a:t>
                      </a:r>
                      <a:endParaRPr sz="1400" u="none" strike="noStrike" cap="none" dirty="0"/>
                    </a:p>
                  </a:txBody>
                  <a:tcPr marL="19050" marR="19050" marT="0" marB="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400"/>
                        <a:buFont typeface="Arial"/>
                        <a:buNone/>
                      </a:pPr>
                      <a:r>
                        <a:rPr lang="en-US" sz="1400" b="0" u="none" strike="noStrike" cap="none" dirty="0">
                          <a:latin typeface="Arial"/>
                          <a:ea typeface="Arial"/>
                          <a:cs typeface="Arial"/>
                          <a:sym typeface="Arial"/>
                        </a:rPr>
                        <a:t>114,215 </a:t>
                      </a:r>
                      <a:endParaRPr sz="1400" u="none" strike="noStrike" cap="none" dirty="0"/>
                    </a:p>
                  </a:txBody>
                  <a:tcPr marL="19050" marR="19050" marT="0" marB="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400"/>
                        <a:buFont typeface="Arial"/>
                        <a:buNone/>
                      </a:pPr>
                      <a:r>
                        <a:rPr lang="en-US" sz="1400" b="0" u="none" strike="noStrike" cap="none" dirty="0">
                          <a:latin typeface="Arial"/>
                          <a:ea typeface="Arial"/>
                          <a:cs typeface="Arial"/>
                          <a:sym typeface="Arial"/>
                        </a:rPr>
                        <a:t>128,029 </a:t>
                      </a:r>
                      <a:endParaRPr sz="1400" u="none" strike="noStrike" cap="none" dirty="0"/>
                    </a:p>
                  </a:txBody>
                  <a:tcPr marL="19050" marR="19050" marT="0" marB="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10"/>
                  </a:ext>
                </a:extLst>
              </a:tr>
              <a:tr h="203425">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dirty="0">
                          <a:latin typeface="Arial"/>
                          <a:ea typeface="Arial"/>
                          <a:cs typeface="Arial"/>
                          <a:sym typeface="Arial"/>
                        </a:rPr>
                        <a:t>7900 Occupancy Expenses</a:t>
                      </a:r>
                      <a:endParaRPr sz="1400" u="none" strike="noStrike" cap="none" dirty="0"/>
                    </a:p>
                  </a:txBody>
                  <a:tcPr marL="19050" marR="19050" marT="0" marB="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400"/>
                        <a:buFont typeface="Arial"/>
                        <a:buNone/>
                      </a:pPr>
                      <a:r>
                        <a:rPr lang="en-US" sz="1400" b="0" u="none" strike="noStrike" cap="none" dirty="0">
                          <a:latin typeface="Arial"/>
                          <a:ea typeface="Arial"/>
                          <a:cs typeface="Arial"/>
                          <a:sym typeface="Arial"/>
                        </a:rPr>
                        <a:t>66,111 </a:t>
                      </a:r>
                      <a:endParaRPr sz="1400" u="none" strike="noStrike" cap="none" dirty="0"/>
                    </a:p>
                  </a:txBody>
                  <a:tcPr marL="19050" marR="19050" marT="0" marB="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400"/>
                        <a:buFont typeface="Arial"/>
                        <a:buNone/>
                      </a:pPr>
                      <a:r>
                        <a:rPr lang="en-US" sz="1400" b="0" u="none" strike="noStrike" cap="none" dirty="0">
                          <a:latin typeface="Arial"/>
                          <a:ea typeface="Arial"/>
                          <a:cs typeface="Arial"/>
                          <a:sym typeface="Arial"/>
                        </a:rPr>
                        <a:t>101,033 </a:t>
                      </a:r>
                      <a:endParaRPr sz="1400" u="none" strike="noStrike" cap="none" dirty="0"/>
                    </a:p>
                  </a:txBody>
                  <a:tcPr marL="19050" marR="19050" marT="0" marB="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11"/>
                  </a:ext>
                </a:extLst>
              </a:tr>
              <a:tr h="20640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dirty="0"/>
                    </a:p>
                  </a:txBody>
                  <a:tcPr marL="19050" marR="19050" marT="0" marB="0" anchor="b">
                    <a:lnL w="9525" cap="flat" cmpd="sng">
                      <a:solidFill>
                        <a:srgbClr val="CCCCCC"/>
                      </a:solidFill>
                      <a:prstDash val="solid"/>
                      <a:round/>
                      <a:headEnd type="none" w="sm" len="sm"/>
                      <a:tailEnd type="none" w="sm" len="sm"/>
                    </a:lnL>
                    <a:lnR w="9525" cap="flat" cmpd="sng" algn="ctr">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lgn="ctr">
                      <a:solidFill>
                        <a:srgbClr val="CCCCCC"/>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400"/>
                        <a:buFont typeface="Arial"/>
                        <a:buNone/>
                      </a:pPr>
                      <a:endParaRPr sz="1400" u="none" strike="noStrike" cap="none" dirty="0"/>
                    </a:p>
                  </a:txBody>
                  <a:tcPr marL="19050" marR="19050" marT="0" marB="0" anchor="b">
                    <a:lnL w="9525" cap="flat" cmpd="sng" algn="ctr">
                      <a:solidFill>
                        <a:srgbClr val="CCCCCC"/>
                      </a:solidFill>
                      <a:prstDash val="solid"/>
                      <a:round/>
                      <a:headEnd type="none" w="sm" len="sm"/>
                      <a:tailEnd type="none" w="sm" len="sm"/>
                    </a:lnL>
                    <a:lnR w="9525" cap="flat" cmpd="sng" algn="ctr">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lgn="ctr">
                      <a:solidFill>
                        <a:srgbClr val="CCCCCC"/>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400"/>
                        <a:buFont typeface="Arial"/>
                        <a:buNone/>
                      </a:pPr>
                      <a:endParaRPr sz="1400" u="none" strike="noStrike" cap="none" dirty="0"/>
                    </a:p>
                  </a:txBody>
                  <a:tcPr marL="19050" marR="19050" marT="0" marB="0" anchor="b">
                    <a:lnL w="9525" cap="flat" cmpd="sng" algn="ctr">
                      <a:solidFill>
                        <a:srgbClr val="CCCCCC"/>
                      </a:solidFill>
                      <a:prstDash val="solid"/>
                      <a:round/>
                      <a:headEnd type="none" w="sm" len="sm"/>
                      <a:tailEnd type="none" w="sm" len="sm"/>
                    </a:lnL>
                    <a:lnR w="9525" cap="flat" cmpd="sng" algn="ctr">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lgn="ctr">
                      <a:solidFill>
                        <a:srgbClr val="CCCCCC"/>
                      </a:solidFill>
                      <a:prstDash val="solid"/>
                      <a:round/>
                      <a:headEnd type="none" w="sm" len="sm"/>
                      <a:tailEnd type="none" w="sm" len="sm"/>
                    </a:lnB>
                  </a:tcPr>
                </a:tc>
                <a:extLst>
                  <a:ext uri="{0D108BD9-81ED-4DB2-BD59-A6C34878D82A}">
                    <a16:rowId xmlns:a16="http://schemas.microsoft.com/office/drawing/2014/main" val="2809164125"/>
                  </a:ext>
                </a:extLst>
              </a:tr>
              <a:tr h="206400">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dirty="0">
                          <a:latin typeface="Arial"/>
                          <a:ea typeface="Arial"/>
                          <a:cs typeface="Arial"/>
                          <a:sym typeface="Arial"/>
                        </a:rPr>
                        <a:t>Total Operating Expenses</a:t>
                      </a:r>
                      <a:endParaRPr sz="1400" u="none" strike="noStrike" cap="none" dirty="0"/>
                    </a:p>
                  </a:txBody>
                  <a:tcPr marL="19050" marR="19050" marT="0" marB="0" anchor="b">
                    <a:lnL w="9525" cap="flat" cmpd="sng">
                      <a:solidFill>
                        <a:srgbClr val="CCCCCC"/>
                      </a:solidFill>
                      <a:prstDash val="solid"/>
                      <a:round/>
                      <a:headEnd type="none" w="sm" len="sm"/>
                      <a:tailEnd type="none" w="sm" len="sm"/>
                    </a:lnL>
                    <a:lnR w="9525" cap="flat" cmpd="sng" algn="ctr">
                      <a:solidFill>
                        <a:srgbClr val="CCCCCC"/>
                      </a:solidFill>
                      <a:prstDash val="solid"/>
                      <a:round/>
                      <a:headEnd type="none" w="sm" len="sm"/>
                      <a:tailEnd type="none" w="sm" len="sm"/>
                    </a:lnR>
                    <a:lnT w="9525" cap="flat" cmpd="sng" algn="ctr">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400"/>
                        <a:buFont typeface="Arial"/>
                        <a:buNone/>
                      </a:pPr>
                      <a:r>
                        <a:rPr lang="en-US" sz="1400" b="1" u="none" strike="noStrike" cap="none" dirty="0">
                          <a:latin typeface="Arial"/>
                          <a:cs typeface="Arial"/>
                          <a:sym typeface="Arial"/>
                        </a:rPr>
                        <a:t>647,379</a:t>
                      </a:r>
                      <a:endParaRPr sz="1400" u="none" strike="noStrike" cap="none" dirty="0"/>
                    </a:p>
                  </a:txBody>
                  <a:tcPr marL="19050" marR="19050" marT="0" marB="0" anchor="b">
                    <a:lnL w="9525" cap="flat" cmpd="sng" algn="ctr">
                      <a:solidFill>
                        <a:srgbClr val="CCCCCC"/>
                      </a:solidFill>
                      <a:prstDash val="solid"/>
                      <a:round/>
                      <a:headEnd type="none" w="sm" len="sm"/>
                      <a:tailEnd type="none" w="sm" len="sm"/>
                    </a:lnL>
                    <a:lnR w="9525" cap="flat" cmpd="sng" algn="ctr">
                      <a:solidFill>
                        <a:srgbClr val="CCCCCC"/>
                      </a:solidFill>
                      <a:prstDash val="solid"/>
                      <a:round/>
                      <a:headEnd type="none" w="sm" len="sm"/>
                      <a:tailEnd type="none" w="sm" len="sm"/>
                    </a:lnR>
                    <a:lnT w="9525" cap="flat" cmpd="sng" algn="ctr">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400"/>
                        <a:buFont typeface="Arial"/>
                        <a:buNone/>
                      </a:pPr>
                      <a:r>
                        <a:rPr lang="en-US" sz="1400" b="1" u="none" strike="noStrike" cap="none" dirty="0">
                          <a:latin typeface="Arial"/>
                          <a:cs typeface="Arial"/>
                          <a:sym typeface="Arial"/>
                        </a:rPr>
                        <a:t>804,181</a:t>
                      </a:r>
                      <a:endParaRPr sz="1400" u="none" strike="noStrike" cap="none" dirty="0"/>
                    </a:p>
                  </a:txBody>
                  <a:tcPr marL="19050" marR="19050" marT="0" marB="0" anchor="b">
                    <a:lnL w="9525" cap="flat" cmpd="sng" algn="ctr">
                      <a:solidFill>
                        <a:srgbClr val="CCCCCC"/>
                      </a:solidFill>
                      <a:prstDash val="solid"/>
                      <a:round/>
                      <a:headEnd type="none" w="sm" len="sm"/>
                      <a:tailEnd type="none" w="sm" len="sm"/>
                    </a:lnL>
                    <a:lnR w="9525" cap="flat" cmpd="sng" algn="ctr">
                      <a:solidFill>
                        <a:srgbClr val="CCCCCC"/>
                      </a:solidFill>
                      <a:prstDash val="solid"/>
                      <a:round/>
                      <a:headEnd type="none" w="sm" len="sm"/>
                      <a:tailEnd type="none" w="sm" len="sm"/>
                    </a:lnR>
                    <a:lnT w="9525" cap="flat" cmpd="sng" algn="ctr">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12"/>
                  </a:ext>
                </a:extLst>
              </a:tr>
              <a:tr h="20640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dirty="0"/>
                    </a:p>
                  </a:txBody>
                  <a:tcPr marL="19050" marR="19050" marT="0" marB="0" anchor="b">
                    <a:lnL w="9525" cap="flat" cmpd="sng">
                      <a:solidFill>
                        <a:srgbClr val="CCCCCC"/>
                      </a:solidFill>
                      <a:prstDash val="solid"/>
                      <a:round/>
                      <a:headEnd type="none" w="sm" len="sm"/>
                      <a:tailEnd type="none" w="sm" len="sm"/>
                    </a:lnL>
                    <a:lnR w="9525" cap="flat" cmpd="sng" algn="ctr">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lgn="ctr">
                      <a:solidFill>
                        <a:srgbClr val="CCCCCC"/>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400"/>
                        <a:buFont typeface="Arial"/>
                        <a:buNone/>
                      </a:pPr>
                      <a:endParaRPr sz="1400" u="none" strike="noStrike" cap="none" dirty="0"/>
                    </a:p>
                  </a:txBody>
                  <a:tcPr marL="19050" marR="19050" marT="0" marB="0" anchor="b">
                    <a:lnL w="9525" cap="flat" cmpd="sng" algn="ctr">
                      <a:solidFill>
                        <a:srgbClr val="CCCCCC"/>
                      </a:solidFill>
                      <a:prstDash val="solid"/>
                      <a:round/>
                      <a:headEnd type="none" w="sm" len="sm"/>
                      <a:tailEnd type="none" w="sm" len="sm"/>
                    </a:lnL>
                    <a:lnR w="9525" cap="flat" cmpd="sng" algn="ctr">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lgn="ctr">
                      <a:solidFill>
                        <a:srgbClr val="CCCCCC"/>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400"/>
                        <a:buFont typeface="Arial"/>
                        <a:buNone/>
                      </a:pPr>
                      <a:endParaRPr sz="1400" u="none" strike="noStrike" cap="none" dirty="0"/>
                    </a:p>
                  </a:txBody>
                  <a:tcPr marL="19050" marR="19050" marT="0" marB="0" anchor="b">
                    <a:lnL w="9525" cap="flat" cmpd="sng" algn="ctr">
                      <a:solidFill>
                        <a:srgbClr val="CCCCCC"/>
                      </a:solidFill>
                      <a:prstDash val="solid"/>
                      <a:round/>
                      <a:headEnd type="none" w="sm" len="sm"/>
                      <a:tailEnd type="none" w="sm" len="sm"/>
                    </a:lnL>
                    <a:lnR w="9525" cap="flat" cmpd="sng" algn="ctr">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lgn="ctr">
                      <a:solidFill>
                        <a:srgbClr val="CCCCCC"/>
                      </a:solidFill>
                      <a:prstDash val="solid"/>
                      <a:round/>
                      <a:headEnd type="none" w="sm" len="sm"/>
                      <a:tailEnd type="none" w="sm" len="sm"/>
                    </a:lnB>
                  </a:tcPr>
                </a:tc>
                <a:extLst>
                  <a:ext uri="{0D108BD9-81ED-4DB2-BD59-A6C34878D82A}">
                    <a16:rowId xmlns:a16="http://schemas.microsoft.com/office/drawing/2014/main" val="2276000751"/>
                  </a:ext>
                </a:extLst>
              </a:tr>
              <a:tr h="206400">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dirty="0"/>
                        <a:t>Net Operating Income</a:t>
                      </a:r>
                      <a:endParaRPr sz="1400" b="1" u="none" strike="noStrike" cap="none" dirty="0"/>
                    </a:p>
                  </a:txBody>
                  <a:tcPr marL="19050" marR="19050" marT="0" marB="0" anchor="b">
                    <a:lnL w="9525" cap="flat" cmpd="sng">
                      <a:solidFill>
                        <a:srgbClr val="CCCCCC"/>
                      </a:solidFill>
                      <a:prstDash val="solid"/>
                      <a:round/>
                      <a:headEnd type="none" w="sm" len="sm"/>
                      <a:tailEnd type="none" w="sm" len="sm"/>
                    </a:lnL>
                    <a:lnR w="9525" cap="flat" cmpd="sng" algn="ctr">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lgn="ctr">
                      <a:solidFill>
                        <a:srgbClr val="CCCCCC"/>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400"/>
                        <a:buFont typeface="Arial"/>
                        <a:buNone/>
                      </a:pPr>
                      <a:r>
                        <a:rPr lang="en-US" sz="1400" b="1" u="none" strike="noStrike" cap="none" dirty="0"/>
                        <a:t>62,756</a:t>
                      </a:r>
                      <a:endParaRPr sz="1400" b="1" u="none" strike="noStrike" cap="none" dirty="0"/>
                    </a:p>
                  </a:txBody>
                  <a:tcPr marL="19050" marR="19050" marT="0" marB="0" anchor="b">
                    <a:lnL w="9525" cap="flat" cmpd="sng" algn="ctr">
                      <a:solidFill>
                        <a:srgbClr val="CCCCCC"/>
                      </a:solidFill>
                      <a:prstDash val="solid"/>
                      <a:round/>
                      <a:headEnd type="none" w="sm" len="sm"/>
                      <a:tailEnd type="none" w="sm" len="sm"/>
                    </a:lnL>
                    <a:lnR w="9525" cap="flat" cmpd="sng" algn="ctr">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lgn="ctr">
                      <a:solidFill>
                        <a:srgbClr val="CCCCCC"/>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400"/>
                        <a:buFont typeface="Arial"/>
                        <a:buNone/>
                      </a:pPr>
                      <a:r>
                        <a:rPr lang="en-US" sz="1400" b="1" u="none" strike="noStrike" cap="none" dirty="0"/>
                        <a:t>(19,454)</a:t>
                      </a:r>
                      <a:endParaRPr sz="1400" b="1" u="none" strike="noStrike" cap="none" dirty="0"/>
                    </a:p>
                  </a:txBody>
                  <a:tcPr marL="19050" marR="19050" marT="0" marB="0" anchor="b">
                    <a:lnL w="9525" cap="flat" cmpd="sng" algn="ctr">
                      <a:solidFill>
                        <a:srgbClr val="CCCCCC"/>
                      </a:solidFill>
                      <a:prstDash val="solid"/>
                      <a:round/>
                      <a:headEnd type="none" w="sm" len="sm"/>
                      <a:tailEnd type="none" w="sm" len="sm"/>
                    </a:lnL>
                    <a:lnR w="9525" cap="flat" cmpd="sng" algn="ctr">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lgn="ctr">
                      <a:solidFill>
                        <a:srgbClr val="CCCCCC"/>
                      </a:solidFill>
                      <a:prstDash val="solid"/>
                      <a:round/>
                      <a:headEnd type="none" w="sm" len="sm"/>
                      <a:tailEnd type="none" w="sm" len="sm"/>
                    </a:lnB>
                  </a:tcPr>
                </a:tc>
                <a:extLst>
                  <a:ext uri="{0D108BD9-81ED-4DB2-BD59-A6C34878D82A}">
                    <a16:rowId xmlns:a16="http://schemas.microsoft.com/office/drawing/2014/main" val="3462656379"/>
                  </a:ext>
                </a:extLst>
              </a:tr>
              <a:tr h="20640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dirty="0"/>
                    </a:p>
                  </a:txBody>
                  <a:tcPr marL="19050" marR="19050" marT="0" marB="0" anchor="b">
                    <a:lnL w="9525" cap="flat" cmpd="sng">
                      <a:solidFill>
                        <a:srgbClr val="CCCCCC"/>
                      </a:solidFill>
                      <a:prstDash val="solid"/>
                      <a:round/>
                      <a:headEnd type="none" w="sm" len="sm"/>
                      <a:tailEnd type="none" w="sm" len="sm"/>
                    </a:lnL>
                    <a:lnR w="9525" cap="flat" cmpd="sng" algn="ctr">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lgn="ctr">
                      <a:solidFill>
                        <a:srgbClr val="CCCCCC"/>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400"/>
                        <a:buFont typeface="Arial"/>
                        <a:buNone/>
                      </a:pPr>
                      <a:endParaRPr sz="1400" u="none" strike="noStrike" cap="none" dirty="0"/>
                    </a:p>
                  </a:txBody>
                  <a:tcPr marL="19050" marR="19050" marT="0" marB="0" anchor="b">
                    <a:lnL w="9525" cap="flat" cmpd="sng" algn="ctr">
                      <a:solidFill>
                        <a:srgbClr val="CCCCCC"/>
                      </a:solidFill>
                      <a:prstDash val="solid"/>
                      <a:round/>
                      <a:headEnd type="none" w="sm" len="sm"/>
                      <a:tailEnd type="none" w="sm" len="sm"/>
                    </a:lnL>
                    <a:lnR w="9525" cap="flat" cmpd="sng" algn="ctr">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lgn="ctr">
                      <a:solidFill>
                        <a:srgbClr val="CCCCCC"/>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400"/>
                        <a:buFont typeface="Arial"/>
                        <a:buNone/>
                      </a:pPr>
                      <a:endParaRPr sz="1400" u="none" strike="noStrike" cap="none" dirty="0"/>
                    </a:p>
                  </a:txBody>
                  <a:tcPr marL="19050" marR="19050" marT="0" marB="0" anchor="b">
                    <a:lnL w="9525" cap="flat" cmpd="sng" algn="ctr">
                      <a:solidFill>
                        <a:srgbClr val="CCCCCC"/>
                      </a:solidFill>
                      <a:prstDash val="solid"/>
                      <a:round/>
                      <a:headEnd type="none" w="sm" len="sm"/>
                      <a:tailEnd type="none" w="sm" len="sm"/>
                    </a:lnL>
                    <a:lnR w="9525" cap="flat" cmpd="sng" algn="ctr">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lgn="ctr">
                      <a:solidFill>
                        <a:srgbClr val="CCCCCC"/>
                      </a:solidFill>
                      <a:prstDash val="solid"/>
                      <a:round/>
                      <a:headEnd type="none" w="sm" len="sm"/>
                      <a:tailEnd type="none" w="sm" len="sm"/>
                    </a:lnB>
                  </a:tcPr>
                </a:tc>
                <a:extLst>
                  <a:ext uri="{0D108BD9-81ED-4DB2-BD59-A6C34878D82A}">
                    <a16:rowId xmlns:a16="http://schemas.microsoft.com/office/drawing/2014/main" val="2958152087"/>
                  </a:ext>
                </a:extLst>
              </a:tr>
            </a:tbl>
          </a:graphicData>
        </a:graphic>
      </p:graphicFrame>
    </p:spTree>
    <p:extLst>
      <p:ext uri="{BB962C8B-B14F-4D97-AF65-F5344CB8AC3E}">
        <p14:creationId xmlns:p14="http://schemas.microsoft.com/office/powerpoint/2010/main" val="30632309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4"/>
          <p:cNvSpPr txBox="1"/>
          <p:nvPr/>
        </p:nvSpPr>
        <p:spPr>
          <a:xfrm>
            <a:off x="927118" y="1119216"/>
            <a:ext cx="10277501" cy="390872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dirty="0">
                <a:solidFill>
                  <a:schemeClr val="lt1"/>
                </a:solidFill>
                <a:latin typeface="Century Gothic"/>
                <a:ea typeface="Century Gothic"/>
                <a:cs typeface="Century Gothic"/>
                <a:sym typeface="Century Gothic"/>
              </a:rPr>
              <a:t>Key Points</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dirty="0">
                <a:solidFill>
                  <a:schemeClr val="lt1"/>
                </a:solidFill>
                <a:latin typeface="Century Gothic"/>
                <a:ea typeface="Century Gothic"/>
                <a:cs typeface="Century Gothic"/>
                <a:sym typeface="Century Gothic"/>
              </a:rPr>
              <a:t>Throughout 2025, St. Paul’s developed a strong, collaborative and positive relationship with CLA, </a:t>
            </a:r>
            <a:r>
              <a:rPr lang="en-US" sz="1800" dirty="0">
                <a:solidFill>
                  <a:schemeClr val="lt1"/>
                </a:solidFill>
                <a:latin typeface="Century Gothic"/>
                <a:ea typeface="Century Gothic"/>
                <a:cs typeface="Century Gothic"/>
                <a:sym typeface="Century Gothic"/>
              </a:rPr>
              <a:t>our professional accounting firm.  CLA continues to demonstrate that they are </a:t>
            </a:r>
            <a:r>
              <a:rPr lang="en-US" sz="1800" b="0" i="0" u="none" strike="noStrike" cap="none" dirty="0">
                <a:solidFill>
                  <a:schemeClr val="lt1"/>
                </a:solidFill>
                <a:latin typeface="Century Gothic"/>
                <a:ea typeface="Century Gothic"/>
                <a:cs typeface="Century Gothic"/>
                <a:sym typeface="Century Gothic"/>
              </a:rPr>
              <a:t>responsive to our needs.  Together, we follow a clear process for recording donations, paying bills and payroll, managing payroll taxes, and producing accurate monthly financial reports which are reviewed by the Vestry.</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dirty="0">
                <a:solidFill>
                  <a:schemeClr val="lt1"/>
                </a:solidFill>
                <a:latin typeface="Century Gothic"/>
                <a:ea typeface="Century Gothic"/>
                <a:cs typeface="Century Gothic"/>
                <a:sym typeface="Century Gothic"/>
              </a:rPr>
              <a:t>St. Paul’s is in a financially healthy place.  However, there are many maintenance projects that need our attention and have been deferred.  </a:t>
            </a:r>
            <a:r>
              <a:rPr lang="en-US" sz="1800" dirty="0">
                <a:solidFill>
                  <a:schemeClr val="lt1"/>
                </a:solidFill>
                <a:latin typeface="Century Gothic"/>
                <a:ea typeface="Century Gothic"/>
                <a:cs typeface="Century Gothic"/>
                <a:sym typeface="Century Gothic"/>
              </a:rPr>
              <a:t>Also, there is the high priority issue of accessibility. </a:t>
            </a:r>
            <a:r>
              <a:rPr lang="en-US" sz="1800" b="0" i="0" u="none" strike="noStrike" cap="none" dirty="0">
                <a:solidFill>
                  <a:schemeClr val="lt1"/>
                </a:solidFill>
                <a:latin typeface="Century Gothic"/>
                <a:ea typeface="Century Gothic"/>
                <a:cs typeface="Century Gothic"/>
                <a:sym typeface="Century Gothic"/>
              </a:rPr>
              <a:t>These are just a few of the challenges we face this year and in the years to come. </a:t>
            </a:r>
            <a:r>
              <a:rPr lang="en-US" sz="1800" dirty="0">
                <a:solidFill>
                  <a:schemeClr val="lt1"/>
                </a:solidFill>
                <a:latin typeface="Century Gothic"/>
                <a:ea typeface="Century Gothic"/>
                <a:cs typeface="Century Gothic"/>
                <a:sym typeface="Century Gothic"/>
              </a:rPr>
              <a:t> Working together we can meet these challenges!</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1800"/>
              <a:buFont typeface="Arial"/>
              <a:buNone/>
            </a:pP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Ion Boardroom">
  <a:themeElements>
    <a:clrScheme name="Ion Boardroom">
      <a:dk1>
        <a:srgbClr val="000000"/>
      </a:dk1>
      <a:lt1>
        <a:srgbClr val="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279</TotalTime>
  <Words>645</Words>
  <Application>Microsoft Macintosh PowerPoint</Application>
  <PresentationFormat>Widescreen</PresentationFormat>
  <Paragraphs>245</Paragraphs>
  <Slides>9</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Century Gothic</vt:lpstr>
      <vt:lpstr>Calibri</vt:lpstr>
      <vt:lpstr>Noto Sans Symbols</vt:lpstr>
      <vt:lpstr>Ion Boardroom</vt:lpstr>
      <vt:lpstr>PowerPoint Presentation</vt:lpstr>
      <vt:lpstr>2025 Operating Income Actual vs. Budget </vt:lpstr>
      <vt:lpstr>2025 Operating Expenses Actual vs. Budget </vt:lpstr>
      <vt:lpstr>2025 Budget Bottom Line</vt:lpstr>
      <vt:lpstr>2025 Operating Income vs Expenses</vt:lpstr>
      <vt:lpstr>2025 Facility Income</vt:lpstr>
      <vt:lpstr>2026 Operating Income Budget </vt:lpstr>
      <vt:lpstr>2026 Operating Expenses Budget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Louise Truax</dc:creator>
  <cp:lastModifiedBy>Paul Hunter</cp:lastModifiedBy>
  <cp:revision>24</cp:revision>
  <dcterms:created xsi:type="dcterms:W3CDTF">2019-01-06T18:24:41Z</dcterms:created>
  <dcterms:modified xsi:type="dcterms:W3CDTF">2026-01-30T22:50:16Z</dcterms:modified>
</cp:coreProperties>
</file>