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34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16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258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7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10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700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600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273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244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94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3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85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88" r:id="rId5"/>
    <p:sldLayoutId id="2147483693" r:id="rId6"/>
    <p:sldLayoutId id="2147483689" r:id="rId7"/>
    <p:sldLayoutId id="2147483690" r:id="rId8"/>
    <p:sldLayoutId id="2147483691" r:id="rId9"/>
    <p:sldLayoutId id="2147483692" r:id="rId10"/>
    <p:sldLayoutId id="2147483694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3C28BF-D50D-B934-F495-ADCDD822F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30051" y="1743263"/>
            <a:ext cx="3975869" cy="2768609"/>
          </a:xfrm>
        </p:spPr>
        <p:txBody>
          <a:bodyPr anchor="b">
            <a:normAutofit/>
          </a:bodyPr>
          <a:lstStyle/>
          <a:p>
            <a:r>
              <a:rPr lang="en-US" sz="4300"/>
              <a:t>Perseverance </a:t>
            </a:r>
          </a:p>
        </p:txBody>
      </p:sp>
      <p:pic>
        <p:nvPicPr>
          <p:cNvPr id="5" name="Picture 4" descr="A logo of a group of people&#10;&#10;AI-generated content may be incorrect.">
            <a:extLst>
              <a:ext uri="{FF2B5EF4-FFF2-40B4-BE49-F238E27FC236}">
                <a16:creationId xmlns:a16="http://schemas.microsoft.com/office/drawing/2014/main" id="{1E11EAC9-459B-5AFB-5583-493B7475B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314" y="802640"/>
            <a:ext cx="4986421" cy="498642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60299" y="4789617"/>
            <a:ext cx="1704841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368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E7D4-F837-ABF5-8115-5A1DC4C12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Big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65D83-BF79-9CDB-872A-A02B20F89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God puts challenges in my life to teach me that He is always with me.</a:t>
            </a:r>
          </a:p>
        </p:txBody>
      </p:sp>
      <p:pic>
        <p:nvPicPr>
          <p:cNvPr id="5" name="Picture 4" descr="A logo of a group of people&#10;&#10;AI-generated content may be incorrect.">
            <a:extLst>
              <a:ext uri="{FF2B5EF4-FFF2-40B4-BE49-F238E27FC236}">
                <a16:creationId xmlns:a16="http://schemas.microsoft.com/office/drawing/2014/main" id="{E7D4FEAE-4D03-F301-96C8-057F2A3F4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775" y="3818763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00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A2C90-946F-6276-1ACB-42A5A946C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verse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F7C2C-7D68-9DB5-F0F9-B9D67FDF6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But as for you, be strong; don’t give up, for your work has reward. – 2 Chronicles 15:7</a:t>
            </a:r>
          </a:p>
        </p:txBody>
      </p:sp>
      <p:pic>
        <p:nvPicPr>
          <p:cNvPr id="5" name="Picture 4" descr="A logo of a group of people&#10;&#10;AI-generated content may be incorrect.">
            <a:extLst>
              <a:ext uri="{FF2B5EF4-FFF2-40B4-BE49-F238E27FC236}">
                <a16:creationId xmlns:a16="http://schemas.microsoft.com/office/drawing/2014/main" id="{33AE0B8B-704D-9A5E-58A9-8C82EF904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240" y="3947246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65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DE05E-34ED-0A40-032B-872BC20BC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52DE3-FAC0-4303-78D3-7306A9735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367" y="1764792"/>
            <a:ext cx="10691265" cy="37398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500" dirty="0"/>
              <a:t>Websters – Continued effort to do or achieve something despite difficulties, failure, or opposition.</a:t>
            </a:r>
          </a:p>
          <a:p>
            <a:endParaRPr lang="en-US" sz="3500" dirty="0"/>
          </a:p>
          <a:p>
            <a:pPr marL="0" indent="0">
              <a:buNone/>
            </a:pPr>
            <a:r>
              <a:rPr lang="en-US" sz="3500" dirty="0"/>
              <a:t>Biblical – The act of continuing steadfastly a faith and practice despite trials, temptations, and difficulty.</a:t>
            </a:r>
          </a:p>
        </p:txBody>
      </p:sp>
      <p:pic>
        <p:nvPicPr>
          <p:cNvPr id="5" name="Picture 4" descr="A logo of a group of people&#10;&#10;AI-generated content may be incorrect.">
            <a:extLst>
              <a:ext uri="{FF2B5EF4-FFF2-40B4-BE49-F238E27FC236}">
                <a16:creationId xmlns:a16="http://schemas.microsoft.com/office/drawing/2014/main" id="{49F700E0-2D7E-6721-0BF0-053E295F7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1" y="4549053"/>
            <a:ext cx="1520536" cy="152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699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1E6A7-027B-C547-65E1-02079238F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Story of job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7A31B-96AA-476D-B884-CC32AAE81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Job was a good man who loved God</a:t>
            </a:r>
          </a:p>
          <a:p>
            <a:r>
              <a:rPr lang="en-US" sz="3000" dirty="0"/>
              <a:t>Satan became involved and God agreed to test Job through many trials</a:t>
            </a:r>
          </a:p>
          <a:p>
            <a:r>
              <a:rPr lang="en-US" sz="3000" dirty="0"/>
              <a:t>Even with the trials, Job’s faith remained steady in God</a:t>
            </a:r>
          </a:p>
          <a:p>
            <a:r>
              <a:rPr lang="en-US" sz="3000" dirty="0"/>
              <a:t>Due to Job’s faith, God blessed Job with twice as many animals, more sons and daughters, and a long life</a:t>
            </a:r>
          </a:p>
        </p:txBody>
      </p:sp>
      <p:pic>
        <p:nvPicPr>
          <p:cNvPr id="5" name="Picture 4" descr="A logo of a group of people&#10;&#10;AI-generated content may be incorrect.">
            <a:extLst>
              <a:ext uri="{FF2B5EF4-FFF2-40B4-BE49-F238E27FC236}">
                <a16:creationId xmlns:a16="http://schemas.microsoft.com/office/drawing/2014/main" id="{E574C048-C0AB-5DE8-5FA6-1D97B8ADF9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737" y="4636009"/>
            <a:ext cx="1410998" cy="141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51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84305-AB18-A0ED-11C7-FF970592D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apply this to our life?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D80F3-C0E1-9140-839A-4105C7886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Even when bad things happen, God can make it better</a:t>
            </a:r>
          </a:p>
          <a:p>
            <a:r>
              <a:rPr lang="en-US" sz="3000" dirty="0"/>
              <a:t>God has a plan for our life, and His plan is good</a:t>
            </a:r>
          </a:p>
          <a:p>
            <a:r>
              <a:rPr lang="en-US" sz="3000" dirty="0"/>
              <a:t>God’s plan is meant to bring good to us and glory to God</a:t>
            </a:r>
          </a:p>
          <a:p>
            <a:r>
              <a:rPr lang="en-US" sz="3000" dirty="0"/>
              <a:t>We must trust God, even when we do not understand, and know His ways are perfect</a:t>
            </a:r>
          </a:p>
        </p:txBody>
      </p:sp>
      <p:pic>
        <p:nvPicPr>
          <p:cNvPr id="5" name="Picture 4" descr="A logo of a group of people&#10;&#10;AI-generated content may be incorrect.">
            <a:extLst>
              <a:ext uri="{FF2B5EF4-FFF2-40B4-BE49-F238E27FC236}">
                <a16:creationId xmlns:a16="http://schemas.microsoft.com/office/drawing/2014/main" id="{D98376C1-1B3D-0C83-CB3E-EB7F28793E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6836" y="4871171"/>
            <a:ext cx="1208809" cy="120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34303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202</Words>
  <Application>Microsoft Office PowerPoint</Application>
  <PresentationFormat>Widescreen</PresentationFormat>
  <Paragraphs>19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ChronicleVTI</vt:lpstr>
      <vt:lpstr>Perseverance </vt:lpstr>
      <vt:lpstr>Big idea</vt:lpstr>
      <vt:lpstr>Memory verse</vt:lpstr>
      <vt:lpstr>Definitions</vt:lpstr>
      <vt:lpstr>The Story of job</vt:lpstr>
      <vt:lpstr>How can we apply this to our life?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Kristi Solberg</dc:creator>
  <cp:lastModifiedBy>Kristi Solberg</cp:lastModifiedBy>
  <cp:revision>2</cp:revision>
  <dcterms:created xsi:type="dcterms:W3CDTF">2025-08-10T23:22:42Z</dcterms:created>
  <dcterms:modified xsi:type="dcterms:W3CDTF">2026-10-07T22:59:50Z</dcterms:modified>
</cp:coreProperties>
</file>