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7D96-E44B-40BC-18E8-7CF88E582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15E0D-3B5D-1394-A416-142FB2E4E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F4E6C-AD40-74F5-62EC-C0178C2F0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DDD5B-F259-2389-1CEC-10E5524E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ADF4A-EEED-85C2-0E7C-04C5248A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6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AC1F-4682-F7F8-E1A5-065659FF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2095B-93AB-986A-B83C-F75EE366A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8FC7A-93B9-AED8-6608-1A29505DD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D7251-9CE0-30DC-7396-1928ADA6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22444-B669-AA2C-5E43-A1FF1617F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3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8876-E3C9-0894-3AB7-01B75E863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B4D8E-BFBB-EC57-DE0C-470B8C22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CDC88-7061-8210-F033-30C152EC1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AC1A1-D32C-6CB9-97B4-D32CD617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FC4BF-CD53-2A0B-9583-05075550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2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9A617-FBF5-5268-3142-BE4D4F53A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781-82AD-C61D-205A-049D0C555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2F3B-60B9-81B7-411A-A02B7A03F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17FBB-7F52-274B-FC94-A7C3776EC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181D4-BBA9-58A6-F363-4020D0F1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808A32-2E8D-8399-C3D9-ED1CD892F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0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564C5-6A0C-9E10-66D1-5367F4B5E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AA9E0-7F21-5B8E-B5AC-658554B72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7AC8A-5D86-A0A3-F75C-CC5F2BF6F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9198CF-9417-4BEB-D3F7-BA0F1172A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C618B-D0AA-239F-8CEC-006E8753A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A3CDC-1103-3AE7-021C-C4108328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24171D-7715-EC40-2A3D-A761D4B7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2B62E8-2F63-34CB-E563-11A11F4B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35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BDAE-0369-7C1D-47F5-38BF9EA1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CCE9E-AA58-4178-31AC-49EFEC2B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8A53C-26F0-2250-D541-367C97C1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346C0-8AFF-30D5-83FA-45C1B053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12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015192-C68A-B9C3-D428-B5F8CEC8C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93E61B-6A46-2E64-B8B3-60E15E4E7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8D00B-9DE1-1F20-3313-2648BC0F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4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541C-BA3C-8B48-1C23-2836F7A6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D7A8-D918-3DE1-7FC0-99AEE23F8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43F2E-A167-BB2D-E4D9-234C24E1D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9AD6B-E6EB-0CF4-27A9-6D9875262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357BC-D785-1864-DE0D-0DA4B0F0A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DB2C2-87BD-3C21-C259-0D64BA5A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56AB-D289-47B5-A11F-6FAD90A0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46D12D-0B49-4FFC-256B-C646FB5FF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D4DF5-AE09-5257-09FC-EB1A3E90E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421151-A82F-F056-A695-2933F3155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EAAFE-AB37-3AEC-73C4-26EE97C6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33634-5ADD-4937-D10C-AA285A95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45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D9EC-1F05-6354-3689-2A08049D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B0D5F-A24B-9B8A-362F-B0BC68431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5090B-2CD4-BA50-E27B-C0FF1C6B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A691C-6DE8-7A46-F012-065B00C4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9A35A-C357-9A61-4BDF-0DD9C6296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5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A17162-3253-5DDD-E1EE-8CEFB174A6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FF7ED-3369-982F-88D9-06D92C4B9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38420-F49F-7463-08EE-339350C1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092BA-4E70-1D6C-5D40-335813A4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4FAE2-3F03-6066-531E-DC4A94B84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2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FBBDF5-C56C-88CD-0B7B-38FB02BF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C7E3B-9FF2-9F38-5EA5-392AE34B8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C617A-3F3A-6F2F-A118-FAC54F0FC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7DABA1-47AF-4054-9702-5CF58A41EDA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F4419-481E-6EC4-7F38-17F8EC264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87565-8782-020E-CEF6-2CD8974AF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1A8C2F-8F53-497E-8A63-9C83A63D6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6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3629C-E8CD-7F5F-186D-857EDD8AD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382" y="2467263"/>
            <a:ext cx="4613300" cy="3163224"/>
          </a:xfrm>
        </p:spPr>
        <p:txBody>
          <a:bodyPr anchor="t">
            <a:normAutofit/>
          </a:bodyPr>
          <a:lstStyle/>
          <a:p>
            <a:pPr algn="l"/>
            <a:r>
              <a:rPr lang="en-US" sz="10000" dirty="0"/>
              <a:t>Grace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CCCF56CE-DF3C-C299-A7F8-2B53AF997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-2"/>
          <a:stretch>
            <a:fillRect/>
          </a:stretch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834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EDD35-7AF8-6C60-A01C-76FF26DF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5B555-2DE7-5832-B75C-F169CF841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only perfect person is Jesus</a:t>
            </a:r>
          </a:p>
          <a:p>
            <a:r>
              <a:rPr lang="en-US" dirty="0"/>
              <a:t>We can try to be like Jesus</a:t>
            </a:r>
          </a:p>
          <a:p>
            <a:r>
              <a:rPr lang="en-US" dirty="0"/>
              <a:t>He gives us grace when we fail</a:t>
            </a:r>
          </a:p>
        </p:txBody>
      </p:sp>
    </p:spTree>
    <p:extLst>
      <p:ext uri="{BB962C8B-B14F-4D97-AF65-F5344CB8AC3E}">
        <p14:creationId xmlns:p14="http://schemas.microsoft.com/office/powerpoint/2010/main" val="223290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5C95-FDB7-E3AC-2035-680DDEDC5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C201F-37D6-3C6A-12C0-8C216B6AA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for God, His way is perfect. – Psalms 18:30</a:t>
            </a:r>
          </a:p>
        </p:txBody>
      </p:sp>
    </p:spTree>
    <p:extLst>
      <p:ext uri="{BB962C8B-B14F-4D97-AF65-F5344CB8AC3E}">
        <p14:creationId xmlns:p14="http://schemas.microsoft.com/office/powerpoint/2010/main" val="68987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6E9D-EDCA-CCE5-F378-A6C70926B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93156-543E-F231-EB8B-00C0506E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Websters – Favor, goodwill, or kindness</a:t>
            </a:r>
          </a:p>
          <a:p>
            <a:endParaRPr lang="en-US" dirty="0"/>
          </a:p>
          <a:p>
            <a:r>
              <a:rPr lang="en-US" dirty="0"/>
              <a:t>Biblical – God’s unmerited favor and love towards us. It is a freely giving gift. We do not earn it or deserve it.</a:t>
            </a:r>
          </a:p>
        </p:txBody>
      </p:sp>
    </p:spTree>
    <p:extLst>
      <p:ext uri="{BB962C8B-B14F-4D97-AF65-F5344CB8AC3E}">
        <p14:creationId xmlns:p14="http://schemas.microsoft.com/office/powerpoint/2010/main" val="303954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FDF9-F59B-1459-2E79-98C1616A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Grace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D1494-2900-C531-E9ED-5A97A4FDF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Adam and Eve</a:t>
            </a:r>
          </a:p>
          <a:p>
            <a:r>
              <a:rPr lang="en-US" sz="2400" dirty="0"/>
              <a:t>God made Adam and Eve. He met all their needs, but they still chose to sin</a:t>
            </a:r>
          </a:p>
          <a:p>
            <a:r>
              <a:rPr lang="en-US" sz="2400" dirty="0"/>
              <a:t>God loved them and forgave them. He showed grace to both of them.</a:t>
            </a:r>
          </a:p>
          <a:p>
            <a:pPr marL="0" indent="0">
              <a:buNone/>
            </a:pPr>
            <a:r>
              <a:rPr lang="en-US" sz="2400" b="1" dirty="0"/>
              <a:t>Noah</a:t>
            </a:r>
          </a:p>
          <a:p>
            <a:r>
              <a:rPr lang="en-US" sz="2400" dirty="0"/>
              <a:t>Noah was a righteous man, and he loved God. </a:t>
            </a:r>
          </a:p>
          <a:p>
            <a:r>
              <a:rPr lang="en-US" sz="2400" dirty="0"/>
              <a:t>He tried to do what was right, and God took care of Noah’s family. </a:t>
            </a:r>
          </a:p>
          <a:p>
            <a:r>
              <a:rPr lang="en-US" sz="2400" dirty="0"/>
              <a:t>Noah built an ark, and others thought he was crazy. </a:t>
            </a:r>
          </a:p>
          <a:p>
            <a:r>
              <a:rPr lang="en-US" sz="2400" dirty="0"/>
              <a:t>Because Noah listened to God, God showed grace to Noah’s family and kept them safe.</a:t>
            </a:r>
          </a:p>
        </p:txBody>
      </p:sp>
    </p:spTree>
    <p:extLst>
      <p:ext uri="{BB962C8B-B14F-4D97-AF65-F5344CB8AC3E}">
        <p14:creationId xmlns:p14="http://schemas.microsoft.com/office/powerpoint/2010/main" val="248110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B724-6B9D-725C-F623-F894BEE1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Grace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ACE40-D6B1-BD05-FBD1-267452EE7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Abraham</a:t>
            </a:r>
          </a:p>
          <a:p>
            <a:r>
              <a:rPr lang="en-US" sz="2400" dirty="0"/>
              <a:t>God made a promise of many blessings to Abraham.  </a:t>
            </a:r>
          </a:p>
          <a:p>
            <a:r>
              <a:rPr lang="en-US" sz="2400" dirty="0"/>
              <a:t>Abraham was a sinner.  He did not earn God’s grace.</a:t>
            </a:r>
          </a:p>
          <a:p>
            <a:r>
              <a:rPr lang="en-US" sz="2400" dirty="0"/>
              <a:t>God chose to bless Abraham and made him the father of many nations</a:t>
            </a:r>
          </a:p>
          <a:p>
            <a:pPr marL="0" indent="0">
              <a:buNone/>
            </a:pPr>
            <a:r>
              <a:rPr lang="en-US" sz="2400" b="1" dirty="0"/>
              <a:t>The criminal on the cross when Jesus was crucified</a:t>
            </a:r>
          </a:p>
          <a:p>
            <a:r>
              <a:rPr lang="en-US" sz="2400" dirty="0"/>
              <a:t>The Bible does not tell us why this man was crucified.</a:t>
            </a:r>
          </a:p>
          <a:p>
            <a:r>
              <a:rPr lang="en-US" sz="2400" dirty="0"/>
              <a:t>As he way dying, he asked to be saved.  </a:t>
            </a:r>
          </a:p>
          <a:p>
            <a:r>
              <a:rPr lang="en-US" sz="2400" dirty="0"/>
              <a:t>He had faith in Jesus and Jesus saved him.</a:t>
            </a:r>
          </a:p>
          <a:p>
            <a:r>
              <a:rPr lang="en-US" sz="2400" dirty="0"/>
              <a:t>Because of God’s grace, this man had eternal life in heaven.</a:t>
            </a:r>
          </a:p>
        </p:txBody>
      </p:sp>
    </p:spTree>
    <p:extLst>
      <p:ext uri="{BB962C8B-B14F-4D97-AF65-F5344CB8AC3E}">
        <p14:creationId xmlns:p14="http://schemas.microsoft.com/office/powerpoint/2010/main" val="236173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8EA4-7FCF-A9C0-46E6-5C5F3086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Grace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8CD20-4CDA-190C-ECC2-76E24A286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Paul</a:t>
            </a:r>
          </a:p>
          <a:p>
            <a:r>
              <a:rPr lang="en-US" sz="2400" dirty="0"/>
              <a:t>Paul was a known sinner and someone who did not follow God.</a:t>
            </a:r>
          </a:p>
          <a:p>
            <a:r>
              <a:rPr lang="en-US" sz="2400" dirty="0"/>
              <a:t>He led people away from God.</a:t>
            </a:r>
          </a:p>
          <a:p>
            <a:r>
              <a:rPr lang="en-US" sz="2400" dirty="0"/>
              <a:t>God showed grace to Paul and Paul used his sinful past to bring others to Jesus.</a:t>
            </a:r>
          </a:p>
          <a:p>
            <a:pPr marL="0" indent="0">
              <a:buNone/>
            </a:pPr>
            <a:r>
              <a:rPr lang="en-US" sz="2400" b="1" dirty="0"/>
              <a:t>Zaccheus</a:t>
            </a:r>
          </a:p>
          <a:p>
            <a:r>
              <a:rPr lang="en-US" sz="2400" dirty="0"/>
              <a:t>Zaccheus was a sinner.  He took too much money from others.</a:t>
            </a:r>
          </a:p>
          <a:p>
            <a:r>
              <a:rPr lang="en-US" sz="2400" dirty="0"/>
              <a:t>Jesus showed grace to Zaccheus and saved him.  Zaccheus used his past to tell others Jesus can show grace to them and save them</a:t>
            </a:r>
          </a:p>
        </p:txBody>
      </p:sp>
    </p:spTree>
    <p:extLst>
      <p:ext uri="{BB962C8B-B14F-4D97-AF65-F5344CB8AC3E}">
        <p14:creationId xmlns:p14="http://schemas.microsoft.com/office/powerpoint/2010/main" val="30387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A55A3-051F-71D6-FEC3-C275F223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God show grace in your life?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495D-942F-A404-8C86-046654C87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sin, we can confess our sin and ask God to forgive us.</a:t>
            </a:r>
          </a:p>
          <a:p>
            <a:r>
              <a:rPr lang="en-US" dirty="0"/>
              <a:t>God does not like our sin.  It separates us from God.  </a:t>
            </a:r>
          </a:p>
          <a:p>
            <a:r>
              <a:rPr lang="en-US" dirty="0"/>
              <a:t>Jesus died on the cross for us and took our punishment for sin.</a:t>
            </a:r>
          </a:p>
          <a:p>
            <a:r>
              <a:rPr lang="en-US" dirty="0"/>
              <a:t>His grace covers our sin as He forgives us.</a:t>
            </a:r>
          </a:p>
          <a:p>
            <a:r>
              <a:rPr lang="en-US" dirty="0"/>
              <a:t>We cannot earn our way into heaven.  We can only go thou heaven through Jesus.  </a:t>
            </a:r>
          </a:p>
          <a:p>
            <a:r>
              <a:rPr lang="en-US" dirty="0"/>
              <a:t>If you are ready to ask Jesus to be your Lord and Savior, please talk to your parents, your pastor, or any trusted adult </a:t>
            </a:r>
            <a:r>
              <a:rPr lang="en-US"/>
              <a:t>to loves Jesus.</a:t>
            </a:r>
          </a:p>
        </p:txBody>
      </p:sp>
    </p:spTree>
    <p:extLst>
      <p:ext uri="{BB962C8B-B14F-4D97-AF65-F5344CB8AC3E}">
        <p14:creationId xmlns:p14="http://schemas.microsoft.com/office/powerpoint/2010/main" val="3562624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455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Grace</vt:lpstr>
      <vt:lpstr>Big Idea</vt:lpstr>
      <vt:lpstr>Memory Verse</vt:lpstr>
      <vt:lpstr>Definitions</vt:lpstr>
      <vt:lpstr>Biblical Examples of Grace</vt:lpstr>
      <vt:lpstr>Biblical Examples of Grace</vt:lpstr>
      <vt:lpstr>Biblical Examples of Grace</vt:lpstr>
      <vt:lpstr>How can God show grace in your life?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 Solberg</dc:creator>
  <cp:lastModifiedBy>Kristi Solberg</cp:lastModifiedBy>
  <cp:revision>2</cp:revision>
  <dcterms:created xsi:type="dcterms:W3CDTF">2025-08-10T23:04:01Z</dcterms:created>
  <dcterms:modified xsi:type="dcterms:W3CDTF">2026-10-07T23:03:11Z</dcterms:modified>
</cp:coreProperties>
</file>