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6858000" cy="9906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14440" y="1621080"/>
            <a:ext cx="5828760" cy="344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a-DK" sz="45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Klik for at redigere titeltypografien i masteren</a:t>
            </a:r>
            <a:endParaRPr b="0" lang="da-DK" sz="4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7160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&lt;dato/klokkeslæt&gt;</a:t>
            </a:r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2271600" y="9181440"/>
            <a:ext cx="231372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&lt;sidefod&gt;</a:t>
            </a:r>
            <a:endParaRPr b="0" lang="da-DK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484344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3CA059C1-90BD-4907-8221-2D91604BC709}" type="slidenum"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&lt;nummer&gt;</a:t>
            </a:fld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Kun tite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440" cy="191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a-DK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Klik for at redigere titeltypografien i masteren</a:t>
            </a:r>
            <a:endParaRPr b="0" lang="da-DK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dt" idx="28"/>
          </p:nvPr>
        </p:nvSpPr>
        <p:spPr>
          <a:xfrm>
            <a:off x="47160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&lt;dato/klokkeslæt&gt;</a:t>
            </a:r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ftr" idx="29"/>
          </p:nvPr>
        </p:nvSpPr>
        <p:spPr>
          <a:xfrm>
            <a:off x="2271600" y="9181440"/>
            <a:ext cx="231372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&lt;sidefod&gt;</a:t>
            </a:r>
            <a:endParaRPr b="0" lang="da-DK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sldNum" idx="30"/>
          </p:nvPr>
        </p:nvSpPr>
        <p:spPr>
          <a:xfrm>
            <a:off x="484344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E2AC70F5-D814-44BE-A834-D32DD23C4C1D}" type="slidenum"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&lt;nummer&gt;</a:t>
            </a:fld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om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dt" idx="31"/>
          </p:nvPr>
        </p:nvSpPr>
        <p:spPr>
          <a:xfrm>
            <a:off x="47160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&lt;dato/klokkeslæt&gt;</a:t>
            </a:r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ftr" idx="32"/>
          </p:nvPr>
        </p:nvSpPr>
        <p:spPr>
          <a:xfrm>
            <a:off x="2271600" y="9181440"/>
            <a:ext cx="231372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&lt;sidefod&gt;</a:t>
            </a:r>
            <a:endParaRPr b="0" lang="da-DK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sldNum" idx="33"/>
          </p:nvPr>
        </p:nvSpPr>
        <p:spPr>
          <a:xfrm>
            <a:off x="484344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55FA2F4F-6F33-44E2-8982-47E986142807}" type="slidenum"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&lt;nummer&gt;</a:t>
            </a:fld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dhold med billedteks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72320" y="660240"/>
            <a:ext cx="2211120" cy="2310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a-DK" sz="2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Klik for at redigere titeltypografien i masteren</a:t>
            </a:r>
            <a:endParaRPr b="0" lang="da-DK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2915640" y="1426320"/>
            <a:ext cx="3471120" cy="7039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 for at redigere teksttypografierne i masteren</a:t>
            </a:r>
            <a:endParaRPr b="0" lang="da-DK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Andet niveau</a:t>
            </a:r>
            <a:endParaRPr b="0" lang="da-DK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Tredje niveau</a:t>
            </a:r>
            <a:endParaRPr b="0" lang="da-DK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Fjerde niveau</a:t>
            </a:r>
            <a:endParaRPr b="0" lang="da-DK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Femte niveau</a:t>
            </a:r>
            <a:endParaRPr b="0" lang="da-DK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472320" y="2971800"/>
            <a:ext cx="2211120" cy="550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da-DK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 for at redigere teksttypografierne i masteren</a:t>
            </a:r>
            <a:endParaRPr b="0" lang="da-DK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 idx="4"/>
          </p:nvPr>
        </p:nvSpPr>
        <p:spPr>
          <a:xfrm>
            <a:off x="47160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&lt;dato/klokkeslæt&gt;</a:t>
            </a:r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ftr" idx="5"/>
          </p:nvPr>
        </p:nvSpPr>
        <p:spPr>
          <a:xfrm>
            <a:off x="2271600" y="9181440"/>
            <a:ext cx="231372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&lt;sidefod&gt;</a:t>
            </a:r>
            <a:endParaRPr b="0" lang="da-DK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sldNum" idx="6"/>
          </p:nvPr>
        </p:nvSpPr>
        <p:spPr>
          <a:xfrm>
            <a:off x="484344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DB76D83F-A2A9-4FE7-A021-D6BB6201C6C3}" type="slidenum"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&lt;nummer&gt;</a:t>
            </a:fld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llede med billedteks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72320" y="660240"/>
            <a:ext cx="2211120" cy="2310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a-DK" sz="2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Klik for at redigere titeltypografien i masteren</a:t>
            </a:r>
            <a:endParaRPr b="0" lang="da-DK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2915640" y="1426320"/>
            <a:ext cx="3471120" cy="703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a-DK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 på ikonet for at tilføje et billede</a:t>
            </a:r>
            <a:endParaRPr b="0" lang="da-DK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72320" y="2971800"/>
            <a:ext cx="2211120" cy="550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da-DK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 for at redigere teksttypografierne i masteren</a:t>
            </a:r>
            <a:endParaRPr b="0" lang="da-DK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dt" idx="7"/>
          </p:nvPr>
        </p:nvSpPr>
        <p:spPr>
          <a:xfrm>
            <a:off x="47160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&lt;dato/klokkeslæt&gt;</a:t>
            </a:r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ftr" idx="8"/>
          </p:nvPr>
        </p:nvSpPr>
        <p:spPr>
          <a:xfrm>
            <a:off x="2271600" y="9181440"/>
            <a:ext cx="231372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&lt;sidefod&gt;</a:t>
            </a:r>
            <a:endParaRPr b="0" lang="da-DK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6"/>
          <p:cNvSpPr>
            <a:spLocks noGrp="1"/>
          </p:cNvSpPr>
          <p:nvPr>
            <p:ph type="sldNum" idx="9"/>
          </p:nvPr>
        </p:nvSpPr>
        <p:spPr>
          <a:xfrm>
            <a:off x="484344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6510BEA6-0C8E-4D8E-95C1-3652A7BA9EA3}" type="slidenum"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&lt;nummer&gt;</a:t>
            </a:fld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og lodret teks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440" cy="191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a-DK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Klik for at redigere titeltypografien i masteren</a:t>
            </a:r>
            <a:endParaRPr b="0" lang="da-DK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71600" y="2637000"/>
            <a:ext cx="5914440" cy="6284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 for at redigere teksttypografierne i masteren</a:t>
            </a:r>
            <a:endParaRPr b="0" lang="da-DK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Andet niveau</a:t>
            </a:r>
            <a:endParaRPr b="0" lang="da-DK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Tredje niveau</a:t>
            </a:r>
            <a:endParaRPr b="0" lang="da-DK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Fjerde niveau</a:t>
            </a:r>
            <a:endParaRPr b="0" lang="da-DK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Femte niveau</a:t>
            </a:r>
            <a:endParaRPr b="0" lang="da-DK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47160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&lt;dato/klokkeslæt&gt;</a:t>
            </a:r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2271600" y="9181440"/>
            <a:ext cx="231372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&lt;sidefod&gt;</a:t>
            </a:r>
            <a:endParaRPr b="0" lang="da-DK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484344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0FA01809-D7E9-495A-80E9-ACCC6BF2AF76}" type="slidenum"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&lt;nummer&gt;</a:t>
            </a:fld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Lodret titel og teks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07880" y="527400"/>
            <a:ext cx="1478160" cy="839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a-DK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Klik for at redigere titeltypografien i masteren</a:t>
            </a:r>
            <a:endParaRPr b="0" lang="da-DK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71600" y="527400"/>
            <a:ext cx="4349880" cy="839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 for at redigere teksttypografierne i masteren</a:t>
            </a:r>
            <a:endParaRPr b="0" lang="da-DK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Andet niveau</a:t>
            </a:r>
            <a:endParaRPr b="0" lang="da-DK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Tredje niveau</a:t>
            </a:r>
            <a:endParaRPr b="0" lang="da-DK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Fjerde niveau</a:t>
            </a:r>
            <a:endParaRPr b="0" lang="da-DK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Femte niveau</a:t>
            </a:r>
            <a:endParaRPr b="0" lang="da-DK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dt" idx="13"/>
          </p:nvPr>
        </p:nvSpPr>
        <p:spPr>
          <a:xfrm>
            <a:off x="47160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&lt;dato/klokkeslæt&gt;</a:t>
            </a:r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ftr" idx="14"/>
          </p:nvPr>
        </p:nvSpPr>
        <p:spPr>
          <a:xfrm>
            <a:off x="2271600" y="9181440"/>
            <a:ext cx="231372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&lt;sidefod&gt;</a:t>
            </a:r>
            <a:endParaRPr b="0" lang="da-DK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sldNum" idx="15"/>
          </p:nvPr>
        </p:nvSpPr>
        <p:spPr>
          <a:xfrm>
            <a:off x="484344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FE949A69-D2E8-4FDB-AC01-A55715E71C3E}" type="slidenum"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&lt;nummer&gt;</a:t>
            </a:fld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og indholdsobjek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440" cy="191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a-DK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Klik for at redigere titeltypografien i masteren</a:t>
            </a:r>
            <a:endParaRPr b="0" lang="da-DK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71600" y="2637000"/>
            <a:ext cx="5914440" cy="6284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 for at redigere teksttypografierne i masteren</a:t>
            </a:r>
            <a:endParaRPr b="0" lang="da-DK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Andet niveau</a:t>
            </a:r>
            <a:endParaRPr b="0" lang="da-DK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Tredje niveau</a:t>
            </a:r>
            <a:endParaRPr b="0" lang="da-DK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Fjerde niveau</a:t>
            </a:r>
            <a:endParaRPr b="0" lang="da-DK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Femte niveau</a:t>
            </a:r>
            <a:endParaRPr b="0" lang="da-DK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6"/>
          </p:nvPr>
        </p:nvSpPr>
        <p:spPr>
          <a:xfrm>
            <a:off x="47160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&lt;dato/klokkeslæt&gt;</a:t>
            </a:r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7"/>
          </p:nvPr>
        </p:nvSpPr>
        <p:spPr>
          <a:xfrm>
            <a:off x="2271600" y="9181440"/>
            <a:ext cx="231372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&lt;sidefod&gt;</a:t>
            </a:r>
            <a:endParaRPr b="0" lang="da-DK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18"/>
          </p:nvPr>
        </p:nvSpPr>
        <p:spPr>
          <a:xfrm>
            <a:off x="484344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E92A86B5-B3B5-49EA-AB67-56E85AF04FDE}" type="slidenum"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&lt;nummer&gt;</a:t>
            </a:fld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fsnitsoverskrif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68000" y="2469600"/>
            <a:ext cx="5914440" cy="411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a-DK" sz="45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Klik for at redigere titeltypografien i masteren</a:t>
            </a:r>
            <a:endParaRPr b="0" lang="da-DK" sz="4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68000" y="6629400"/>
            <a:ext cx="5914440" cy="216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da-DK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 for at redigere teksttypografierne i masteren</a:t>
            </a:r>
            <a:endParaRPr b="0" lang="da-DK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19"/>
          </p:nvPr>
        </p:nvSpPr>
        <p:spPr>
          <a:xfrm>
            <a:off x="47160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&lt;dato/klokkeslæt&gt;</a:t>
            </a:r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20"/>
          </p:nvPr>
        </p:nvSpPr>
        <p:spPr>
          <a:xfrm>
            <a:off x="2271600" y="9181440"/>
            <a:ext cx="231372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&lt;sidefod&gt;</a:t>
            </a:r>
            <a:endParaRPr b="0" lang="da-DK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21"/>
          </p:nvPr>
        </p:nvSpPr>
        <p:spPr>
          <a:xfrm>
            <a:off x="484344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C67354E3-5AF7-4D8E-92F7-55F9105A5265}" type="slidenum"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&lt;nummer&gt;</a:t>
            </a:fld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o indholdsobjek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440" cy="191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a-DK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Klik for at redigere titeltypografien i masteren</a:t>
            </a:r>
            <a:endParaRPr b="0" lang="da-DK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71600" y="2637000"/>
            <a:ext cx="2913840" cy="6284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 for at redigere teksttypografierne i masteren</a:t>
            </a:r>
            <a:endParaRPr b="0" lang="da-DK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Andet niveau</a:t>
            </a:r>
            <a:endParaRPr b="0" lang="da-DK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Tredje niveau</a:t>
            </a:r>
            <a:endParaRPr b="0" lang="da-DK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Fjerde niveau</a:t>
            </a:r>
            <a:endParaRPr b="0" lang="da-DK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Femte niveau</a:t>
            </a:r>
            <a:endParaRPr b="0" lang="da-DK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471840" y="2637000"/>
            <a:ext cx="2913840" cy="6284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 for at redigere teksttypografierne i masteren</a:t>
            </a:r>
            <a:endParaRPr b="0" lang="da-DK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Andet niveau</a:t>
            </a:r>
            <a:endParaRPr b="0" lang="da-DK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Tredje niveau</a:t>
            </a:r>
            <a:endParaRPr b="0" lang="da-DK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Fjerde niveau</a:t>
            </a:r>
            <a:endParaRPr b="0" lang="da-DK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Femte niveau</a:t>
            </a:r>
            <a:endParaRPr b="0" lang="da-DK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dt" idx="22"/>
          </p:nvPr>
        </p:nvSpPr>
        <p:spPr>
          <a:xfrm>
            <a:off x="47160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&lt;dato/klokkeslæt&gt;</a:t>
            </a:r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ftr" idx="23"/>
          </p:nvPr>
        </p:nvSpPr>
        <p:spPr>
          <a:xfrm>
            <a:off x="2271600" y="9181440"/>
            <a:ext cx="231372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&lt;sidefod&gt;</a:t>
            </a:r>
            <a:endParaRPr b="0" lang="da-DK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sldNum" idx="24"/>
          </p:nvPr>
        </p:nvSpPr>
        <p:spPr>
          <a:xfrm>
            <a:off x="484344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77D0788E-AD43-4702-86B0-4F09EE0A149C}" type="slidenum"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&lt;nummer&gt;</a:t>
            </a:fld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ammenligning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72320" y="527400"/>
            <a:ext cx="5914440" cy="191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a-DK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Klik for at redigere titeltypografien i masteren</a:t>
            </a:r>
            <a:endParaRPr b="0" lang="da-DK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72320" y="2428200"/>
            <a:ext cx="2900520" cy="1189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marL="228600"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da-DK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 for at redigere teksttypografierne i masteren</a:t>
            </a:r>
            <a:endParaRPr b="0" lang="da-DK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72320" y="3618360"/>
            <a:ext cx="2900520" cy="532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 for at redigere teksttypografierne i masteren</a:t>
            </a:r>
            <a:endParaRPr b="0" lang="da-DK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Andet niveau</a:t>
            </a:r>
            <a:endParaRPr b="0" lang="da-DK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Tredje niveau</a:t>
            </a:r>
            <a:endParaRPr b="0" lang="da-DK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Fjerde niveau</a:t>
            </a:r>
            <a:endParaRPr b="0" lang="da-DK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Femte niveau</a:t>
            </a:r>
            <a:endParaRPr b="0" lang="da-DK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3471840" y="2428200"/>
            <a:ext cx="2914920" cy="1189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marL="228600"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da-DK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 for at redigere teksttypografierne i masteren</a:t>
            </a:r>
            <a:endParaRPr b="0" lang="da-DK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3471840" y="3618360"/>
            <a:ext cx="2914920" cy="532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 for at redigere teksttypografierne i masteren</a:t>
            </a:r>
            <a:endParaRPr b="0" lang="da-DK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Andet niveau</a:t>
            </a:r>
            <a:endParaRPr b="0" lang="da-DK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Tredje niveau</a:t>
            </a:r>
            <a:endParaRPr b="0" lang="da-DK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Fjerde niveau</a:t>
            </a:r>
            <a:endParaRPr b="0" lang="da-DK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da-DK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Femte niveau</a:t>
            </a:r>
            <a:endParaRPr b="0" lang="da-DK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dt" idx="25"/>
          </p:nvPr>
        </p:nvSpPr>
        <p:spPr>
          <a:xfrm>
            <a:off x="47160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&lt;dato/klokkeslæt&gt;</a:t>
            </a:r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ftr" idx="26"/>
          </p:nvPr>
        </p:nvSpPr>
        <p:spPr>
          <a:xfrm>
            <a:off x="2271600" y="9181440"/>
            <a:ext cx="231372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a-DK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&lt;sidefod&gt;</a:t>
            </a:r>
            <a:endParaRPr b="0" lang="da-DK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8"/>
          <p:cNvSpPr>
            <a:spLocks noGrp="1"/>
          </p:cNvSpPr>
          <p:nvPr>
            <p:ph type="sldNum" idx="27"/>
          </p:nvPr>
        </p:nvSpPr>
        <p:spPr>
          <a:xfrm>
            <a:off x="4843440" y="9181440"/>
            <a:ext cx="15422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CF2500BE-8260-406F-A2C5-A96240961E09}" type="slidenum">
              <a:rPr b="0" lang="da-DK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&lt;nummer&gt;</a:t>
            </a:fld>
            <a:endParaRPr b="0" lang="da-DK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ab4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illede 4" descr="Et billede, der indeholder lys&#10;&#10;Automatisk genereret beskrivelse"/>
          <p:cNvPicPr/>
          <p:nvPr/>
        </p:nvPicPr>
        <p:blipFill>
          <a:blip r:embed="rId1"/>
          <a:stretch/>
        </p:blipFill>
        <p:spPr>
          <a:xfrm>
            <a:off x="6143400" y="8444160"/>
            <a:ext cx="440280" cy="151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Billede 8" descr=""/>
          <p:cNvPicPr/>
          <p:nvPr/>
        </p:nvPicPr>
        <p:blipFill>
          <a:blip r:embed="rId2"/>
          <a:stretch/>
        </p:blipFill>
        <p:spPr>
          <a:xfrm>
            <a:off x="5607360" y="8426880"/>
            <a:ext cx="458280" cy="151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" name="Billede 10" descr=""/>
          <p:cNvPicPr/>
          <p:nvPr/>
        </p:nvPicPr>
        <p:blipFill>
          <a:blip r:embed="rId3"/>
          <a:stretch/>
        </p:blipFill>
        <p:spPr>
          <a:xfrm>
            <a:off x="5158800" y="8426880"/>
            <a:ext cx="381600" cy="151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Tekstfelt 15"/>
          <p:cNvSpPr/>
          <p:nvPr/>
        </p:nvSpPr>
        <p:spPr>
          <a:xfrm>
            <a:off x="132840" y="9075600"/>
            <a:ext cx="6748920" cy="5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da-DK" sz="1400" strike="noStrike" u="none">
                <a:solidFill>
                  <a:schemeClr val="dk1"/>
                </a:solidFill>
                <a:effectLst/>
                <a:uFillTx/>
                <a:latin typeface="Frutiger Next Pro Condensed"/>
              </a:rPr>
              <a:t>Serveres man-fredag    fra kl.11-14.00 og fra kl. 16-19.00</a:t>
            </a:r>
            <a:endParaRPr b="0" lang="da-DK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da-DK" sz="1400" strike="noStrike" u="none">
                <a:solidFill>
                  <a:schemeClr val="dk1"/>
                </a:solidFill>
                <a:effectLst/>
                <a:uFillTx/>
                <a:latin typeface="Frutiger Next Pro Condensed"/>
              </a:rPr>
              <a:t>*Der tages forbehold for ændringer af madplanen </a:t>
            </a:r>
            <a:endParaRPr b="0" lang="da-DK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1" name="Billede 16" descr="Et billede, der indeholder plade, mad, tallerken&#10;&#10;Automatisk genereret beskrivelse"/>
          <p:cNvPicPr/>
          <p:nvPr/>
        </p:nvPicPr>
        <p:blipFill>
          <a:blip r:embed="rId4"/>
          <a:stretch/>
        </p:blipFill>
        <p:spPr>
          <a:xfrm>
            <a:off x="4339080" y="1005480"/>
            <a:ext cx="4706280" cy="4319280"/>
          </a:xfrm>
          <a:prstGeom prst="rect">
            <a:avLst/>
          </a:prstGeom>
          <a:noFill/>
          <a:ln w="0">
            <a:noFill/>
          </a:ln>
          <a:effectLst>
            <a:outerShdw algn="tr" blurRad="50760" dir="81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62" name="Billede 18" descr="Et billede, der indeholder tallerken, mørk, måltid, service&#10;&#10;Automatisk genereret beskrivelse"/>
          <p:cNvPicPr/>
          <p:nvPr/>
        </p:nvPicPr>
        <p:blipFill>
          <a:blip r:embed="rId5"/>
          <a:stretch/>
        </p:blipFill>
        <p:spPr>
          <a:xfrm>
            <a:off x="-1469520" y="3270240"/>
            <a:ext cx="3203640" cy="313128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63" name="Billede 20" descr="Et billede, der indeholder plade, mad, tallerken, forskellig&#10;&#10;Automatisk genereret beskrivelse"/>
          <p:cNvPicPr/>
          <p:nvPr/>
        </p:nvPicPr>
        <p:blipFill>
          <a:blip r:embed="rId6"/>
          <a:stretch/>
        </p:blipFill>
        <p:spPr>
          <a:xfrm rot="20251800">
            <a:off x="4920840" y="5365080"/>
            <a:ext cx="3161520" cy="3148920"/>
          </a:xfrm>
          <a:prstGeom prst="rect">
            <a:avLst/>
          </a:prstGeom>
          <a:noFill/>
          <a:ln w="0">
            <a:noFill/>
          </a:ln>
          <a:effectLst>
            <a:outerShdw algn="tr" blurRad="50760" dir="81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64" name="Billede 22" descr=""/>
          <p:cNvPicPr/>
          <p:nvPr/>
        </p:nvPicPr>
        <p:blipFill>
          <a:blip r:embed="rId7"/>
          <a:stretch/>
        </p:blipFill>
        <p:spPr>
          <a:xfrm>
            <a:off x="-2828160" y="7141320"/>
            <a:ext cx="4822560" cy="4391280"/>
          </a:xfrm>
          <a:prstGeom prst="rect">
            <a:avLst/>
          </a:prstGeom>
          <a:noFill/>
          <a:ln w="0"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</p:pic>
      <p:pic>
        <p:nvPicPr>
          <p:cNvPr id="65" name="Billede 24" descr="Et billede, der indeholder plade&#10;&#10;Automatisk genereret beskrivelse"/>
          <p:cNvPicPr/>
          <p:nvPr/>
        </p:nvPicPr>
        <p:blipFill>
          <a:blip r:embed="rId8"/>
          <a:stretch/>
        </p:blipFill>
        <p:spPr>
          <a:xfrm rot="21033600">
            <a:off x="-1913760" y="-504360"/>
            <a:ext cx="5615280" cy="2807280"/>
          </a:xfrm>
          <a:prstGeom prst="rect">
            <a:avLst/>
          </a:prstGeom>
          <a:noFill/>
          <a:ln w="0">
            <a:noFill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</p:spPr>
      </p:pic>
      <p:pic>
        <p:nvPicPr>
          <p:cNvPr id="66" name="Billede 26" descr="Et billede, der indeholder tekst&#10;&#10;Automatisk genereret beskrivelse"/>
          <p:cNvPicPr/>
          <p:nvPr/>
        </p:nvPicPr>
        <p:blipFill>
          <a:blip r:embed="rId9"/>
          <a:stretch/>
        </p:blipFill>
        <p:spPr>
          <a:xfrm>
            <a:off x="5253840" y="151560"/>
            <a:ext cx="1330200" cy="126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Tekstfelt 7"/>
          <p:cNvSpPr/>
          <p:nvPr/>
        </p:nvSpPr>
        <p:spPr>
          <a:xfrm>
            <a:off x="882360" y="749160"/>
            <a:ext cx="5174640" cy="812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da-DK" sz="2800" strike="noStrike" u="none">
                <a:solidFill>
                  <a:schemeClr val="dk1"/>
                </a:solidFill>
                <a:effectLst/>
                <a:uFillTx/>
                <a:latin typeface="Academy Sans Black"/>
              </a:rPr>
              <a:t>DAGENS RET</a:t>
            </a:r>
            <a:br>
              <a:rPr sz="2800"/>
            </a:br>
            <a:r>
              <a:rPr b="1" lang="da-DK" sz="2400" strike="noStrike" u="none">
                <a:solidFill>
                  <a:schemeClr val="dk1"/>
                </a:solidFill>
                <a:effectLst/>
                <a:uFillTx/>
                <a:latin typeface="Academy Sans Black"/>
              </a:rPr>
              <a:t>Uge 25</a:t>
            </a:r>
            <a:endParaRPr b="0" lang="da-DK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b="0" lang="da-DK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da-DK" sz="1600" strike="noStrike" u="none">
                <a:solidFill>
                  <a:schemeClr val="dk1"/>
                </a:solidFill>
                <a:effectLst/>
                <a:uFillTx/>
                <a:latin typeface="Academy Sans Black"/>
              </a:rPr>
              <a:t>Pr. Portion kr. 65,-     4 portioner kr. 240</a:t>
            </a:r>
            <a:endParaRPr b="0" lang="da-DK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20000"/>
              </a:lnSpc>
            </a:pPr>
            <a:endParaRPr b="0" lang="da-DK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20000"/>
              </a:lnSpc>
            </a:pPr>
            <a:endParaRPr b="0" lang="da-DK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20000"/>
              </a:lnSpc>
            </a:pPr>
            <a:r>
              <a:rPr b="0" i="1" lang="da-DK" sz="1800" strike="noStrike" u="none">
                <a:solidFill>
                  <a:schemeClr val="dk1"/>
                </a:solidFill>
                <a:effectLst/>
                <a:uFillTx/>
                <a:latin typeface="Academy Sans Light"/>
              </a:rPr>
              <a:t>Mandag:</a:t>
            </a:r>
            <a:endParaRPr b="0" lang="da-DK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20000"/>
              </a:lnSpc>
            </a:pPr>
            <a:r>
              <a:rPr b="1" lang="da-DK" sz="2400" strike="noStrike" u="none">
                <a:solidFill>
                  <a:schemeClr val="dk1"/>
                </a:solidFill>
                <a:effectLst/>
                <a:uFillTx/>
                <a:latin typeface="Academy Sans Black"/>
              </a:rPr>
              <a:t>Boller i Karry</a:t>
            </a:r>
            <a:endParaRPr b="0" lang="da-DK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20000"/>
              </a:lnSpc>
            </a:pPr>
            <a:r>
              <a:rPr b="0" lang="da-DK" sz="1600" strike="noStrike" u="none">
                <a:solidFill>
                  <a:schemeClr val="dk1"/>
                </a:solidFill>
                <a:effectLst/>
                <a:uFillTx/>
                <a:latin typeface="Academy Sans Light"/>
              </a:rPr>
              <a:t>m/ ris og råkost</a:t>
            </a:r>
            <a:endParaRPr b="0" lang="da-DK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20000"/>
              </a:lnSpc>
            </a:pPr>
            <a:endParaRPr b="0" lang="da-DK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20000"/>
              </a:lnSpc>
            </a:pPr>
            <a:r>
              <a:rPr b="0" i="1" lang="da-DK" sz="1800" strike="noStrike" u="none">
                <a:solidFill>
                  <a:schemeClr val="dk1"/>
                </a:solidFill>
                <a:effectLst/>
                <a:uFillTx/>
                <a:latin typeface="Academy Sans Light"/>
              </a:rPr>
              <a:t>Tirsdag:</a:t>
            </a:r>
            <a:endParaRPr b="0" lang="da-DK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20000"/>
              </a:lnSpc>
            </a:pPr>
            <a:r>
              <a:rPr b="1" lang="da-DK" sz="2400" strike="noStrike" u="none">
                <a:solidFill>
                  <a:schemeClr val="dk1"/>
                </a:solidFill>
                <a:effectLst/>
                <a:uFillTx/>
                <a:latin typeface="Academy Sans Black"/>
              </a:rPr>
              <a:t>Bagt laks</a:t>
            </a:r>
            <a:endParaRPr b="0" lang="da-DK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20000"/>
              </a:lnSpc>
            </a:pPr>
            <a:r>
              <a:rPr b="0" lang="da-DK" sz="1600" strike="noStrike" u="none">
                <a:solidFill>
                  <a:schemeClr val="dk1"/>
                </a:solidFill>
                <a:effectLst/>
                <a:uFillTx/>
                <a:latin typeface="Academy Sans Light"/>
              </a:rPr>
              <a:t>m/cremet pasta og grønt</a:t>
            </a:r>
            <a:endParaRPr b="0" lang="da-DK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20000"/>
              </a:lnSpc>
            </a:pPr>
            <a:endParaRPr b="0" lang="da-DK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20000"/>
              </a:lnSpc>
            </a:pPr>
            <a:r>
              <a:rPr b="0" i="1" lang="da-DK" sz="1800" strike="noStrike" u="none">
                <a:solidFill>
                  <a:schemeClr val="dk1"/>
                </a:solidFill>
                <a:effectLst/>
                <a:uFillTx/>
                <a:latin typeface="Academy Sans Light"/>
              </a:rPr>
              <a:t>Onsdag:</a:t>
            </a:r>
            <a:endParaRPr b="0" lang="da-DK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20000"/>
              </a:lnSpc>
            </a:pPr>
            <a:r>
              <a:rPr b="1" lang="da-DK" sz="2400" strike="noStrike" u="none">
                <a:solidFill>
                  <a:schemeClr val="dk1"/>
                </a:solidFill>
                <a:effectLst/>
                <a:uFillTx/>
                <a:latin typeface="Academy Sans Black"/>
              </a:rPr>
              <a:t>Pølser</a:t>
            </a:r>
            <a:endParaRPr b="0" lang="da-DK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20000"/>
              </a:lnSpc>
            </a:pPr>
            <a:r>
              <a:rPr b="0" lang="da-DK" sz="1600" strike="noStrike" u="none">
                <a:solidFill>
                  <a:schemeClr val="dk1"/>
                </a:solidFill>
                <a:effectLst/>
                <a:uFillTx/>
                <a:latin typeface="Academy Sans Light"/>
              </a:rPr>
              <a:t>m/kold kartoffelsalat og sennep/ketchup </a:t>
            </a:r>
            <a:endParaRPr b="0" lang="da-DK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20000"/>
              </a:lnSpc>
            </a:pPr>
            <a:endParaRPr b="0" lang="da-DK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20000"/>
              </a:lnSpc>
            </a:pPr>
            <a:r>
              <a:rPr b="0" i="1" lang="da-DK" sz="1800" strike="noStrike" u="none">
                <a:solidFill>
                  <a:schemeClr val="dk1"/>
                </a:solidFill>
                <a:effectLst/>
                <a:uFillTx/>
                <a:latin typeface="Academy Sans Light"/>
              </a:rPr>
              <a:t>Torsdag:</a:t>
            </a:r>
            <a:endParaRPr b="0" lang="da-DK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20000"/>
              </a:lnSpc>
            </a:pPr>
            <a:r>
              <a:rPr b="1" lang="da-DK" sz="2400" strike="noStrike" u="none">
                <a:solidFill>
                  <a:schemeClr val="dk1"/>
                </a:solidFill>
                <a:effectLst/>
                <a:uFillTx/>
                <a:latin typeface="Academy Sans Black"/>
              </a:rPr>
              <a:t>Stegt baconsteg</a:t>
            </a:r>
            <a:endParaRPr b="0" lang="da-DK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20000"/>
              </a:lnSpc>
            </a:pPr>
            <a:r>
              <a:rPr b="0" lang="da-DK" sz="1600" strike="noStrike" u="none">
                <a:solidFill>
                  <a:schemeClr val="dk1"/>
                </a:solidFill>
                <a:effectLst/>
                <a:uFillTx/>
                <a:latin typeface="Academy Sans Light"/>
              </a:rPr>
              <a:t>m/ kartofler, grønt og sauce</a:t>
            </a:r>
            <a:endParaRPr b="0" lang="da-DK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20000"/>
              </a:lnSpc>
            </a:pPr>
            <a:r>
              <a:rPr b="0" i="1" lang="da-DK" sz="1800" strike="noStrike" u="none">
                <a:solidFill>
                  <a:schemeClr val="dk1"/>
                </a:solidFill>
                <a:effectLst/>
                <a:uFillTx/>
                <a:latin typeface="Academy Sans Light"/>
              </a:rPr>
              <a:t>Fredag:</a:t>
            </a:r>
            <a:endParaRPr b="0" lang="da-DK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20000"/>
              </a:lnSpc>
            </a:pPr>
            <a:r>
              <a:rPr b="1" lang="da-DK" sz="2400" strike="noStrike" u="none">
                <a:solidFill>
                  <a:schemeClr val="dk1"/>
                </a:solidFill>
                <a:effectLst/>
                <a:uFillTx/>
                <a:latin typeface="Academy Sans Black"/>
              </a:rPr>
              <a:t>Roastbeef</a:t>
            </a:r>
            <a:endParaRPr b="0" lang="da-DK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20000"/>
              </a:lnSpc>
            </a:pPr>
            <a:r>
              <a:rPr b="0" lang="da-DK" sz="1600" strike="noStrike" u="none">
                <a:solidFill>
                  <a:schemeClr val="dk1"/>
                </a:solidFill>
                <a:effectLst/>
                <a:uFillTx/>
                <a:latin typeface="Academy Sans Light"/>
              </a:rPr>
              <a:t>m/ ovnkartofler, grønt og pebersauce </a:t>
            </a:r>
            <a:endParaRPr b="0" lang="da-DK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68" name="Lige forbindelse 2"/>
          <p:cNvCxnSpPr/>
          <p:nvPr/>
        </p:nvCxnSpPr>
        <p:spPr>
          <a:xfrm>
            <a:off x="1876320" y="1741680"/>
            <a:ext cx="2974680" cy="72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Application>LibreOffice/25.2.4.3$Windows_X86_64 LibreOffice_project/33e196637044ead23f5c3226cde09b47731f7e27</Application>
  <AppVersion>15.0000</AppVersion>
  <Words>82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2021-02-19T08:11:11Z</dcterms:created>
  <dc:creator>Jannick Holmgaard</dc:creator>
  <dc:description/>
  <dc:language>da-DK</dc:language>
  <cp:lastModifiedBy/>
  <cp:lastPrinted>2021-09-30T14:09:15Z</cp:lastPrinted>
  <dcterms:modified xsi:type="dcterms:W3CDTF">2026-06-11T12:39:46Z</dcterms:modified>
  <cp:revision>79</cp:revision>
  <dc:subject/>
  <dc:title>PowerPoint-præsentation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A4-papir (210 x 297 mm)</vt:lpwstr>
  </property>
  <property fmtid="{D5CDD505-2E9C-101B-9397-08002B2CF9AE}" pid="3" name="Slides">
    <vt:i4>1</vt:i4>
  </property>
</Properties>
</file>