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5292725" cy="7559675"/>
  <p:notesSz cx="4548188" cy="68516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3" d="100"/>
          <a:sy n="63" d="100"/>
        </p:scale>
        <p:origin x="281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96955" y="1237197"/>
            <a:ext cx="4498816" cy="2631887"/>
          </a:xfrm>
        </p:spPr>
        <p:txBody>
          <a:bodyPr anchor="b"/>
          <a:lstStyle>
            <a:lvl1pPr algn="ctr">
              <a:defRPr sz="3473"/>
            </a:lvl1pPr>
          </a:lstStyle>
          <a:p>
            <a:r>
              <a:rPr lang="en-US"/>
              <a:t>Click to edit Master title style</a:t>
            </a:r>
            <a:endParaRPr lang="en-US" dirty="0"/>
          </a:p>
        </p:txBody>
      </p:sp>
      <p:sp>
        <p:nvSpPr>
          <p:cNvPr id="3" name="Subtitle 2"/>
          <p:cNvSpPr>
            <a:spLocks noGrp="1"/>
          </p:cNvSpPr>
          <p:nvPr>
            <p:ph type="subTitle" idx="1"/>
          </p:nvPr>
        </p:nvSpPr>
        <p:spPr>
          <a:xfrm>
            <a:off x="661591" y="3970580"/>
            <a:ext cx="3969544" cy="1825171"/>
          </a:xfrm>
        </p:spPr>
        <p:txBody>
          <a:bodyPr/>
          <a:lstStyle>
            <a:lvl1pPr marL="0" indent="0" algn="ctr">
              <a:buNone/>
              <a:defRPr sz="1389"/>
            </a:lvl1pPr>
            <a:lvl2pPr marL="264627" indent="0" algn="ctr">
              <a:buNone/>
              <a:defRPr sz="1158"/>
            </a:lvl2pPr>
            <a:lvl3pPr marL="529255" indent="0" algn="ctr">
              <a:buNone/>
              <a:defRPr sz="1042"/>
            </a:lvl3pPr>
            <a:lvl4pPr marL="793882" indent="0" algn="ctr">
              <a:buNone/>
              <a:defRPr sz="926"/>
            </a:lvl4pPr>
            <a:lvl5pPr marL="1058509" indent="0" algn="ctr">
              <a:buNone/>
              <a:defRPr sz="926"/>
            </a:lvl5pPr>
            <a:lvl6pPr marL="1323137" indent="0" algn="ctr">
              <a:buNone/>
              <a:defRPr sz="926"/>
            </a:lvl6pPr>
            <a:lvl7pPr marL="1587764" indent="0" algn="ctr">
              <a:buNone/>
              <a:defRPr sz="926"/>
            </a:lvl7pPr>
            <a:lvl8pPr marL="1852392" indent="0" algn="ctr">
              <a:buNone/>
              <a:defRPr sz="926"/>
            </a:lvl8pPr>
            <a:lvl9pPr marL="2117019" indent="0" algn="ctr">
              <a:buNone/>
              <a:defRPr sz="926"/>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5E2524-22F2-4DF2-946D-4EB5CCBBA320}"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3825816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5E2524-22F2-4DF2-946D-4EB5CCBBA320}"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2346420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87607" y="402483"/>
            <a:ext cx="1141244" cy="640647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63875" y="402483"/>
            <a:ext cx="3357572" cy="6406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5E2524-22F2-4DF2-946D-4EB5CCBBA320}"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1731359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5E2524-22F2-4DF2-946D-4EB5CCBBA320}"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3068904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1119" y="1884671"/>
            <a:ext cx="4564975" cy="3144614"/>
          </a:xfrm>
        </p:spPr>
        <p:txBody>
          <a:bodyPr anchor="b"/>
          <a:lstStyle>
            <a:lvl1pPr>
              <a:defRPr sz="3473"/>
            </a:lvl1pPr>
          </a:lstStyle>
          <a:p>
            <a:r>
              <a:rPr lang="en-US"/>
              <a:t>Click to edit Master title style</a:t>
            </a:r>
            <a:endParaRPr lang="en-US" dirty="0"/>
          </a:p>
        </p:txBody>
      </p:sp>
      <p:sp>
        <p:nvSpPr>
          <p:cNvPr id="3" name="Text Placeholder 2"/>
          <p:cNvSpPr>
            <a:spLocks noGrp="1"/>
          </p:cNvSpPr>
          <p:nvPr>
            <p:ph type="body" idx="1"/>
          </p:nvPr>
        </p:nvSpPr>
        <p:spPr>
          <a:xfrm>
            <a:off x="361119" y="5059035"/>
            <a:ext cx="4564975" cy="1653678"/>
          </a:xfrm>
        </p:spPr>
        <p:txBody>
          <a:bodyPr/>
          <a:lstStyle>
            <a:lvl1pPr marL="0" indent="0">
              <a:buNone/>
              <a:defRPr sz="1389">
                <a:solidFill>
                  <a:schemeClr val="tx1">
                    <a:tint val="82000"/>
                  </a:schemeClr>
                </a:solidFill>
              </a:defRPr>
            </a:lvl1pPr>
            <a:lvl2pPr marL="264627" indent="0">
              <a:buNone/>
              <a:defRPr sz="1158">
                <a:solidFill>
                  <a:schemeClr val="tx1">
                    <a:tint val="82000"/>
                  </a:schemeClr>
                </a:solidFill>
              </a:defRPr>
            </a:lvl2pPr>
            <a:lvl3pPr marL="529255" indent="0">
              <a:buNone/>
              <a:defRPr sz="1042">
                <a:solidFill>
                  <a:schemeClr val="tx1">
                    <a:tint val="82000"/>
                  </a:schemeClr>
                </a:solidFill>
              </a:defRPr>
            </a:lvl3pPr>
            <a:lvl4pPr marL="793882" indent="0">
              <a:buNone/>
              <a:defRPr sz="926">
                <a:solidFill>
                  <a:schemeClr val="tx1">
                    <a:tint val="82000"/>
                  </a:schemeClr>
                </a:solidFill>
              </a:defRPr>
            </a:lvl4pPr>
            <a:lvl5pPr marL="1058509" indent="0">
              <a:buNone/>
              <a:defRPr sz="926">
                <a:solidFill>
                  <a:schemeClr val="tx1">
                    <a:tint val="82000"/>
                  </a:schemeClr>
                </a:solidFill>
              </a:defRPr>
            </a:lvl5pPr>
            <a:lvl6pPr marL="1323137" indent="0">
              <a:buNone/>
              <a:defRPr sz="926">
                <a:solidFill>
                  <a:schemeClr val="tx1">
                    <a:tint val="82000"/>
                  </a:schemeClr>
                </a:solidFill>
              </a:defRPr>
            </a:lvl6pPr>
            <a:lvl7pPr marL="1587764" indent="0">
              <a:buNone/>
              <a:defRPr sz="926">
                <a:solidFill>
                  <a:schemeClr val="tx1">
                    <a:tint val="82000"/>
                  </a:schemeClr>
                </a:solidFill>
              </a:defRPr>
            </a:lvl7pPr>
            <a:lvl8pPr marL="1852392" indent="0">
              <a:buNone/>
              <a:defRPr sz="926">
                <a:solidFill>
                  <a:schemeClr val="tx1">
                    <a:tint val="82000"/>
                  </a:schemeClr>
                </a:solidFill>
              </a:defRPr>
            </a:lvl8pPr>
            <a:lvl9pPr marL="2117019" indent="0">
              <a:buNone/>
              <a:defRPr sz="926">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5E2524-22F2-4DF2-946D-4EB5CCBBA320}" type="datetimeFigureOut">
              <a:rPr lang="en-AU" smtClean="0"/>
              <a:t>6/11/2025</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3204688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63875" y="2012414"/>
            <a:ext cx="2249408"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679442" y="2012414"/>
            <a:ext cx="2249408" cy="47965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5E2524-22F2-4DF2-946D-4EB5CCBBA320}" type="datetimeFigureOut">
              <a:rPr lang="en-AU" smtClean="0"/>
              <a:t>6/11/2025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36471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4564" y="402484"/>
            <a:ext cx="4564975" cy="14611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364565" y="1853171"/>
            <a:ext cx="2239070" cy="908210"/>
          </a:xfrm>
        </p:spPr>
        <p:txBody>
          <a:bodyPr anchor="b"/>
          <a:lstStyle>
            <a:lvl1pPr marL="0" indent="0">
              <a:buNone/>
              <a:defRPr sz="1389" b="1"/>
            </a:lvl1pPr>
            <a:lvl2pPr marL="264627" indent="0">
              <a:buNone/>
              <a:defRPr sz="1158" b="1"/>
            </a:lvl2pPr>
            <a:lvl3pPr marL="529255" indent="0">
              <a:buNone/>
              <a:defRPr sz="1042" b="1"/>
            </a:lvl3pPr>
            <a:lvl4pPr marL="793882" indent="0">
              <a:buNone/>
              <a:defRPr sz="926" b="1"/>
            </a:lvl4pPr>
            <a:lvl5pPr marL="1058509" indent="0">
              <a:buNone/>
              <a:defRPr sz="926" b="1"/>
            </a:lvl5pPr>
            <a:lvl6pPr marL="1323137" indent="0">
              <a:buNone/>
              <a:defRPr sz="926" b="1"/>
            </a:lvl6pPr>
            <a:lvl7pPr marL="1587764" indent="0">
              <a:buNone/>
              <a:defRPr sz="926" b="1"/>
            </a:lvl7pPr>
            <a:lvl8pPr marL="1852392" indent="0">
              <a:buNone/>
              <a:defRPr sz="926" b="1"/>
            </a:lvl8pPr>
            <a:lvl9pPr marL="2117019" indent="0">
              <a:buNone/>
              <a:defRPr sz="926" b="1"/>
            </a:lvl9pPr>
          </a:lstStyle>
          <a:p>
            <a:pPr lvl="0"/>
            <a:r>
              <a:rPr lang="en-US"/>
              <a:t>Click to edit Master text styles</a:t>
            </a:r>
          </a:p>
        </p:txBody>
      </p:sp>
      <p:sp>
        <p:nvSpPr>
          <p:cNvPr id="4" name="Content Placeholder 3"/>
          <p:cNvSpPr>
            <a:spLocks noGrp="1"/>
          </p:cNvSpPr>
          <p:nvPr>
            <p:ph sz="half" idx="2"/>
          </p:nvPr>
        </p:nvSpPr>
        <p:spPr>
          <a:xfrm>
            <a:off x="364565" y="2761381"/>
            <a:ext cx="2239070"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679443" y="1853171"/>
            <a:ext cx="2250097" cy="908210"/>
          </a:xfrm>
        </p:spPr>
        <p:txBody>
          <a:bodyPr anchor="b"/>
          <a:lstStyle>
            <a:lvl1pPr marL="0" indent="0">
              <a:buNone/>
              <a:defRPr sz="1389" b="1"/>
            </a:lvl1pPr>
            <a:lvl2pPr marL="264627" indent="0">
              <a:buNone/>
              <a:defRPr sz="1158" b="1"/>
            </a:lvl2pPr>
            <a:lvl3pPr marL="529255" indent="0">
              <a:buNone/>
              <a:defRPr sz="1042" b="1"/>
            </a:lvl3pPr>
            <a:lvl4pPr marL="793882" indent="0">
              <a:buNone/>
              <a:defRPr sz="926" b="1"/>
            </a:lvl4pPr>
            <a:lvl5pPr marL="1058509" indent="0">
              <a:buNone/>
              <a:defRPr sz="926" b="1"/>
            </a:lvl5pPr>
            <a:lvl6pPr marL="1323137" indent="0">
              <a:buNone/>
              <a:defRPr sz="926" b="1"/>
            </a:lvl6pPr>
            <a:lvl7pPr marL="1587764" indent="0">
              <a:buNone/>
              <a:defRPr sz="926" b="1"/>
            </a:lvl7pPr>
            <a:lvl8pPr marL="1852392" indent="0">
              <a:buNone/>
              <a:defRPr sz="926" b="1"/>
            </a:lvl8pPr>
            <a:lvl9pPr marL="2117019" indent="0">
              <a:buNone/>
              <a:defRPr sz="926" b="1"/>
            </a:lvl9pPr>
          </a:lstStyle>
          <a:p>
            <a:pPr lvl="0"/>
            <a:r>
              <a:rPr lang="en-US"/>
              <a:t>Click to edit Master text styles</a:t>
            </a:r>
          </a:p>
        </p:txBody>
      </p:sp>
      <p:sp>
        <p:nvSpPr>
          <p:cNvPr id="6" name="Content Placeholder 5"/>
          <p:cNvSpPr>
            <a:spLocks noGrp="1"/>
          </p:cNvSpPr>
          <p:nvPr>
            <p:ph sz="quarter" idx="4"/>
          </p:nvPr>
        </p:nvSpPr>
        <p:spPr>
          <a:xfrm>
            <a:off x="2679443" y="2761381"/>
            <a:ext cx="2250097" cy="4061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5E2524-22F2-4DF2-946D-4EB5CCBBA320}" type="datetimeFigureOut">
              <a:rPr lang="en-AU" smtClean="0"/>
              <a:t>6/11/2025</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1165009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5E2524-22F2-4DF2-946D-4EB5CCBBA320}" type="datetimeFigureOut">
              <a:rPr lang="en-AU" smtClean="0"/>
              <a:t>6/11/2025</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22974684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5E2524-22F2-4DF2-946D-4EB5CCBBA320}" type="datetimeFigureOut">
              <a:rPr lang="en-AU" smtClean="0"/>
              <a:t>6/11/2025</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1519250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4564" y="503978"/>
            <a:ext cx="1707042" cy="1763924"/>
          </a:xfrm>
        </p:spPr>
        <p:txBody>
          <a:bodyPr anchor="b"/>
          <a:lstStyle>
            <a:lvl1pPr>
              <a:defRPr sz="1852"/>
            </a:lvl1pPr>
          </a:lstStyle>
          <a:p>
            <a:r>
              <a:rPr lang="en-US"/>
              <a:t>Click to edit Master title style</a:t>
            </a:r>
            <a:endParaRPr lang="en-US" dirty="0"/>
          </a:p>
        </p:txBody>
      </p:sp>
      <p:sp>
        <p:nvSpPr>
          <p:cNvPr id="3" name="Content Placeholder 2"/>
          <p:cNvSpPr>
            <a:spLocks noGrp="1"/>
          </p:cNvSpPr>
          <p:nvPr>
            <p:ph idx="1"/>
          </p:nvPr>
        </p:nvSpPr>
        <p:spPr>
          <a:xfrm>
            <a:off x="2250098" y="1088455"/>
            <a:ext cx="2679442" cy="5372269"/>
          </a:xfrm>
        </p:spPr>
        <p:txBody>
          <a:bodyPr/>
          <a:lstStyle>
            <a:lvl1pPr>
              <a:defRPr sz="1852"/>
            </a:lvl1pPr>
            <a:lvl2pPr>
              <a:defRPr sz="1621"/>
            </a:lvl2pPr>
            <a:lvl3pPr>
              <a:defRPr sz="1389"/>
            </a:lvl3pPr>
            <a:lvl4pPr>
              <a:defRPr sz="1158"/>
            </a:lvl4pPr>
            <a:lvl5pPr>
              <a:defRPr sz="1158"/>
            </a:lvl5pPr>
            <a:lvl6pPr>
              <a:defRPr sz="1158"/>
            </a:lvl6pPr>
            <a:lvl7pPr>
              <a:defRPr sz="1158"/>
            </a:lvl7pPr>
            <a:lvl8pPr>
              <a:defRPr sz="1158"/>
            </a:lvl8pPr>
            <a:lvl9pPr>
              <a:defRPr sz="115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64564" y="2267902"/>
            <a:ext cx="1707042" cy="4201570"/>
          </a:xfrm>
        </p:spPr>
        <p:txBody>
          <a:bodyPr/>
          <a:lstStyle>
            <a:lvl1pPr marL="0" indent="0">
              <a:buNone/>
              <a:defRPr sz="926"/>
            </a:lvl1pPr>
            <a:lvl2pPr marL="264627" indent="0">
              <a:buNone/>
              <a:defRPr sz="810"/>
            </a:lvl2pPr>
            <a:lvl3pPr marL="529255" indent="0">
              <a:buNone/>
              <a:defRPr sz="695"/>
            </a:lvl3pPr>
            <a:lvl4pPr marL="793882" indent="0">
              <a:buNone/>
              <a:defRPr sz="579"/>
            </a:lvl4pPr>
            <a:lvl5pPr marL="1058509" indent="0">
              <a:buNone/>
              <a:defRPr sz="579"/>
            </a:lvl5pPr>
            <a:lvl6pPr marL="1323137" indent="0">
              <a:buNone/>
              <a:defRPr sz="579"/>
            </a:lvl6pPr>
            <a:lvl7pPr marL="1587764" indent="0">
              <a:buNone/>
              <a:defRPr sz="579"/>
            </a:lvl7pPr>
            <a:lvl8pPr marL="1852392" indent="0">
              <a:buNone/>
              <a:defRPr sz="579"/>
            </a:lvl8pPr>
            <a:lvl9pPr marL="2117019" indent="0">
              <a:buNone/>
              <a:defRPr sz="579"/>
            </a:lvl9pPr>
          </a:lstStyle>
          <a:p>
            <a:pPr lvl="0"/>
            <a:r>
              <a:rPr lang="en-US"/>
              <a:t>Click to edit Master text styles</a:t>
            </a:r>
          </a:p>
        </p:txBody>
      </p:sp>
      <p:sp>
        <p:nvSpPr>
          <p:cNvPr id="5" name="Date Placeholder 4"/>
          <p:cNvSpPr>
            <a:spLocks noGrp="1"/>
          </p:cNvSpPr>
          <p:nvPr>
            <p:ph type="dt" sz="half" idx="10"/>
          </p:nvPr>
        </p:nvSpPr>
        <p:spPr/>
        <p:txBody>
          <a:bodyPr/>
          <a:lstStyle/>
          <a:p>
            <a:fld id="{695E2524-22F2-4DF2-946D-4EB5CCBBA320}" type="datetimeFigureOut">
              <a:rPr lang="en-AU" smtClean="0"/>
              <a:t>6/11/2025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2056949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4564" y="503978"/>
            <a:ext cx="1707042" cy="1763924"/>
          </a:xfrm>
        </p:spPr>
        <p:txBody>
          <a:bodyPr anchor="b"/>
          <a:lstStyle>
            <a:lvl1pPr>
              <a:defRPr sz="1852"/>
            </a:lvl1pPr>
          </a:lstStyle>
          <a:p>
            <a:r>
              <a:rPr lang="en-US"/>
              <a:t>Click to edit Master title style</a:t>
            </a:r>
            <a:endParaRPr lang="en-US" dirty="0"/>
          </a:p>
        </p:txBody>
      </p:sp>
      <p:sp>
        <p:nvSpPr>
          <p:cNvPr id="3" name="Picture Placeholder 2"/>
          <p:cNvSpPr>
            <a:spLocks noGrp="1" noChangeAspect="1"/>
          </p:cNvSpPr>
          <p:nvPr>
            <p:ph type="pic" idx="1"/>
          </p:nvPr>
        </p:nvSpPr>
        <p:spPr>
          <a:xfrm>
            <a:off x="2250098" y="1088455"/>
            <a:ext cx="2679442" cy="5372269"/>
          </a:xfrm>
        </p:spPr>
        <p:txBody>
          <a:bodyPr anchor="t"/>
          <a:lstStyle>
            <a:lvl1pPr marL="0" indent="0">
              <a:buNone/>
              <a:defRPr sz="1852"/>
            </a:lvl1pPr>
            <a:lvl2pPr marL="264627" indent="0">
              <a:buNone/>
              <a:defRPr sz="1621"/>
            </a:lvl2pPr>
            <a:lvl3pPr marL="529255" indent="0">
              <a:buNone/>
              <a:defRPr sz="1389"/>
            </a:lvl3pPr>
            <a:lvl4pPr marL="793882" indent="0">
              <a:buNone/>
              <a:defRPr sz="1158"/>
            </a:lvl4pPr>
            <a:lvl5pPr marL="1058509" indent="0">
              <a:buNone/>
              <a:defRPr sz="1158"/>
            </a:lvl5pPr>
            <a:lvl6pPr marL="1323137" indent="0">
              <a:buNone/>
              <a:defRPr sz="1158"/>
            </a:lvl6pPr>
            <a:lvl7pPr marL="1587764" indent="0">
              <a:buNone/>
              <a:defRPr sz="1158"/>
            </a:lvl7pPr>
            <a:lvl8pPr marL="1852392" indent="0">
              <a:buNone/>
              <a:defRPr sz="1158"/>
            </a:lvl8pPr>
            <a:lvl9pPr marL="2117019" indent="0">
              <a:buNone/>
              <a:defRPr sz="1158"/>
            </a:lvl9pPr>
          </a:lstStyle>
          <a:p>
            <a:r>
              <a:rPr lang="en-US"/>
              <a:t>Click icon to add picture</a:t>
            </a:r>
            <a:endParaRPr lang="en-US" dirty="0"/>
          </a:p>
        </p:txBody>
      </p:sp>
      <p:sp>
        <p:nvSpPr>
          <p:cNvPr id="4" name="Text Placeholder 3"/>
          <p:cNvSpPr>
            <a:spLocks noGrp="1"/>
          </p:cNvSpPr>
          <p:nvPr>
            <p:ph type="body" sz="half" idx="2"/>
          </p:nvPr>
        </p:nvSpPr>
        <p:spPr>
          <a:xfrm>
            <a:off x="364564" y="2267902"/>
            <a:ext cx="1707042" cy="4201570"/>
          </a:xfrm>
        </p:spPr>
        <p:txBody>
          <a:bodyPr/>
          <a:lstStyle>
            <a:lvl1pPr marL="0" indent="0">
              <a:buNone/>
              <a:defRPr sz="926"/>
            </a:lvl1pPr>
            <a:lvl2pPr marL="264627" indent="0">
              <a:buNone/>
              <a:defRPr sz="810"/>
            </a:lvl2pPr>
            <a:lvl3pPr marL="529255" indent="0">
              <a:buNone/>
              <a:defRPr sz="695"/>
            </a:lvl3pPr>
            <a:lvl4pPr marL="793882" indent="0">
              <a:buNone/>
              <a:defRPr sz="579"/>
            </a:lvl4pPr>
            <a:lvl5pPr marL="1058509" indent="0">
              <a:buNone/>
              <a:defRPr sz="579"/>
            </a:lvl5pPr>
            <a:lvl6pPr marL="1323137" indent="0">
              <a:buNone/>
              <a:defRPr sz="579"/>
            </a:lvl6pPr>
            <a:lvl7pPr marL="1587764" indent="0">
              <a:buNone/>
              <a:defRPr sz="579"/>
            </a:lvl7pPr>
            <a:lvl8pPr marL="1852392" indent="0">
              <a:buNone/>
              <a:defRPr sz="579"/>
            </a:lvl8pPr>
            <a:lvl9pPr marL="2117019" indent="0">
              <a:buNone/>
              <a:defRPr sz="579"/>
            </a:lvl9pPr>
          </a:lstStyle>
          <a:p>
            <a:pPr lvl="0"/>
            <a:r>
              <a:rPr lang="en-US"/>
              <a:t>Click to edit Master text styles</a:t>
            </a:r>
          </a:p>
        </p:txBody>
      </p:sp>
      <p:sp>
        <p:nvSpPr>
          <p:cNvPr id="5" name="Date Placeholder 4"/>
          <p:cNvSpPr>
            <a:spLocks noGrp="1"/>
          </p:cNvSpPr>
          <p:nvPr>
            <p:ph type="dt" sz="half" idx="10"/>
          </p:nvPr>
        </p:nvSpPr>
        <p:spPr/>
        <p:txBody>
          <a:bodyPr/>
          <a:lstStyle/>
          <a:p>
            <a:fld id="{695E2524-22F2-4DF2-946D-4EB5CCBBA320}" type="datetimeFigureOut">
              <a:rPr lang="en-AU" smtClean="0"/>
              <a:t>6/11/2025</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CE2568E-4B46-41D1-806F-A2087A1A7BBE}" type="slidenum">
              <a:rPr lang="en-AU" smtClean="0"/>
              <a:t>‹#›</a:t>
            </a:fld>
            <a:endParaRPr lang="en-AU"/>
          </a:p>
        </p:txBody>
      </p:sp>
    </p:spTree>
    <p:extLst>
      <p:ext uri="{BB962C8B-B14F-4D97-AF65-F5344CB8AC3E}">
        <p14:creationId xmlns:p14="http://schemas.microsoft.com/office/powerpoint/2010/main" val="746310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3875" y="402484"/>
            <a:ext cx="4564975" cy="14611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63875" y="2012414"/>
            <a:ext cx="4564975" cy="479654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63875" y="7006700"/>
            <a:ext cx="1190863" cy="402483"/>
          </a:xfrm>
          <a:prstGeom prst="rect">
            <a:avLst/>
          </a:prstGeom>
        </p:spPr>
        <p:txBody>
          <a:bodyPr vert="horz" lIns="91440" tIns="45720" rIns="91440" bIns="45720" rtlCol="0" anchor="ctr"/>
          <a:lstStyle>
            <a:lvl1pPr algn="l">
              <a:defRPr sz="695">
                <a:solidFill>
                  <a:schemeClr val="tx1">
                    <a:tint val="82000"/>
                  </a:schemeClr>
                </a:solidFill>
              </a:defRPr>
            </a:lvl1pPr>
          </a:lstStyle>
          <a:p>
            <a:fld id="{695E2524-22F2-4DF2-946D-4EB5CCBBA320}" type="datetimeFigureOut">
              <a:rPr lang="en-AU" smtClean="0"/>
              <a:t>6/11/2025</a:t>
            </a:fld>
            <a:endParaRPr lang="en-AU"/>
          </a:p>
        </p:txBody>
      </p:sp>
      <p:sp>
        <p:nvSpPr>
          <p:cNvPr id="5" name="Footer Placeholder 4"/>
          <p:cNvSpPr>
            <a:spLocks noGrp="1"/>
          </p:cNvSpPr>
          <p:nvPr>
            <p:ph type="ftr" sz="quarter" idx="3"/>
          </p:nvPr>
        </p:nvSpPr>
        <p:spPr>
          <a:xfrm>
            <a:off x="1753215" y="7006700"/>
            <a:ext cx="1786295" cy="402483"/>
          </a:xfrm>
          <a:prstGeom prst="rect">
            <a:avLst/>
          </a:prstGeom>
        </p:spPr>
        <p:txBody>
          <a:bodyPr vert="horz" lIns="91440" tIns="45720" rIns="91440" bIns="45720" rtlCol="0" anchor="ctr"/>
          <a:lstStyle>
            <a:lvl1pPr algn="ctr">
              <a:defRPr sz="695">
                <a:solidFill>
                  <a:schemeClr val="tx1">
                    <a:tint val="82000"/>
                  </a:schemeClr>
                </a:solidFill>
              </a:defRPr>
            </a:lvl1pPr>
          </a:lstStyle>
          <a:p>
            <a:endParaRPr lang="en-AU"/>
          </a:p>
        </p:txBody>
      </p:sp>
      <p:sp>
        <p:nvSpPr>
          <p:cNvPr id="6" name="Slide Number Placeholder 5"/>
          <p:cNvSpPr>
            <a:spLocks noGrp="1"/>
          </p:cNvSpPr>
          <p:nvPr>
            <p:ph type="sldNum" sz="quarter" idx="4"/>
          </p:nvPr>
        </p:nvSpPr>
        <p:spPr>
          <a:xfrm>
            <a:off x="3737987" y="7006700"/>
            <a:ext cx="1190863" cy="402483"/>
          </a:xfrm>
          <a:prstGeom prst="rect">
            <a:avLst/>
          </a:prstGeom>
        </p:spPr>
        <p:txBody>
          <a:bodyPr vert="horz" lIns="91440" tIns="45720" rIns="91440" bIns="45720" rtlCol="0" anchor="ctr"/>
          <a:lstStyle>
            <a:lvl1pPr algn="r">
              <a:defRPr sz="695">
                <a:solidFill>
                  <a:schemeClr val="tx1">
                    <a:tint val="82000"/>
                  </a:schemeClr>
                </a:solidFill>
              </a:defRPr>
            </a:lvl1pPr>
          </a:lstStyle>
          <a:p>
            <a:fld id="{CCE2568E-4B46-41D1-806F-A2087A1A7BBE}" type="slidenum">
              <a:rPr lang="en-AU" smtClean="0"/>
              <a:t>‹#›</a:t>
            </a:fld>
            <a:endParaRPr lang="en-AU"/>
          </a:p>
        </p:txBody>
      </p:sp>
    </p:spTree>
    <p:extLst>
      <p:ext uri="{BB962C8B-B14F-4D97-AF65-F5344CB8AC3E}">
        <p14:creationId xmlns:p14="http://schemas.microsoft.com/office/powerpoint/2010/main" val="3695114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29255" rtl="0" eaLnBrk="1" latinLnBrk="0" hangingPunct="1">
        <a:lnSpc>
          <a:spcPct val="90000"/>
        </a:lnSpc>
        <a:spcBef>
          <a:spcPct val="0"/>
        </a:spcBef>
        <a:buNone/>
        <a:defRPr sz="2547" kern="1200">
          <a:solidFill>
            <a:schemeClr val="tx1"/>
          </a:solidFill>
          <a:latin typeface="+mj-lt"/>
          <a:ea typeface="+mj-ea"/>
          <a:cs typeface="+mj-cs"/>
        </a:defRPr>
      </a:lvl1pPr>
    </p:titleStyle>
    <p:bodyStyle>
      <a:lvl1pPr marL="132314" indent="-132314" algn="l" defTabSz="529255" rtl="0" eaLnBrk="1" latinLnBrk="0" hangingPunct="1">
        <a:lnSpc>
          <a:spcPct val="90000"/>
        </a:lnSpc>
        <a:spcBef>
          <a:spcPts val="579"/>
        </a:spcBef>
        <a:buFont typeface="Arial" panose="020B0604020202020204" pitchFamily="34" charset="0"/>
        <a:buChar char="•"/>
        <a:defRPr sz="1621" kern="1200">
          <a:solidFill>
            <a:schemeClr val="tx1"/>
          </a:solidFill>
          <a:latin typeface="+mn-lt"/>
          <a:ea typeface="+mn-ea"/>
          <a:cs typeface="+mn-cs"/>
        </a:defRPr>
      </a:lvl1pPr>
      <a:lvl2pPr marL="396941" indent="-132314" algn="l" defTabSz="529255" rtl="0" eaLnBrk="1" latinLnBrk="0" hangingPunct="1">
        <a:lnSpc>
          <a:spcPct val="90000"/>
        </a:lnSpc>
        <a:spcBef>
          <a:spcPts val="289"/>
        </a:spcBef>
        <a:buFont typeface="Arial" panose="020B0604020202020204" pitchFamily="34" charset="0"/>
        <a:buChar char="•"/>
        <a:defRPr sz="1389" kern="1200">
          <a:solidFill>
            <a:schemeClr val="tx1"/>
          </a:solidFill>
          <a:latin typeface="+mn-lt"/>
          <a:ea typeface="+mn-ea"/>
          <a:cs typeface="+mn-cs"/>
        </a:defRPr>
      </a:lvl2pPr>
      <a:lvl3pPr marL="661568" indent="-132314" algn="l" defTabSz="529255" rtl="0" eaLnBrk="1" latinLnBrk="0" hangingPunct="1">
        <a:lnSpc>
          <a:spcPct val="90000"/>
        </a:lnSpc>
        <a:spcBef>
          <a:spcPts val="289"/>
        </a:spcBef>
        <a:buFont typeface="Arial" panose="020B0604020202020204" pitchFamily="34" charset="0"/>
        <a:buChar char="•"/>
        <a:defRPr sz="1158" kern="1200">
          <a:solidFill>
            <a:schemeClr val="tx1"/>
          </a:solidFill>
          <a:latin typeface="+mn-lt"/>
          <a:ea typeface="+mn-ea"/>
          <a:cs typeface="+mn-cs"/>
        </a:defRPr>
      </a:lvl3pPr>
      <a:lvl4pPr marL="926196" indent="-132314" algn="l" defTabSz="529255" rtl="0" eaLnBrk="1" latinLnBrk="0" hangingPunct="1">
        <a:lnSpc>
          <a:spcPct val="90000"/>
        </a:lnSpc>
        <a:spcBef>
          <a:spcPts val="289"/>
        </a:spcBef>
        <a:buFont typeface="Arial" panose="020B0604020202020204" pitchFamily="34" charset="0"/>
        <a:buChar char="•"/>
        <a:defRPr sz="1042" kern="1200">
          <a:solidFill>
            <a:schemeClr val="tx1"/>
          </a:solidFill>
          <a:latin typeface="+mn-lt"/>
          <a:ea typeface="+mn-ea"/>
          <a:cs typeface="+mn-cs"/>
        </a:defRPr>
      </a:lvl4pPr>
      <a:lvl5pPr marL="1190823" indent="-132314" algn="l" defTabSz="529255" rtl="0" eaLnBrk="1" latinLnBrk="0" hangingPunct="1">
        <a:lnSpc>
          <a:spcPct val="90000"/>
        </a:lnSpc>
        <a:spcBef>
          <a:spcPts val="289"/>
        </a:spcBef>
        <a:buFont typeface="Arial" panose="020B0604020202020204" pitchFamily="34" charset="0"/>
        <a:buChar char="•"/>
        <a:defRPr sz="1042" kern="1200">
          <a:solidFill>
            <a:schemeClr val="tx1"/>
          </a:solidFill>
          <a:latin typeface="+mn-lt"/>
          <a:ea typeface="+mn-ea"/>
          <a:cs typeface="+mn-cs"/>
        </a:defRPr>
      </a:lvl5pPr>
      <a:lvl6pPr marL="1455450" indent="-132314" algn="l" defTabSz="529255" rtl="0" eaLnBrk="1" latinLnBrk="0" hangingPunct="1">
        <a:lnSpc>
          <a:spcPct val="90000"/>
        </a:lnSpc>
        <a:spcBef>
          <a:spcPts val="289"/>
        </a:spcBef>
        <a:buFont typeface="Arial" panose="020B0604020202020204" pitchFamily="34" charset="0"/>
        <a:buChar char="•"/>
        <a:defRPr sz="1042" kern="1200">
          <a:solidFill>
            <a:schemeClr val="tx1"/>
          </a:solidFill>
          <a:latin typeface="+mn-lt"/>
          <a:ea typeface="+mn-ea"/>
          <a:cs typeface="+mn-cs"/>
        </a:defRPr>
      </a:lvl6pPr>
      <a:lvl7pPr marL="1720078" indent="-132314" algn="l" defTabSz="529255" rtl="0" eaLnBrk="1" latinLnBrk="0" hangingPunct="1">
        <a:lnSpc>
          <a:spcPct val="90000"/>
        </a:lnSpc>
        <a:spcBef>
          <a:spcPts val="289"/>
        </a:spcBef>
        <a:buFont typeface="Arial" panose="020B0604020202020204" pitchFamily="34" charset="0"/>
        <a:buChar char="•"/>
        <a:defRPr sz="1042" kern="1200">
          <a:solidFill>
            <a:schemeClr val="tx1"/>
          </a:solidFill>
          <a:latin typeface="+mn-lt"/>
          <a:ea typeface="+mn-ea"/>
          <a:cs typeface="+mn-cs"/>
        </a:defRPr>
      </a:lvl7pPr>
      <a:lvl8pPr marL="1984705" indent="-132314" algn="l" defTabSz="529255" rtl="0" eaLnBrk="1" latinLnBrk="0" hangingPunct="1">
        <a:lnSpc>
          <a:spcPct val="90000"/>
        </a:lnSpc>
        <a:spcBef>
          <a:spcPts val="289"/>
        </a:spcBef>
        <a:buFont typeface="Arial" panose="020B0604020202020204" pitchFamily="34" charset="0"/>
        <a:buChar char="•"/>
        <a:defRPr sz="1042" kern="1200">
          <a:solidFill>
            <a:schemeClr val="tx1"/>
          </a:solidFill>
          <a:latin typeface="+mn-lt"/>
          <a:ea typeface="+mn-ea"/>
          <a:cs typeface="+mn-cs"/>
        </a:defRPr>
      </a:lvl8pPr>
      <a:lvl9pPr marL="2249333" indent="-132314" algn="l" defTabSz="529255" rtl="0" eaLnBrk="1" latinLnBrk="0" hangingPunct="1">
        <a:lnSpc>
          <a:spcPct val="90000"/>
        </a:lnSpc>
        <a:spcBef>
          <a:spcPts val="289"/>
        </a:spcBef>
        <a:buFont typeface="Arial" panose="020B0604020202020204" pitchFamily="34" charset="0"/>
        <a:buChar char="•"/>
        <a:defRPr sz="1042" kern="1200">
          <a:solidFill>
            <a:schemeClr val="tx1"/>
          </a:solidFill>
          <a:latin typeface="+mn-lt"/>
          <a:ea typeface="+mn-ea"/>
          <a:cs typeface="+mn-cs"/>
        </a:defRPr>
      </a:lvl9pPr>
    </p:bodyStyle>
    <p:otherStyle>
      <a:defPPr>
        <a:defRPr lang="en-US"/>
      </a:defPPr>
      <a:lvl1pPr marL="0" algn="l" defTabSz="529255" rtl="0" eaLnBrk="1" latinLnBrk="0" hangingPunct="1">
        <a:defRPr sz="1042" kern="1200">
          <a:solidFill>
            <a:schemeClr val="tx1"/>
          </a:solidFill>
          <a:latin typeface="+mn-lt"/>
          <a:ea typeface="+mn-ea"/>
          <a:cs typeface="+mn-cs"/>
        </a:defRPr>
      </a:lvl1pPr>
      <a:lvl2pPr marL="264627" algn="l" defTabSz="529255" rtl="0" eaLnBrk="1" latinLnBrk="0" hangingPunct="1">
        <a:defRPr sz="1042" kern="1200">
          <a:solidFill>
            <a:schemeClr val="tx1"/>
          </a:solidFill>
          <a:latin typeface="+mn-lt"/>
          <a:ea typeface="+mn-ea"/>
          <a:cs typeface="+mn-cs"/>
        </a:defRPr>
      </a:lvl2pPr>
      <a:lvl3pPr marL="529255" algn="l" defTabSz="529255" rtl="0" eaLnBrk="1" latinLnBrk="0" hangingPunct="1">
        <a:defRPr sz="1042" kern="1200">
          <a:solidFill>
            <a:schemeClr val="tx1"/>
          </a:solidFill>
          <a:latin typeface="+mn-lt"/>
          <a:ea typeface="+mn-ea"/>
          <a:cs typeface="+mn-cs"/>
        </a:defRPr>
      </a:lvl3pPr>
      <a:lvl4pPr marL="793882" algn="l" defTabSz="529255" rtl="0" eaLnBrk="1" latinLnBrk="0" hangingPunct="1">
        <a:defRPr sz="1042" kern="1200">
          <a:solidFill>
            <a:schemeClr val="tx1"/>
          </a:solidFill>
          <a:latin typeface="+mn-lt"/>
          <a:ea typeface="+mn-ea"/>
          <a:cs typeface="+mn-cs"/>
        </a:defRPr>
      </a:lvl4pPr>
      <a:lvl5pPr marL="1058509" algn="l" defTabSz="529255" rtl="0" eaLnBrk="1" latinLnBrk="0" hangingPunct="1">
        <a:defRPr sz="1042" kern="1200">
          <a:solidFill>
            <a:schemeClr val="tx1"/>
          </a:solidFill>
          <a:latin typeface="+mn-lt"/>
          <a:ea typeface="+mn-ea"/>
          <a:cs typeface="+mn-cs"/>
        </a:defRPr>
      </a:lvl5pPr>
      <a:lvl6pPr marL="1323137" algn="l" defTabSz="529255" rtl="0" eaLnBrk="1" latinLnBrk="0" hangingPunct="1">
        <a:defRPr sz="1042" kern="1200">
          <a:solidFill>
            <a:schemeClr val="tx1"/>
          </a:solidFill>
          <a:latin typeface="+mn-lt"/>
          <a:ea typeface="+mn-ea"/>
          <a:cs typeface="+mn-cs"/>
        </a:defRPr>
      </a:lvl6pPr>
      <a:lvl7pPr marL="1587764" algn="l" defTabSz="529255" rtl="0" eaLnBrk="1" latinLnBrk="0" hangingPunct="1">
        <a:defRPr sz="1042" kern="1200">
          <a:solidFill>
            <a:schemeClr val="tx1"/>
          </a:solidFill>
          <a:latin typeface="+mn-lt"/>
          <a:ea typeface="+mn-ea"/>
          <a:cs typeface="+mn-cs"/>
        </a:defRPr>
      </a:lvl7pPr>
      <a:lvl8pPr marL="1852392" algn="l" defTabSz="529255" rtl="0" eaLnBrk="1" latinLnBrk="0" hangingPunct="1">
        <a:defRPr sz="1042" kern="1200">
          <a:solidFill>
            <a:schemeClr val="tx1"/>
          </a:solidFill>
          <a:latin typeface="+mn-lt"/>
          <a:ea typeface="+mn-ea"/>
          <a:cs typeface="+mn-cs"/>
        </a:defRPr>
      </a:lvl8pPr>
      <a:lvl9pPr marL="2117019" algn="l" defTabSz="529255" rtl="0" eaLnBrk="1" latinLnBrk="0" hangingPunct="1">
        <a:defRPr sz="104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info@kidsconnecttherapy.com.au" TargetMode="External"/><Relationship Id="rId1" Type="http://schemas.openxmlformats.org/officeDocument/2006/relationships/slideLayout" Target="../slideLayouts/slideLayout7.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0C29420-12CF-B493-1D36-6C1C844A2CE1}"/>
              </a:ext>
            </a:extLst>
          </p:cNvPr>
          <p:cNvSpPr txBox="1"/>
          <p:nvPr/>
        </p:nvSpPr>
        <p:spPr>
          <a:xfrm>
            <a:off x="0" y="1445490"/>
            <a:ext cx="5292725" cy="6234655"/>
          </a:xfrm>
          <a:prstGeom prst="rect">
            <a:avLst/>
          </a:prstGeom>
          <a:noFill/>
        </p:spPr>
        <p:txBody>
          <a:bodyPr wrap="square" rtlCol="0">
            <a:spAutoFit/>
          </a:bodyPr>
          <a:lstStyle/>
          <a:p>
            <a:pPr algn="ctr"/>
            <a:r>
              <a:rPr lang="en-US" sz="1400" b="1" dirty="0"/>
              <a:t>Occupational Therapy &amp; Speech Therapy Group Program</a:t>
            </a:r>
          </a:p>
          <a:p>
            <a:pPr algn="ctr"/>
            <a:r>
              <a:rPr lang="en-US" sz="1400" b="1" dirty="0"/>
              <a:t>“</a:t>
            </a:r>
            <a:r>
              <a:rPr lang="en-US" b="1" dirty="0">
                <a:solidFill>
                  <a:schemeClr val="accent1"/>
                </a:solidFill>
              </a:rPr>
              <a:t>Lego Social Skills”</a:t>
            </a:r>
          </a:p>
          <a:p>
            <a:pPr algn="ctr"/>
            <a:r>
              <a:rPr lang="en-US" sz="1400" b="1" dirty="0"/>
              <a:t>School Holiday Intensives</a:t>
            </a:r>
          </a:p>
          <a:p>
            <a:pPr algn="ctr"/>
            <a:r>
              <a:rPr lang="en-US" sz="1400" b="1" dirty="0">
                <a:solidFill>
                  <a:schemeClr val="tx2">
                    <a:lumMod val="75000"/>
                    <a:lumOff val="25000"/>
                  </a:schemeClr>
                </a:solidFill>
              </a:rPr>
              <a:t>Expression of Interest January 2026</a:t>
            </a:r>
          </a:p>
          <a:p>
            <a:pPr algn="ctr"/>
            <a:endParaRPr lang="en-US" sz="1400" b="1" dirty="0">
              <a:solidFill>
                <a:schemeClr val="tx2">
                  <a:lumMod val="75000"/>
                  <a:lumOff val="25000"/>
                </a:schemeClr>
              </a:solidFill>
            </a:endParaRPr>
          </a:p>
          <a:p>
            <a:pPr algn="ctr"/>
            <a:r>
              <a:rPr lang="en-US" sz="1400" b="1" u="sng" dirty="0">
                <a:solidFill>
                  <a:schemeClr val="accent1"/>
                </a:solidFill>
              </a:rPr>
              <a:t>Dates:</a:t>
            </a:r>
            <a:endParaRPr lang="en-US" b="1" dirty="0">
              <a:solidFill>
                <a:schemeClr val="accent1"/>
              </a:solidFill>
            </a:endParaRPr>
          </a:p>
          <a:p>
            <a:pPr algn="ctr"/>
            <a:r>
              <a:rPr lang="en-US" sz="1100" b="1" dirty="0"/>
              <a:t>January TBC</a:t>
            </a:r>
            <a:br>
              <a:rPr lang="en-US" sz="1100" dirty="0"/>
            </a:br>
            <a:endParaRPr lang="en-US" sz="1100" dirty="0"/>
          </a:p>
          <a:p>
            <a:pPr algn="ctr"/>
            <a:r>
              <a:rPr lang="en-US" sz="1200" b="1" u="sng" dirty="0">
                <a:solidFill>
                  <a:schemeClr val="tx2">
                    <a:lumMod val="75000"/>
                    <a:lumOff val="25000"/>
                  </a:schemeClr>
                </a:solidFill>
              </a:rPr>
              <a:t>About The Program</a:t>
            </a:r>
          </a:p>
          <a:p>
            <a:pPr algn="ctr"/>
            <a:r>
              <a:rPr lang="en-US" sz="1100" i="1" dirty="0"/>
              <a:t>Play, Build, Connect!</a:t>
            </a:r>
          </a:p>
          <a:p>
            <a:pPr algn="ctr"/>
            <a:endParaRPr lang="en-US" sz="1100" dirty="0"/>
          </a:p>
          <a:p>
            <a:pPr algn="ctr"/>
            <a:r>
              <a:rPr lang="en-US" sz="1100" dirty="0"/>
              <a:t>Join our </a:t>
            </a:r>
            <a:r>
              <a:rPr lang="en-US" sz="1100" b="1" dirty="0"/>
              <a:t>LEGO Social Skills Group</a:t>
            </a:r>
            <a:r>
              <a:rPr lang="en-US" sz="1100" dirty="0"/>
              <a:t> at </a:t>
            </a:r>
            <a:r>
              <a:rPr lang="en-US" sz="1100" b="1" dirty="0"/>
              <a:t>Kids Connect Therapy. </a:t>
            </a:r>
            <a:r>
              <a:rPr lang="en-US" sz="1100" dirty="0"/>
              <a:t>A fun, play-based program that is guided through the therapeutic use of the DIR Play Based Model. This group helps children develop and strengthen their social skills through engaging with LEGO activities that support creativity and connection with peers. </a:t>
            </a:r>
          </a:p>
          <a:p>
            <a:pPr algn="ctr"/>
            <a:r>
              <a:rPr lang="en-US" sz="1100" dirty="0"/>
              <a:t>Over 8 exciting sessions (1 hour each), children will work together to build communication, teamwork, and problem-solving skills, all while having fun!</a:t>
            </a:r>
          </a:p>
          <a:p>
            <a:pPr algn="ctr"/>
            <a:r>
              <a:rPr lang="en-US" sz="1100" dirty="0"/>
              <a:t>Each session is facilitated by an Occupational Therapist and a Speech Pathologist. </a:t>
            </a:r>
          </a:p>
          <a:p>
            <a:pPr algn="ctr"/>
            <a:r>
              <a:rPr lang="en-US" sz="1100" dirty="0"/>
              <a:t>Families will receive </a:t>
            </a:r>
            <a:r>
              <a:rPr lang="en-US" sz="1100" dirty="0" err="1"/>
              <a:t>individualised</a:t>
            </a:r>
            <a:r>
              <a:rPr lang="en-US" sz="1100" dirty="0"/>
              <a:t> written feedback after each session and video verbal feedback capturing the group’s progress and supports. </a:t>
            </a:r>
            <a:endParaRPr lang="en-AU" sz="1100" dirty="0">
              <a:solidFill>
                <a:schemeClr val="tx2">
                  <a:lumMod val="75000"/>
                  <a:lumOff val="25000"/>
                </a:schemeClr>
              </a:solidFill>
              <a:latin typeface="Aptos" panose="020B0004020202020204" pitchFamily="34" charset="0"/>
              <a:cs typeface="Times New Roman" panose="02020603050405020304" pitchFamily="18" charset="0"/>
            </a:endParaRPr>
          </a:p>
          <a:p>
            <a:pPr marL="176213" algn="ctr"/>
            <a:endParaRPr lang="en-AU" sz="1100" b="1" dirty="0">
              <a:solidFill>
                <a:schemeClr val="tx2">
                  <a:lumMod val="75000"/>
                  <a:lumOff val="25000"/>
                </a:schemeClr>
              </a:solidFill>
              <a:latin typeface="Aptos" panose="020B0004020202020204" pitchFamily="34" charset="0"/>
              <a:cs typeface="Times New Roman" panose="02020603050405020304" pitchFamily="18" charset="0"/>
            </a:endParaRPr>
          </a:p>
          <a:p>
            <a:pPr marL="176213" algn="ctr"/>
            <a:r>
              <a:rPr lang="en-US" sz="1100" b="1" dirty="0">
                <a:solidFill>
                  <a:schemeClr val="tx2">
                    <a:lumMod val="75000"/>
                    <a:lumOff val="25000"/>
                  </a:schemeClr>
                </a:solidFill>
              </a:rPr>
              <a:t>On completion, you will receive a written report of your child’s progress.</a:t>
            </a:r>
          </a:p>
          <a:p>
            <a:pPr marL="176213" algn="ctr"/>
            <a:br>
              <a:rPr lang="en-US" sz="1100" b="1" dirty="0">
                <a:solidFill>
                  <a:schemeClr val="tx2">
                    <a:lumMod val="75000"/>
                    <a:lumOff val="25000"/>
                  </a:schemeClr>
                </a:solidFill>
              </a:rPr>
            </a:br>
            <a:endParaRPr lang="en-US" sz="1100" b="1" dirty="0">
              <a:solidFill>
                <a:schemeClr val="tx2">
                  <a:lumMod val="75000"/>
                  <a:lumOff val="25000"/>
                </a:schemeClr>
              </a:solidFill>
            </a:endParaRPr>
          </a:p>
          <a:p>
            <a:pPr algn="ctr"/>
            <a:r>
              <a:rPr lang="en-US" sz="1200" b="1" u="sng" dirty="0">
                <a:solidFill>
                  <a:schemeClr val="tx2">
                    <a:lumMod val="75000"/>
                    <a:lumOff val="25000"/>
                  </a:schemeClr>
                </a:solidFill>
              </a:rPr>
              <a:t>Next Steps:</a:t>
            </a:r>
          </a:p>
          <a:p>
            <a:pPr algn="ctr"/>
            <a:r>
              <a:rPr lang="en-US" sz="1100" dirty="0"/>
              <a:t>Contact our administration staff if you wish to </a:t>
            </a:r>
            <a:r>
              <a:rPr lang="en-US" sz="1100" dirty="0" err="1"/>
              <a:t>enrol</a:t>
            </a:r>
            <a:r>
              <a:rPr lang="en-US" sz="1100" dirty="0"/>
              <a:t> your child on </a:t>
            </a:r>
            <a:br>
              <a:rPr lang="en-US" sz="1100" dirty="0"/>
            </a:br>
            <a:r>
              <a:rPr lang="en-US" sz="1100" dirty="0"/>
              <a:t>98071114 or email </a:t>
            </a:r>
            <a:r>
              <a:rPr lang="en-US" sz="1100" dirty="0">
                <a:hlinkClick r:id="rId2"/>
              </a:rPr>
              <a:t>info@kidsconnecttherapy.com.au</a:t>
            </a:r>
            <a:endParaRPr lang="en-US" sz="1100" dirty="0"/>
          </a:p>
          <a:p>
            <a:pPr algn="ctr"/>
            <a:endParaRPr lang="en-US" sz="1100" dirty="0"/>
          </a:p>
          <a:p>
            <a:pPr algn="ctr"/>
            <a:r>
              <a:rPr lang="en-US" sz="1100" dirty="0"/>
              <a:t>If your child does not attend Kids Connect Therapy you are required to book in for a consultation to assess suitability. </a:t>
            </a:r>
          </a:p>
          <a:p>
            <a:pPr algn="ctr"/>
            <a:endParaRPr lang="en-US" sz="1100" dirty="0"/>
          </a:p>
          <a:p>
            <a:pPr algn="ctr"/>
            <a:endParaRPr lang="en-US" sz="1100" dirty="0"/>
          </a:p>
          <a:p>
            <a:pPr algn="ctr"/>
            <a:endParaRPr lang="en-US" sz="1100" dirty="0"/>
          </a:p>
          <a:p>
            <a:pPr algn="ctr"/>
            <a:endParaRPr lang="en-US" sz="1214" b="1" dirty="0"/>
          </a:p>
        </p:txBody>
      </p:sp>
      <p:pic>
        <p:nvPicPr>
          <p:cNvPr id="6" name="Picture 5" descr="A blue green and white logo&#10;&#10;Description automatically generated">
            <a:extLst>
              <a:ext uri="{FF2B5EF4-FFF2-40B4-BE49-F238E27FC236}">
                <a16:creationId xmlns:a16="http://schemas.microsoft.com/office/drawing/2014/main" id="{EF3AE0A4-E430-07AA-2A26-87D04F1059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4352" y="406935"/>
            <a:ext cx="1400666" cy="870686"/>
          </a:xfrm>
          <a:prstGeom prst="rect">
            <a:avLst/>
          </a:prstGeom>
        </p:spPr>
      </p:pic>
      <p:pic>
        <p:nvPicPr>
          <p:cNvPr id="5" name="Picture 4" descr="A collection of colorful speech bubbles&#10;&#10;Description automatically generated">
            <a:extLst>
              <a:ext uri="{FF2B5EF4-FFF2-40B4-BE49-F238E27FC236}">
                <a16:creationId xmlns:a16="http://schemas.microsoft.com/office/drawing/2014/main" id="{9605C1CA-879B-66C0-B319-DBAB2D7FFD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8965" y="258955"/>
            <a:ext cx="999408" cy="984648"/>
          </a:xfrm>
          <a:prstGeom prst="rect">
            <a:avLst/>
          </a:prstGeom>
        </p:spPr>
      </p:pic>
    </p:spTree>
    <p:extLst>
      <p:ext uri="{BB962C8B-B14F-4D97-AF65-F5344CB8AC3E}">
        <p14:creationId xmlns:p14="http://schemas.microsoft.com/office/powerpoint/2010/main" val="31783627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169</TotalTime>
  <Words>211</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Katherine Horejsi</dc:creator>
  <cp:lastModifiedBy>Amanda Lugt</cp:lastModifiedBy>
  <cp:revision>13</cp:revision>
  <cp:lastPrinted>2024-10-22T05:25:36Z</cp:lastPrinted>
  <dcterms:created xsi:type="dcterms:W3CDTF">2024-08-12T23:27:35Z</dcterms:created>
  <dcterms:modified xsi:type="dcterms:W3CDTF">2025-11-06T02:41:54Z</dcterms:modified>
</cp:coreProperties>
</file>