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292725" cy="7559675"/>
  <p:notesSz cx="4548188" cy="68516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326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955" y="1237197"/>
            <a:ext cx="4498816" cy="2631887"/>
          </a:xfrm>
        </p:spPr>
        <p:txBody>
          <a:bodyPr anchor="b"/>
          <a:lstStyle>
            <a:lvl1pPr algn="ctr">
              <a:defRPr sz="347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1591" y="3970580"/>
            <a:ext cx="3969544" cy="1825171"/>
          </a:xfrm>
        </p:spPr>
        <p:txBody>
          <a:bodyPr/>
          <a:lstStyle>
            <a:lvl1pPr marL="0" indent="0" algn="ctr">
              <a:buNone/>
              <a:defRPr sz="1389"/>
            </a:lvl1pPr>
            <a:lvl2pPr marL="264627" indent="0" algn="ctr">
              <a:buNone/>
              <a:defRPr sz="1158"/>
            </a:lvl2pPr>
            <a:lvl3pPr marL="529255" indent="0" algn="ctr">
              <a:buNone/>
              <a:defRPr sz="1042"/>
            </a:lvl3pPr>
            <a:lvl4pPr marL="793882" indent="0" algn="ctr">
              <a:buNone/>
              <a:defRPr sz="926"/>
            </a:lvl4pPr>
            <a:lvl5pPr marL="1058509" indent="0" algn="ctr">
              <a:buNone/>
              <a:defRPr sz="926"/>
            </a:lvl5pPr>
            <a:lvl6pPr marL="1323137" indent="0" algn="ctr">
              <a:buNone/>
              <a:defRPr sz="926"/>
            </a:lvl6pPr>
            <a:lvl7pPr marL="1587764" indent="0" algn="ctr">
              <a:buNone/>
              <a:defRPr sz="926"/>
            </a:lvl7pPr>
            <a:lvl8pPr marL="1852392" indent="0" algn="ctr">
              <a:buNone/>
              <a:defRPr sz="926"/>
            </a:lvl8pPr>
            <a:lvl9pPr marL="2117019" indent="0" algn="ctr">
              <a:buNone/>
              <a:defRPr sz="92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2524-22F2-4DF2-946D-4EB5CCBBA320}" type="datetimeFigureOut">
              <a:rPr lang="en-AU" smtClean="0"/>
              <a:t>14/08/2025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2568E-4B46-41D1-806F-A2087A1A7BB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5816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2524-22F2-4DF2-946D-4EB5CCBBA320}" type="datetimeFigureOut">
              <a:rPr lang="en-AU" smtClean="0"/>
              <a:t>14/08/2025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2568E-4B46-41D1-806F-A2087A1A7BB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46420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87607" y="402483"/>
            <a:ext cx="1141244" cy="6406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3875" y="402483"/>
            <a:ext cx="3357572" cy="6406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2524-22F2-4DF2-946D-4EB5CCBBA320}" type="datetimeFigureOut">
              <a:rPr lang="en-AU" smtClean="0"/>
              <a:t>14/08/2025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2568E-4B46-41D1-806F-A2087A1A7BB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31359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2524-22F2-4DF2-946D-4EB5CCBBA320}" type="datetimeFigureOut">
              <a:rPr lang="en-AU" smtClean="0"/>
              <a:t>14/08/2025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2568E-4B46-41D1-806F-A2087A1A7BB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8904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119" y="1884671"/>
            <a:ext cx="4564975" cy="3144614"/>
          </a:xfrm>
        </p:spPr>
        <p:txBody>
          <a:bodyPr anchor="b"/>
          <a:lstStyle>
            <a:lvl1pPr>
              <a:defRPr sz="347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119" y="5059035"/>
            <a:ext cx="4564975" cy="1653678"/>
          </a:xfrm>
        </p:spPr>
        <p:txBody>
          <a:bodyPr/>
          <a:lstStyle>
            <a:lvl1pPr marL="0" indent="0">
              <a:buNone/>
              <a:defRPr sz="1389">
                <a:solidFill>
                  <a:schemeClr val="tx1">
                    <a:tint val="82000"/>
                  </a:schemeClr>
                </a:solidFill>
              </a:defRPr>
            </a:lvl1pPr>
            <a:lvl2pPr marL="264627" indent="0">
              <a:buNone/>
              <a:defRPr sz="1158">
                <a:solidFill>
                  <a:schemeClr val="tx1">
                    <a:tint val="82000"/>
                  </a:schemeClr>
                </a:solidFill>
              </a:defRPr>
            </a:lvl2pPr>
            <a:lvl3pPr marL="529255" indent="0">
              <a:buNone/>
              <a:defRPr sz="1042">
                <a:solidFill>
                  <a:schemeClr val="tx1">
                    <a:tint val="82000"/>
                  </a:schemeClr>
                </a:solidFill>
              </a:defRPr>
            </a:lvl3pPr>
            <a:lvl4pPr marL="793882" indent="0">
              <a:buNone/>
              <a:defRPr sz="926">
                <a:solidFill>
                  <a:schemeClr val="tx1">
                    <a:tint val="82000"/>
                  </a:schemeClr>
                </a:solidFill>
              </a:defRPr>
            </a:lvl4pPr>
            <a:lvl5pPr marL="1058509" indent="0">
              <a:buNone/>
              <a:defRPr sz="926">
                <a:solidFill>
                  <a:schemeClr val="tx1">
                    <a:tint val="82000"/>
                  </a:schemeClr>
                </a:solidFill>
              </a:defRPr>
            </a:lvl5pPr>
            <a:lvl6pPr marL="1323137" indent="0">
              <a:buNone/>
              <a:defRPr sz="926">
                <a:solidFill>
                  <a:schemeClr val="tx1">
                    <a:tint val="82000"/>
                  </a:schemeClr>
                </a:solidFill>
              </a:defRPr>
            </a:lvl6pPr>
            <a:lvl7pPr marL="1587764" indent="0">
              <a:buNone/>
              <a:defRPr sz="926">
                <a:solidFill>
                  <a:schemeClr val="tx1">
                    <a:tint val="82000"/>
                  </a:schemeClr>
                </a:solidFill>
              </a:defRPr>
            </a:lvl7pPr>
            <a:lvl8pPr marL="1852392" indent="0">
              <a:buNone/>
              <a:defRPr sz="926">
                <a:solidFill>
                  <a:schemeClr val="tx1">
                    <a:tint val="82000"/>
                  </a:schemeClr>
                </a:solidFill>
              </a:defRPr>
            </a:lvl8pPr>
            <a:lvl9pPr marL="2117019" indent="0">
              <a:buNone/>
              <a:defRPr sz="926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2524-22F2-4DF2-946D-4EB5CCBBA320}" type="datetimeFigureOut">
              <a:rPr lang="en-AU" smtClean="0"/>
              <a:t>14/08/2025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2568E-4B46-41D1-806F-A2087A1A7BB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4688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3875" y="2012414"/>
            <a:ext cx="2249408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79442" y="2012414"/>
            <a:ext cx="2249408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2524-22F2-4DF2-946D-4EB5CCBBA320}" type="datetimeFigureOut">
              <a:rPr lang="en-AU" smtClean="0"/>
              <a:t>14/08/2025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2568E-4B46-41D1-806F-A2087A1A7BB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7153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564" y="402484"/>
            <a:ext cx="4564975" cy="14611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4565" y="1853171"/>
            <a:ext cx="2239070" cy="908210"/>
          </a:xfrm>
        </p:spPr>
        <p:txBody>
          <a:bodyPr anchor="b"/>
          <a:lstStyle>
            <a:lvl1pPr marL="0" indent="0">
              <a:buNone/>
              <a:defRPr sz="1389" b="1"/>
            </a:lvl1pPr>
            <a:lvl2pPr marL="264627" indent="0">
              <a:buNone/>
              <a:defRPr sz="1158" b="1"/>
            </a:lvl2pPr>
            <a:lvl3pPr marL="529255" indent="0">
              <a:buNone/>
              <a:defRPr sz="1042" b="1"/>
            </a:lvl3pPr>
            <a:lvl4pPr marL="793882" indent="0">
              <a:buNone/>
              <a:defRPr sz="926" b="1"/>
            </a:lvl4pPr>
            <a:lvl5pPr marL="1058509" indent="0">
              <a:buNone/>
              <a:defRPr sz="926" b="1"/>
            </a:lvl5pPr>
            <a:lvl6pPr marL="1323137" indent="0">
              <a:buNone/>
              <a:defRPr sz="926" b="1"/>
            </a:lvl6pPr>
            <a:lvl7pPr marL="1587764" indent="0">
              <a:buNone/>
              <a:defRPr sz="926" b="1"/>
            </a:lvl7pPr>
            <a:lvl8pPr marL="1852392" indent="0">
              <a:buNone/>
              <a:defRPr sz="926" b="1"/>
            </a:lvl8pPr>
            <a:lvl9pPr marL="2117019" indent="0">
              <a:buNone/>
              <a:defRPr sz="92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565" y="2761381"/>
            <a:ext cx="2239070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79443" y="1853171"/>
            <a:ext cx="2250097" cy="908210"/>
          </a:xfrm>
        </p:spPr>
        <p:txBody>
          <a:bodyPr anchor="b"/>
          <a:lstStyle>
            <a:lvl1pPr marL="0" indent="0">
              <a:buNone/>
              <a:defRPr sz="1389" b="1"/>
            </a:lvl1pPr>
            <a:lvl2pPr marL="264627" indent="0">
              <a:buNone/>
              <a:defRPr sz="1158" b="1"/>
            </a:lvl2pPr>
            <a:lvl3pPr marL="529255" indent="0">
              <a:buNone/>
              <a:defRPr sz="1042" b="1"/>
            </a:lvl3pPr>
            <a:lvl4pPr marL="793882" indent="0">
              <a:buNone/>
              <a:defRPr sz="926" b="1"/>
            </a:lvl4pPr>
            <a:lvl5pPr marL="1058509" indent="0">
              <a:buNone/>
              <a:defRPr sz="926" b="1"/>
            </a:lvl5pPr>
            <a:lvl6pPr marL="1323137" indent="0">
              <a:buNone/>
              <a:defRPr sz="926" b="1"/>
            </a:lvl6pPr>
            <a:lvl7pPr marL="1587764" indent="0">
              <a:buNone/>
              <a:defRPr sz="926" b="1"/>
            </a:lvl7pPr>
            <a:lvl8pPr marL="1852392" indent="0">
              <a:buNone/>
              <a:defRPr sz="926" b="1"/>
            </a:lvl8pPr>
            <a:lvl9pPr marL="2117019" indent="0">
              <a:buNone/>
              <a:defRPr sz="92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79443" y="2761381"/>
            <a:ext cx="2250097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2524-22F2-4DF2-946D-4EB5CCBBA320}" type="datetimeFigureOut">
              <a:rPr lang="en-AU" smtClean="0"/>
              <a:t>14/08/2025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2568E-4B46-41D1-806F-A2087A1A7BB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5009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2524-22F2-4DF2-946D-4EB5CCBBA320}" type="datetimeFigureOut">
              <a:rPr lang="en-AU" smtClean="0"/>
              <a:t>14/08/2025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2568E-4B46-41D1-806F-A2087A1A7BB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97468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2524-22F2-4DF2-946D-4EB5CCBBA320}" type="datetimeFigureOut">
              <a:rPr lang="en-AU" smtClean="0"/>
              <a:t>14/08/2025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2568E-4B46-41D1-806F-A2087A1A7BB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9250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564" y="503978"/>
            <a:ext cx="1707042" cy="1763924"/>
          </a:xfrm>
        </p:spPr>
        <p:txBody>
          <a:bodyPr anchor="b"/>
          <a:lstStyle>
            <a:lvl1pPr>
              <a:defRPr sz="18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0098" y="1088455"/>
            <a:ext cx="2679442" cy="5372269"/>
          </a:xfrm>
        </p:spPr>
        <p:txBody>
          <a:bodyPr/>
          <a:lstStyle>
            <a:lvl1pPr>
              <a:defRPr sz="1852"/>
            </a:lvl1pPr>
            <a:lvl2pPr>
              <a:defRPr sz="1621"/>
            </a:lvl2pPr>
            <a:lvl3pPr>
              <a:defRPr sz="1389"/>
            </a:lvl3pPr>
            <a:lvl4pPr>
              <a:defRPr sz="1158"/>
            </a:lvl4pPr>
            <a:lvl5pPr>
              <a:defRPr sz="1158"/>
            </a:lvl5pPr>
            <a:lvl6pPr>
              <a:defRPr sz="1158"/>
            </a:lvl6pPr>
            <a:lvl7pPr>
              <a:defRPr sz="1158"/>
            </a:lvl7pPr>
            <a:lvl8pPr>
              <a:defRPr sz="1158"/>
            </a:lvl8pPr>
            <a:lvl9pPr>
              <a:defRPr sz="115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4564" y="2267902"/>
            <a:ext cx="1707042" cy="4201570"/>
          </a:xfrm>
        </p:spPr>
        <p:txBody>
          <a:bodyPr/>
          <a:lstStyle>
            <a:lvl1pPr marL="0" indent="0">
              <a:buNone/>
              <a:defRPr sz="926"/>
            </a:lvl1pPr>
            <a:lvl2pPr marL="264627" indent="0">
              <a:buNone/>
              <a:defRPr sz="810"/>
            </a:lvl2pPr>
            <a:lvl3pPr marL="529255" indent="0">
              <a:buNone/>
              <a:defRPr sz="695"/>
            </a:lvl3pPr>
            <a:lvl4pPr marL="793882" indent="0">
              <a:buNone/>
              <a:defRPr sz="579"/>
            </a:lvl4pPr>
            <a:lvl5pPr marL="1058509" indent="0">
              <a:buNone/>
              <a:defRPr sz="579"/>
            </a:lvl5pPr>
            <a:lvl6pPr marL="1323137" indent="0">
              <a:buNone/>
              <a:defRPr sz="579"/>
            </a:lvl6pPr>
            <a:lvl7pPr marL="1587764" indent="0">
              <a:buNone/>
              <a:defRPr sz="579"/>
            </a:lvl7pPr>
            <a:lvl8pPr marL="1852392" indent="0">
              <a:buNone/>
              <a:defRPr sz="579"/>
            </a:lvl8pPr>
            <a:lvl9pPr marL="2117019" indent="0">
              <a:buNone/>
              <a:defRPr sz="57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2524-22F2-4DF2-946D-4EB5CCBBA320}" type="datetimeFigureOut">
              <a:rPr lang="en-AU" smtClean="0"/>
              <a:t>14/08/2025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2568E-4B46-41D1-806F-A2087A1A7BB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6949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564" y="503978"/>
            <a:ext cx="1707042" cy="1763924"/>
          </a:xfrm>
        </p:spPr>
        <p:txBody>
          <a:bodyPr anchor="b"/>
          <a:lstStyle>
            <a:lvl1pPr>
              <a:defRPr sz="18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50098" y="1088455"/>
            <a:ext cx="2679442" cy="5372269"/>
          </a:xfrm>
        </p:spPr>
        <p:txBody>
          <a:bodyPr anchor="t"/>
          <a:lstStyle>
            <a:lvl1pPr marL="0" indent="0">
              <a:buNone/>
              <a:defRPr sz="1852"/>
            </a:lvl1pPr>
            <a:lvl2pPr marL="264627" indent="0">
              <a:buNone/>
              <a:defRPr sz="1621"/>
            </a:lvl2pPr>
            <a:lvl3pPr marL="529255" indent="0">
              <a:buNone/>
              <a:defRPr sz="1389"/>
            </a:lvl3pPr>
            <a:lvl4pPr marL="793882" indent="0">
              <a:buNone/>
              <a:defRPr sz="1158"/>
            </a:lvl4pPr>
            <a:lvl5pPr marL="1058509" indent="0">
              <a:buNone/>
              <a:defRPr sz="1158"/>
            </a:lvl5pPr>
            <a:lvl6pPr marL="1323137" indent="0">
              <a:buNone/>
              <a:defRPr sz="1158"/>
            </a:lvl6pPr>
            <a:lvl7pPr marL="1587764" indent="0">
              <a:buNone/>
              <a:defRPr sz="1158"/>
            </a:lvl7pPr>
            <a:lvl8pPr marL="1852392" indent="0">
              <a:buNone/>
              <a:defRPr sz="1158"/>
            </a:lvl8pPr>
            <a:lvl9pPr marL="2117019" indent="0">
              <a:buNone/>
              <a:defRPr sz="115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4564" y="2267902"/>
            <a:ext cx="1707042" cy="4201570"/>
          </a:xfrm>
        </p:spPr>
        <p:txBody>
          <a:bodyPr/>
          <a:lstStyle>
            <a:lvl1pPr marL="0" indent="0">
              <a:buNone/>
              <a:defRPr sz="926"/>
            </a:lvl1pPr>
            <a:lvl2pPr marL="264627" indent="0">
              <a:buNone/>
              <a:defRPr sz="810"/>
            </a:lvl2pPr>
            <a:lvl3pPr marL="529255" indent="0">
              <a:buNone/>
              <a:defRPr sz="695"/>
            </a:lvl3pPr>
            <a:lvl4pPr marL="793882" indent="0">
              <a:buNone/>
              <a:defRPr sz="579"/>
            </a:lvl4pPr>
            <a:lvl5pPr marL="1058509" indent="0">
              <a:buNone/>
              <a:defRPr sz="579"/>
            </a:lvl5pPr>
            <a:lvl6pPr marL="1323137" indent="0">
              <a:buNone/>
              <a:defRPr sz="579"/>
            </a:lvl6pPr>
            <a:lvl7pPr marL="1587764" indent="0">
              <a:buNone/>
              <a:defRPr sz="579"/>
            </a:lvl7pPr>
            <a:lvl8pPr marL="1852392" indent="0">
              <a:buNone/>
              <a:defRPr sz="579"/>
            </a:lvl8pPr>
            <a:lvl9pPr marL="2117019" indent="0">
              <a:buNone/>
              <a:defRPr sz="57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2524-22F2-4DF2-946D-4EB5CCBBA320}" type="datetimeFigureOut">
              <a:rPr lang="en-AU" smtClean="0"/>
              <a:t>14/08/2025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2568E-4B46-41D1-806F-A2087A1A7BB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6310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3875" y="402484"/>
            <a:ext cx="4564975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3875" y="2012414"/>
            <a:ext cx="4564975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3875" y="7006700"/>
            <a:ext cx="1190863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95E2524-22F2-4DF2-946D-4EB5CCBBA320}" type="datetimeFigureOut">
              <a:rPr lang="en-AU" smtClean="0"/>
              <a:t>14/08/2025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53215" y="7006700"/>
            <a:ext cx="1786295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37987" y="7006700"/>
            <a:ext cx="1190863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CE2568E-4B46-41D1-806F-A2087A1A7BB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5114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29255" rtl="0" eaLnBrk="1" latinLnBrk="0" hangingPunct="1">
        <a:lnSpc>
          <a:spcPct val="90000"/>
        </a:lnSpc>
        <a:spcBef>
          <a:spcPct val="0"/>
        </a:spcBef>
        <a:buNone/>
        <a:defRPr sz="254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2314" indent="-132314" algn="l" defTabSz="529255" rtl="0" eaLnBrk="1" latinLnBrk="0" hangingPunct="1">
        <a:lnSpc>
          <a:spcPct val="90000"/>
        </a:lnSpc>
        <a:spcBef>
          <a:spcPts val="579"/>
        </a:spcBef>
        <a:buFont typeface="Arial" panose="020B0604020202020204" pitchFamily="34" charset="0"/>
        <a:buChar char="•"/>
        <a:defRPr sz="1621" kern="1200">
          <a:solidFill>
            <a:schemeClr val="tx1"/>
          </a:solidFill>
          <a:latin typeface="+mn-lt"/>
          <a:ea typeface="+mn-ea"/>
          <a:cs typeface="+mn-cs"/>
        </a:defRPr>
      </a:lvl1pPr>
      <a:lvl2pPr marL="396941" indent="-132314" algn="l" defTabSz="529255" rtl="0" eaLnBrk="1" latinLnBrk="0" hangingPunct="1">
        <a:lnSpc>
          <a:spcPct val="90000"/>
        </a:lnSpc>
        <a:spcBef>
          <a:spcPts val="289"/>
        </a:spcBef>
        <a:buFont typeface="Arial" panose="020B0604020202020204" pitchFamily="34" charset="0"/>
        <a:buChar char="•"/>
        <a:defRPr sz="1389" kern="1200">
          <a:solidFill>
            <a:schemeClr val="tx1"/>
          </a:solidFill>
          <a:latin typeface="+mn-lt"/>
          <a:ea typeface="+mn-ea"/>
          <a:cs typeface="+mn-cs"/>
        </a:defRPr>
      </a:lvl2pPr>
      <a:lvl3pPr marL="661568" indent="-132314" algn="l" defTabSz="529255" rtl="0" eaLnBrk="1" latinLnBrk="0" hangingPunct="1">
        <a:lnSpc>
          <a:spcPct val="90000"/>
        </a:lnSpc>
        <a:spcBef>
          <a:spcPts val="289"/>
        </a:spcBef>
        <a:buFont typeface="Arial" panose="020B0604020202020204" pitchFamily="34" charset="0"/>
        <a:buChar char="•"/>
        <a:defRPr sz="1158" kern="1200">
          <a:solidFill>
            <a:schemeClr val="tx1"/>
          </a:solidFill>
          <a:latin typeface="+mn-lt"/>
          <a:ea typeface="+mn-ea"/>
          <a:cs typeface="+mn-cs"/>
        </a:defRPr>
      </a:lvl3pPr>
      <a:lvl4pPr marL="926196" indent="-132314" algn="l" defTabSz="529255" rtl="0" eaLnBrk="1" latinLnBrk="0" hangingPunct="1">
        <a:lnSpc>
          <a:spcPct val="90000"/>
        </a:lnSpc>
        <a:spcBef>
          <a:spcPts val="289"/>
        </a:spcBef>
        <a:buFont typeface="Arial" panose="020B0604020202020204" pitchFamily="34" charset="0"/>
        <a:buChar char="•"/>
        <a:defRPr sz="1042" kern="1200">
          <a:solidFill>
            <a:schemeClr val="tx1"/>
          </a:solidFill>
          <a:latin typeface="+mn-lt"/>
          <a:ea typeface="+mn-ea"/>
          <a:cs typeface="+mn-cs"/>
        </a:defRPr>
      </a:lvl4pPr>
      <a:lvl5pPr marL="1190823" indent="-132314" algn="l" defTabSz="529255" rtl="0" eaLnBrk="1" latinLnBrk="0" hangingPunct="1">
        <a:lnSpc>
          <a:spcPct val="90000"/>
        </a:lnSpc>
        <a:spcBef>
          <a:spcPts val="289"/>
        </a:spcBef>
        <a:buFont typeface="Arial" panose="020B0604020202020204" pitchFamily="34" charset="0"/>
        <a:buChar char="•"/>
        <a:defRPr sz="1042" kern="1200">
          <a:solidFill>
            <a:schemeClr val="tx1"/>
          </a:solidFill>
          <a:latin typeface="+mn-lt"/>
          <a:ea typeface="+mn-ea"/>
          <a:cs typeface="+mn-cs"/>
        </a:defRPr>
      </a:lvl5pPr>
      <a:lvl6pPr marL="1455450" indent="-132314" algn="l" defTabSz="529255" rtl="0" eaLnBrk="1" latinLnBrk="0" hangingPunct="1">
        <a:lnSpc>
          <a:spcPct val="90000"/>
        </a:lnSpc>
        <a:spcBef>
          <a:spcPts val="289"/>
        </a:spcBef>
        <a:buFont typeface="Arial" panose="020B0604020202020204" pitchFamily="34" charset="0"/>
        <a:buChar char="•"/>
        <a:defRPr sz="1042" kern="1200">
          <a:solidFill>
            <a:schemeClr val="tx1"/>
          </a:solidFill>
          <a:latin typeface="+mn-lt"/>
          <a:ea typeface="+mn-ea"/>
          <a:cs typeface="+mn-cs"/>
        </a:defRPr>
      </a:lvl6pPr>
      <a:lvl7pPr marL="1720078" indent="-132314" algn="l" defTabSz="529255" rtl="0" eaLnBrk="1" latinLnBrk="0" hangingPunct="1">
        <a:lnSpc>
          <a:spcPct val="90000"/>
        </a:lnSpc>
        <a:spcBef>
          <a:spcPts val="289"/>
        </a:spcBef>
        <a:buFont typeface="Arial" panose="020B0604020202020204" pitchFamily="34" charset="0"/>
        <a:buChar char="•"/>
        <a:defRPr sz="1042" kern="1200">
          <a:solidFill>
            <a:schemeClr val="tx1"/>
          </a:solidFill>
          <a:latin typeface="+mn-lt"/>
          <a:ea typeface="+mn-ea"/>
          <a:cs typeface="+mn-cs"/>
        </a:defRPr>
      </a:lvl7pPr>
      <a:lvl8pPr marL="1984705" indent="-132314" algn="l" defTabSz="529255" rtl="0" eaLnBrk="1" latinLnBrk="0" hangingPunct="1">
        <a:lnSpc>
          <a:spcPct val="90000"/>
        </a:lnSpc>
        <a:spcBef>
          <a:spcPts val="289"/>
        </a:spcBef>
        <a:buFont typeface="Arial" panose="020B0604020202020204" pitchFamily="34" charset="0"/>
        <a:buChar char="•"/>
        <a:defRPr sz="1042" kern="1200">
          <a:solidFill>
            <a:schemeClr val="tx1"/>
          </a:solidFill>
          <a:latin typeface="+mn-lt"/>
          <a:ea typeface="+mn-ea"/>
          <a:cs typeface="+mn-cs"/>
        </a:defRPr>
      </a:lvl8pPr>
      <a:lvl9pPr marL="2249333" indent="-132314" algn="l" defTabSz="529255" rtl="0" eaLnBrk="1" latinLnBrk="0" hangingPunct="1">
        <a:lnSpc>
          <a:spcPct val="90000"/>
        </a:lnSpc>
        <a:spcBef>
          <a:spcPts val="289"/>
        </a:spcBef>
        <a:buFont typeface="Arial" panose="020B0604020202020204" pitchFamily="34" charset="0"/>
        <a:buChar char="•"/>
        <a:defRPr sz="104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29255" rtl="0" eaLnBrk="1" latinLnBrk="0" hangingPunct="1">
        <a:defRPr sz="1042" kern="1200">
          <a:solidFill>
            <a:schemeClr val="tx1"/>
          </a:solidFill>
          <a:latin typeface="+mn-lt"/>
          <a:ea typeface="+mn-ea"/>
          <a:cs typeface="+mn-cs"/>
        </a:defRPr>
      </a:lvl1pPr>
      <a:lvl2pPr marL="264627" algn="l" defTabSz="529255" rtl="0" eaLnBrk="1" latinLnBrk="0" hangingPunct="1">
        <a:defRPr sz="1042" kern="1200">
          <a:solidFill>
            <a:schemeClr val="tx1"/>
          </a:solidFill>
          <a:latin typeface="+mn-lt"/>
          <a:ea typeface="+mn-ea"/>
          <a:cs typeface="+mn-cs"/>
        </a:defRPr>
      </a:lvl2pPr>
      <a:lvl3pPr marL="529255" algn="l" defTabSz="529255" rtl="0" eaLnBrk="1" latinLnBrk="0" hangingPunct="1">
        <a:defRPr sz="1042" kern="1200">
          <a:solidFill>
            <a:schemeClr val="tx1"/>
          </a:solidFill>
          <a:latin typeface="+mn-lt"/>
          <a:ea typeface="+mn-ea"/>
          <a:cs typeface="+mn-cs"/>
        </a:defRPr>
      </a:lvl3pPr>
      <a:lvl4pPr marL="793882" algn="l" defTabSz="529255" rtl="0" eaLnBrk="1" latinLnBrk="0" hangingPunct="1">
        <a:defRPr sz="1042" kern="1200">
          <a:solidFill>
            <a:schemeClr val="tx1"/>
          </a:solidFill>
          <a:latin typeface="+mn-lt"/>
          <a:ea typeface="+mn-ea"/>
          <a:cs typeface="+mn-cs"/>
        </a:defRPr>
      </a:lvl4pPr>
      <a:lvl5pPr marL="1058509" algn="l" defTabSz="529255" rtl="0" eaLnBrk="1" latinLnBrk="0" hangingPunct="1">
        <a:defRPr sz="1042" kern="1200">
          <a:solidFill>
            <a:schemeClr val="tx1"/>
          </a:solidFill>
          <a:latin typeface="+mn-lt"/>
          <a:ea typeface="+mn-ea"/>
          <a:cs typeface="+mn-cs"/>
        </a:defRPr>
      </a:lvl5pPr>
      <a:lvl6pPr marL="1323137" algn="l" defTabSz="529255" rtl="0" eaLnBrk="1" latinLnBrk="0" hangingPunct="1">
        <a:defRPr sz="1042" kern="1200">
          <a:solidFill>
            <a:schemeClr val="tx1"/>
          </a:solidFill>
          <a:latin typeface="+mn-lt"/>
          <a:ea typeface="+mn-ea"/>
          <a:cs typeface="+mn-cs"/>
        </a:defRPr>
      </a:lvl6pPr>
      <a:lvl7pPr marL="1587764" algn="l" defTabSz="529255" rtl="0" eaLnBrk="1" latinLnBrk="0" hangingPunct="1">
        <a:defRPr sz="1042" kern="1200">
          <a:solidFill>
            <a:schemeClr val="tx1"/>
          </a:solidFill>
          <a:latin typeface="+mn-lt"/>
          <a:ea typeface="+mn-ea"/>
          <a:cs typeface="+mn-cs"/>
        </a:defRPr>
      </a:lvl7pPr>
      <a:lvl8pPr marL="1852392" algn="l" defTabSz="529255" rtl="0" eaLnBrk="1" latinLnBrk="0" hangingPunct="1">
        <a:defRPr sz="1042" kern="1200">
          <a:solidFill>
            <a:schemeClr val="tx1"/>
          </a:solidFill>
          <a:latin typeface="+mn-lt"/>
          <a:ea typeface="+mn-ea"/>
          <a:cs typeface="+mn-cs"/>
        </a:defRPr>
      </a:lvl8pPr>
      <a:lvl9pPr marL="2117019" algn="l" defTabSz="529255" rtl="0" eaLnBrk="1" latinLnBrk="0" hangingPunct="1">
        <a:defRPr sz="104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info@kidsconnecttherapy.com.au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0C29420-12CF-B493-1D36-6C1C844A2CE1}"/>
              </a:ext>
            </a:extLst>
          </p:cNvPr>
          <p:cNvSpPr txBox="1"/>
          <p:nvPr/>
        </p:nvSpPr>
        <p:spPr>
          <a:xfrm>
            <a:off x="0" y="1218768"/>
            <a:ext cx="5292725" cy="5900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3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NINJA</a:t>
            </a:r>
          </a:p>
          <a:p>
            <a:pPr algn="ctr"/>
            <a:r>
              <a:rPr lang="en-US" sz="1400" b="1" dirty="0"/>
              <a:t>Sensory</a:t>
            </a:r>
            <a:r>
              <a:rPr lang="en-US" sz="1400" dirty="0"/>
              <a:t> </a:t>
            </a:r>
            <a:r>
              <a:rPr lang="en-US" sz="1400" b="1" dirty="0"/>
              <a:t>Motor Group Program</a:t>
            </a:r>
          </a:p>
          <a:p>
            <a:pPr algn="ctr"/>
            <a:r>
              <a:rPr lang="en-US" sz="1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Expression of Interest September 2025 School Holidays</a:t>
            </a:r>
          </a:p>
          <a:p>
            <a:pPr algn="ctr"/>
            <a:endParaRPr lang="en-US" sz="1100" dirty="0"/>
          </a:p>
          <a:p>
            <a:pPr algn="ctr"/>
            <a:r>
              <a:rPr lang="en-US" sz="1200" b="1" u="sng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Dates:</a:t>
            </a:r>
          </a:p>
          <a:p>
            <a:pPr algn="ctr">
              <a:tabLst>
                <a:tab pos="363538" algn="l"/>
                <a:tab pos="2871788" algn="l"/>
              </a:tabLst>
            </a:pPr>
            <a:r>
              <a:rPr lang="en-US" sz="1100" b="1" dirty="0"/>
              <a:t>	Monday 22/9, Tuesday 23/9, Wednesday 24/9, Thursday 25/9</a:t>
            </a:r>
          </a:p>
          <a:p>
            <a:pPr algn="ctr">
              <a:tabLst>
                <a:tab pos="363538" algn="l"/>
                <a:tab pos="2871788" algn="l"/>
              </a:tabLst>
            </a:pPr>
            <a:r>
              <a:rPr lang="en-US" sz="1100" b="1" dirty="0"/>
              <a:t>            Monday 29/9, Tuesday 30/9, Wednesday 01/10</a:t>
            </a:r>
            <a:endParaRPr lang="en-US" sz="1100" dirty="0"/>
          </a:p>
          <a:p>
            <a:pPr algn="ctr"/>
            <a:endParaRPr lang="en-US" sz="1100" dirty="0"/>
          </a:p>
          <a:p>
            <a:pPr algn="ctr"/>
            <a:r>
              <a:rPr lang="en-US" sz="1200" b="1" u="sng" dirty="0">
                <a:solidFill>
                  <a:schemeClr val="tx2">
                    <a:lumMod val="75000"/>
                    <a:lumOff val="25000"/>
                  </a:schemeClr>
                </a:solidFill>
              </a:rPr>
              <a:t>What is the Ninja Program?</a:t>
            </a:r>
          </a:p>
          <a:p>
            <a:pPr marL="176213" algn="ctr"/>
            <a:r>
              <a:rPr lang="en-US" sz="1100" dirty="0"/>
              <a:t>The ninja program is a series of seven 1 hour sessions in which your </a:t>
            </a:r>
            <a:br>
              <a:rPr lang="en-US" sz="1100" dirty="0"/>
            </a:br>
            <a:r>
              <a:rPr lang="en-US" sz="1100" dirty="0"/>
              <a:t>child will  learn to move like a ninja through engaging in a series of </a:t>
            </a:r>
            <a:br>
              <a:rPr lang="en-US" sz="1100" dirty="0"/>
            </a:br>
            <a:r>
              <a:rPr lang="en-US" sz="1100" dirty="0"/>
              <a:t>exciting activities and obstacle courses with other children! The </a:t>
            </a:r>
            <a:br>
              <a:rPr lang="en-US" sz="1100" dirty="0"/>
            </a:br>
            <a:r>
              <a:rPr lang="en-US" sz="1100" dirty="0"/>
              <a:t>program is facilitated by Occupational Therapists and is for </a:t>
            </a:r>
            <a:br>
              <a:rPr lang="en-US" sz="1100" dirty="0"/>
            </a:br>
            <a:r>
              <a:rPr lang="en-US" sz="1100" dirty="0"/>
              <a:t>participants aged 5-12 years (please contact us if your child is out </a:t>
            </a:r>
            <a:br>
              <a:rPr lang="en-US" sz="1100" dirty="0"/>
            </a:br>
            <a:r>
              <a:rPr lang="en-US" sz="1100" dirty="0"/>
              <a:t>of this age range and wishes to attend). </a:t>
            </a:r>
          </a:p>
          <a:p>
            <a:pPr marL="176213" algn="ctr"/>
            <a:endParaRPr lang="en-US" sz="1100" dirty="0"/>
          </a:p>
          <a:p>
            <a:pPr marL="269875" indent="-93663" algn="ctr"/>
            <a:r>
              <a:rPr lang="en-US" sz="11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All programs are inclusive of a formal report detailing your child’s progress.</a:t>
            </a:r>
          </a:p>
          <a:p>
            <a:pPr algn="ctr"/>
            <a:endParaRPr lang="en-US" sz="1200" dirty="0"/>
          </a:p>
          <a:p>
            <a:pPr algn="ctr"/>
            <a:r>
              <a:rPr lang="en-US" sz="1200" b="1" u="sng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Skills your child will build:</a:t>
            </a:r>
            <a:endParaRPr lang="en-US" sz="12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sz="1100" dirty="0"/>
              <a:t>Co-ordination, core strength, confidence, motor social interaction skills. </a:t>
            </a:r>
          </a:p>
          <a:p>
            <a:pPr algn="ctr"/>
            <a:endParaRPr lang="en-US" sz="1214" b="1" u="sng" dirty="0"/>
          </a:p>
          <a:p>
            <a:pPr algn="ctr"/>
            <a:r>
              <a:rPr lang="en-US" sz="1200" b="1" u="sng" dirty="0">
                <a:solidFill>
                  <a:schemeClr val="tx2">
                    <a:lumMod val="75000"/>
                    <a:lumOff val="25000"/>
                  </a:schemeClr>
                </a:solidFill>
              </a:rPr>
              <a:t>Next Steps:</a:t>
            </a:r>
          </a:p>
          <a:p>
            <a:pPr marL="539750" indent="-176213">
              <a:buFont typeface="+mj-lt"/>
              <a:buAutoNum type="arabicPeriod"/>
            </a:pPr>
            <a:r>
              <a:rPr lang="en-US" sz="1100" dirty="0"/>
              <a:t>Please advise your interest via email or phone call by 2</a:t>
            </a:r>
            <a:r>
              <a:rPr lang="en-US" sz="1100" baseline="30000" dirty="0"/>
              <a:t>nd</a:t>
            </a:r>
            <a:r>
              <a:rPr lang="en-US" sz="1100" dirty="0"/>
              <a:t> September 2025.</a:t>
            </a:r>
          </a:p>
          <a:p>
            <a:pPr marL="539750" indent="-176213">
              <a:buFont typeface="+mj-lt"/>
              <a:buAutoNum type="arabicPeriod"/>
            </a:pPr>
            <a:r>
              <a:rPr lang="en-US" sz="1100" dirty="0"/>
              <a:t>Application forms will be emailed to families to confirm your child’s spot </a:t>
            </a:r>
            <a:br>
              <a:rPr lang="en-US" sz="1100" dirty="0"/>
            </a:br>
            <a:r>
              <a:rPr lang="en-US" sz="1100" dirty="0"/>
              <a:t>in the program </a:t>
            </a:r>
            <a:r>
              <a:rPr lang="en-US" sz="1100" b="1" dirty="0"/>
              <a:t>once the expression of interest is received. </a:t>
            </a:r>
          </a:p>
          <a:p>
            <a:pPr marL="539750" indent="-176213">
              <a:buFont typeface="+mj-lt"/>
              <a:buAutoNum type="arabicPeriod"/>
            </a:pPr>
            <a:r>
              <a:rPr lang="en-US" sz="1100" dirty="0"/>
              <a:t>Application forms must be returned to confirm your child’s place in the program.</a:t>
            </a:r>
          </a:p>
          <a:p>
            <a:pPr marL="539750" indent="-176213" algn="ctr"/>
            <a:br>
              <a:rPr lang="en-US" sz="1100" dirty="0"/>
            </a:br>
            <a:r>
              <a:rPr lang="en-US" sz="1100" dirty="0"/>
              <a:t>Contact our administration staff if you wish to </a:t>
            </a:r>
            <a:r>
              <a:rPr lang="en-US" sz="1100" dirty="0" err="1"/>
              <a:t>enrol</a:t>
            </a:r>
            <a:r>
              <a:rPr lang="en-US" sz="1100" dirty="0"/>
              <a:t> your child on </a:t>
            </a:r>
            <a:br>
              <a:rPr lang="en-US" sz="1100" dirty="0"/>
            </a:br>
            <a:r>
              <a:rPr lang="en-US" sz="1100" dirty="0"/>
              <a:t>98071114 or email </a:t>
            </a:r>
            <a:r>
              <a:rPr lang="en-US" sz="1100" dirty="0">
                <a:hlinkClick r:id="rId2"/>
              </a:rPr>
              <a:t>info@kidsconnecttherapy.com.au</a:t>
            </a:r>
            <a:endParaRPr lang="en-US" sz="1100" dirty="0"/>
          </a:p>
          <a:p>
            <a:pPr algn="ctr"/>
            <a:endParaRPr lang="en-US" sz="1214" b="1" dirty="0"/>
          </a:p>
          <a:p>
            <a:pPr algn="ctr"/>
            <a:r>
              <a:rPr lang="en-US" sz="1214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The cost of the program is $1681.23</a:t>
            </a:r>
            <a:endParaRPr lang="en-AU" sz="1214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Picture 5" descr="A blue green and white logo&#10;&#10;Description automatically generated">
            <a:extLst>
              <a:ext uri="{FF2B5EF4-FFF2-40B4-BE49-F238E27FC236}">
                <a16:creationId xmlns:a16="http://schemas.microsoft.com/office/drawing/2014/main" id="{EF3AE0A4-E430-07AA-2A26-87D04F1059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351" y="356134"/>
            <a:ext cx="1454067" cy="903881"/>
          </a:xfrm>
          <a:prstGeom prst="rect">
            <a:avLst/>
          </a:prstGeom>
        </p:spPr>
      </p:pic>
      <p:pic>
        <p:nvPicPr>
          <p:cNvPr id="9" name="Picture 8" descr="A cartoon of a ninja&#10;&#10;Description automatically generated">
            <a:extLst>
              <a:ext uri="{FF2B5EF4-FFF2-40B4-BE49-F238E27FC236}">
                <a16:creationId xmlns:a16="http://schemas.microsoft.com/office/drawing/2014/main" id="{D6DDE40C-A346-184B-C196-8CF04A756D3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32" t="18139" r="24753" b="18139"/>
          <a:stretch/>
        </p:blipFill>
        <p:spPr>
          <a:xfrm>
            <a:off x="3674532" y="194440"/>
            <a:ext cx="1181710" cy="143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362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</TotalTime>
  <Words>233</Words>
  <Application>Microsoft Office PowerPoint</Application>
  <PresentationFormat>Custom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Horejsi</dc:creator>
  <cp:lastModifiedBy>Lucy N</cp:lastModifiedBy>
  <cp:revision>4</cp:revision>
  <cp:lastPrinted>2024-10-22T05:11:55Z</cp:lastPrinted>
  <dcterms:created xsi:type="dcterms:W3CDTF">2024-08-12T23:27:35Z</dcterms:created>
  <dcterms:modified xsi:type="dcterms:W3CDTF">2025-08-14T01:39:22Z</dcterms:modified>
</cp:coreProperties>
</file>