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4" r:id="rId2"/>
  </p:sldMasterIdLst>
  <p:notesMasterIdLst>
    <p:notesMasterId r:id="rId19"/>
  </p:notesMasterIdLst>
  <p:handoutMasterIdLst>
    <p:handoutMasterId r:id="rId20"/>
  </p:handoutMasterIdLst>
  <p:sldIdLst>
    <p:sldId id="362" r:id="rId3"/>
    <p:sldId id="363" r:id="rId4"/>
    <p:sldId id="2134804589" r:id="rId5"/>
    <p:sldId id="2134804594" r:id="rId6"/>
    <p:sldId id="2134804590" r:id="rId7"/>
    <p:sldId id="2134804592" r:id="rId8"/>
    <p:sldId id="2134804591" r:id="rId9"/>
    <p:sldId id="2134804593" r:id="rId10"/>
    <p:sldId id="2134804596" r:id="rId11"/>
    <p:sldId id="2134804598" r:id="rId12"/>
    <p:sldId id="2134804597" r:id="rId13"/>
    <p:sldId id="2134804595" r:id="rId14"/>
    <p:sldId id="2134804600" r:id="rId15"/>
    <p:sldId id="2134804599" r:id="rId16"/>
    <p:sldId id="2134804601" r:id="rId17"/>
    <p:sldId id="372" r:id="rId18"/>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4">
          <p15:clr>
            <a:srgbClr val="A4A3A4"/>
          </p15:clr>
        </p15:guide>
        <p15:guide id="2" orient="horz" pos="6">
          <p15:clr>
            <a:srgbClr val="A4A3A4"/>
          </p15:clr>
        </p15:guide>
        <p15:guide id="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2E"/>
    <a:srgbClr val="FBB040"/>
    <a:srgbClr val="003D73"/>
    <a:srgbClr val="003C7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473EF-49DE-4F56-96A0-F65788334511}" v="54" dt="2026-02-24T06:28:56.632"/>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14" autoAdjust="0"/>
  </p:normalViewPr>
  <p:slideViewPr>
    <p:cSldViewPr snapToGrid="0">
      <p:cViewPr varScale="1">
        <p:scale>
          <a:sx n="86" d="100"/>
          <a:sy n="86" d="100"/>
        </p:scale>
        <p:origin x="300" y="64"/>
      </p:cViewPr>
      <p:guideLst>
        <p:guide orient="horz" pos="2014"/>
        <p:guide orient="horz" pos="6"/>
        <p:guide/>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Richard" userId="e510140c-1bff-45f3-bab9-0cb3bb592fe5" providerId="ADAL" clId="{7C92B808-21F7-4013-97F2-E7C18228C25B}"/>
    <pc:docChg chg="undo custSel addSld delSld modSld sldOrd">
      <pc:chgData name="Rivera, Richard" userId="e510140c-1bff-45f3-bab9-0cb3bb592fe5" providerId="ADAL" clId="{7C92B808-21F7-4013-97F2-E7C18228C25B}" dt="2026-02-24T06:30:55.714" v="4752" actId="15"/>
      <pc:docMkLst>
        <pc:docMk/>
      </pc:docMkLst>
      <pc:sldChg chg="del">
        <pc:chgData name="Rivera, Richard" userId="e510140c-1bff-45f3-bab9-0cb3bb592fe5" providerId="ADAL" clId="{7C92B808-21F7-4013-97F2-E7C18228C25B}" dt="2026-02-23T22:34:13.608" v="1803" actId="2696"/>
        <pc:sldMkLst>
          <pc:docMk/>
          <pc:sldMk cId="1647680911" sldId="331"/>
        </pc:sldMkLst>
      </pc:sldChg>
      <pc:sldChg chg="modSp mod">
        <pc:chgData name="Rivera, Richard" userId="e510140c-1bff-45f3-bab9-0cb3bb592fe5" providerId="ADAL" clId="{7C92B808-21F7-4013-97F2-E7C18228C25B}" dt="2026-02-24T03:56:16.135" v="1836" actId="1076"/>
        <pc:sldMkLst>
          <pc:docMk/>
          <pc:sldMk cId="2003882061" sldId="363"/>
        </pc:sldMkLst>
        <pc:spChg chg="mod">
          <ac:chgData name="Rivera, Richard" userId="e510140c-1bff-45f3-bab9-0cb3bb592fe5" providerId="ADAL" clId="{7C92B808-21F7-4013-97F2-E7C18228C25B}" dt="2026-02-24T03:56:16.135" v="1836" actId="1076"/>
          <ac:spMkLst>
            <pc:docMk/>
            <pc:sldMk cId="2003882061" sldId="363"/>
            <ac:spMk id="4" creationId="{41ABD496-26D5-B5D9-A9BC-503464BDBDEB}"/>
          </ac:spMkLst>
        </pc:spChg>
        <pc:spChg chg="mod">
          <ac:chgData name="Rivera, Richard" userId="e510140c-1bff-45f3-bab9-0cb3bb592fe5" providerId="ADAL" clId="{7C92B808-21F7-4013-97F2-E7C18228C25B}" dt="2026-02-24T03:56:07.765" v="1835" actId="1076"/>
          <ac:spMkLst>
            <pc:docMk/>
            <pc:sldMk cId="2003882061" sldId="363"/>
            <ac:spMk id="26626" creationId="{00000000-0000-0000-0000-000000000000}"/>
          </ac:spMkLst>
        </pc:spChg>
      </pc:sldChg>
      <pc:sldChg chg="del">
        <pc:chgData name="Rivera, Richard" userId="e510140c-1bff-45f3-bab9-0cb3bb592fe5" providerId="ADAL" clId="{7C92B808-21F7-4013-97F2-E7C18228C25B}" dt="2026-02-23T22:34:13.608" v="1803" actId="2696"/>
        <pc:sldMkLst>
          <pc:docMk/>
          <pc:sldMk cId="2352358463" sldId="370"/>
        </pc:sldMkLst>
      </pc:sldChg>
      <pc:sldChg chg="del">
        <pc:chgData name="Rivera, Richard" userId="e510140c-1bff-45f3-bab9-0cb3bb592fe5" providerId="ADAL" clId="{7C92B808-21F7-4013-97F2-E7C18228C25B}" dt="2026-02-23T22:34:13.608" v="1803" actId="2696"/>
        <pc:sldMkLst>
          <pc:docMk/>
          <pc:sldMk cId="3027999646" sldId="373"/>
        </pc:sldMkLst>
      </pc:sldChg>
      <pc:sldChg chg="del">
        <pc:chgData name="Rivera, Richard" userId="e510140c-1bff-45f3-bab9-0cb3bb592fe5" providerId="ADAL" clId="{7C92B808-21F7-4013-97F2-E7C18228C25B}" dt="2026-02-23T22:34:13.608" v="1803" actId="2696"/>
        <pc:sldMkLst>
          <pc:docMk/>
          <pc:sldMk cId="1413133067" sldId="635"/>
        </pc:sldMkLst>
      </pc:sldChg>
      <pc:sldChg chg="del">
        <pc:chgData name="Rivera, Richard" userId="e510140c-1bff-45f3-bab9-0cb3bb592fe5" providerId="ADAL" clId="{7C92B808-21F7-4013-97F2-E7C18228C25B}" dt="2026-02-24T05:09:06.749" v="2739" actId="2696"/>
        <pc:sldMkLst>
          <pc:docMk/>
          <pc:sldMk cId="3410092154" sldId="1759"/>
        </pc:sldMkLst>
      </pc:sldChg>
      <pc:sldChg chg="del modNotesTx">
        <pc:chgData name="Rivera, Richard" userId="e510140c-1bff-45f3-bab9-0cb3bb592fe5" providerId="ADAL" clId="{7C92B808-21F7-4013-97F2-E7C18228C25B}" dt="2026-02-24T05:09:06.749" v="2739" actId="2696"/>
        <pc:sldMkLst>
          <pc:docMk/>
          <pc:sldMk cId="987502762" sldId="1791"/>
        </pc:sldMkLst>
      </pc:sldChg>
      <pc:sldChg chg="del">
        <pc:chgData name="Rivera, Richard" userId="e510140c-1bff-45f3-bab9-0cb3bb592fe5" providerId="ADAL" clId="{7C92B808-21F7-4013-97F2-E7C18228C25B}" dt="2026-02-24T05:09:06.749" v="2739" actId="2696"/>
        <pc:sldMkLst>
          <pc:docMk/>
          <pc:sldMk cId="1847426729" sldId="1792"/>
        </pc:sldMkLst>
      </pc:sldChg>
      <pc:sldChg chg="del">
        <pc:chgData name="Rivera, Richard" userId="e510140c-1bff-45f3-bab9-0cb3bb592fe5" providerId="ADAL" clId="{7C92B808-21F7-4013-97F2-E7C18228C25B}" dt="2026-02-23T22:34:13.608" v="1803" actId="2696"/>
        <pc:sldMkLst>
          <pc:docMk/>
          <pc:sldMk cId="3411468658" sldId="1793"/>
        </pc:sldMkLst>
      </pc:sldChg>
      <pc:sldChg chg="del">
        <pc:chgData name="Rivera, Richard" userId="e510140c-1bff-45f3-bab9-0cb3bb592fe5" providerId="ADAL" clId="{7C92B808-21F7-4013-97F2-E7C18228C25B}" dt="2026-02-23T22:34:13.608" v="1803" actId="2696"/>
        <pc:sldMkLst>
          <pc:docMk/>
          <pc:sldMk cId="3890437443" sldId="1794"/>
        </pc:sldMkLst>
      </pc:sldChg>
      <pc:sldChg chg="del">
        <pc:chgData name="Rivera, Richard" userId="e510140c-1bff-45f3-bab9-0cb3bb592fe5" providerId="ADAL" clId="{7C92B808-21F7-4013-97F2-E7C18228C25B}" dt="2026-02-23T22:34:13.608" v="1803" actId="2696"/>
        <pc:sldMkLst>
          <pc:docMk/>
          <pc:sldMk cId="2456141335" sldId="1795"/>
        </pc:sldMkLst>
      </pc:sldChg>
      <pc:sldChg chg="del">
        <pc:chgData name="Rivera, Richard" userId="e510140c-1bff-45f3-bab9-0cb3bb592fe5" providerId="ADAL" clId="{7C92B808-21F7-4013-97F2-E7C18228C25B}" dt="2026-02-23T22:34:13.608" v="1803" actId="2696"/>
        <pc:sldMkLst>
          <pc:docMk/>
          <pc:sldMk cId="2274089341" sldId="1796"/>
        </pc:sldMkLst>
      </pc:sldChg>
      <pc:sldChg chg="del">
        <pc:chgData name="Rivera, Richard" userId="e510140c-1bff-45f3-bab9-0cb3bb592fe5" providerId="ADAL" clId="{7C92B808-21F7-4013-97F2-E7C18228C25B}" dt="2026-02-23T22:34:13.608" v="1803" actId="2696"/>
        <pc:sldMkLst>
          <pc:docMk/>
          <pc:sldMk cId="2892574230" sldId="2134804573"/>
        </pc:sldMkLst>
      </pc:sldChg>
      <pc:sldChg chg="del">
        <pc:chgData name="Rivera, Richard" userId="e510140c-1bff-45f3-bab9-0cb3bb592fe5" providerId="ADAL" clId="{7C92B808-21F7-4013-97F2-E7C18228C25B}" dt="2026-02-23T22:34:13.608" v="1803" actId="2696"/>
        <pc:sldMkLst>
          <pc:docMk/>
          <pc:sldMk cId="3275882967" sldId="2134804574"/>
        </pc:sldMkLst>
      </pc:sldChg>
      <pc:sldChg chg="del">
        <pc:chgData name="Rivera, Richard" userId="e510140c-1bff-45f3-bab9-0cb3bb592fe5" providerId="ADAL" clId="{7C92B808-21F7-4013-97F2-E7C18228C25B}" dt="2026-02-23T22:34:13.608" v="1803" actId="2696"/>
        <pc:sldMkLst>
          <pc:docMk/>
          <pc:sldMk cId="691828845" sldId="2134804575"/>
        </pc:sldMkLst>
      </pc:sldChg>
      <pc:sldChg chg="del">
        <pc:chgData name="Rivera, Richard" userId="e510140c-1bff-45f3-bab9-0cb3bb592fe5" providerId="ADAL" clId="{7C92B808-21F7-4013-97F2-E7C18228C25B}" dt="2026-02-23T22:34:13.608" v="1803" actId="2696"/>
        <pc:sldMkLst>
          <pc:docMk/>
          <pc:sldMk cId="272186165" sldId="2134804578"/>
        </pc:sldMkLst>
      </pc:sldChg>
      <pc:sldChg chg="del">
        <pc:chgData name="Rivera, Richard" userId="e510140c-1bff-45f3-bab9-0cb3bb592fe5" providerId="ADAL" clId="{7C92B808-21F7-4013-97F2-E7C18228C25B}" dt="2026-02-23T22:34:13.608" v="1803" actId="2696"/>
        <pc:sldMkLst>
          <pc:docMk/>
          <pc:sldMk cId="3331779294" sldId="2134804583"/>
        </pc:sldMkLst>
      </pc:sldChg>
      <pc:sldChg chg="del">
        <pc:chgData name="Rivera, Richard" userId="e510140c-1bff-45f3-bab9-0cb3bb592fe5" providerId="ADAL" clId="{7C92B808-21F7-4013-97F2-E7C18228C25B}" dt="2026-02-23T22:34:13.608" v="1803" actId="2696"/>
        <pc:sldMkLst>
          <pc:docMk/>
          <pc:sldMk cId="2472339590" sldId="2134804584"/>
        </pc:sldMkLst>
      </pc:sldChg>
      <pc:sldChg chg="del">
        <pc:chgData name="Rivera, Richard" userId="e510140c-1bff-45f3-bab9-0cb3bb592fe5" providerId="ADAL" clId="{7C92B808-21F7-4013-97F2-E7C18228C25B}" dt="2026-02-23T22:34:13.608" v="1803" actId="2696"/>
        <pc:sldMkLst>
          <pc:docMk/>
          <pc:sldMk cId="569606668" sldId="2134804585"/>
        </pc:sldMkLst>
      </pc:sldChg>
      <pc:sldChg chg="del">
        <pc:chgData name="Rivera, Richard" userId="e510140c-1bff-45f3-bab9-0cb3bb592fe5" providerId="ADAL" clId="{7C92B808-21F7-4013-97F2-E7C18228C25B}" dt="2026-02-23T22:34:13.608" v="1803" actId="2696"/>
        <pc:sldMkLst>
          <pc:docMk/>
          <pc:sldMk cId="3185733672" sldId="2134804586"/>
        </pc:sldMkLst>
      </pc:sldChg>
      <pc:sldChg chg="del">
        <pc:chgData name="Rivera, Richard" userId="e510140c-1bff-45f3-bab9-0cb3bb592fe5" providerId="ADAL" clId="{7C92B808-21F7-4013-97F2-E7C18228C25B}" dt="2026-02-23T22:34:13.608" v="1803" actId="2696"/>
        <pc:sldMkLst>
          <pc:docMk/>
          <pc:sldMk cId="1098495697" sldId="2134804587"/>
        </pc:sldMkLst>
      </pc:sldChg>
      <pc:sldChg chg="del">
        <pc:chgData name="Rivera, Richard" userId="e510140c-1bff-45f3-bab9-0cb3bb592fe5" providerId="ADAL" clId="{7C92B808-21F7-4013-97F2-E7C18228C25B}" dt="2026-02-23T22:34:13.608" v="1803" actId="2696"/>
        <pc:sldMkLst>
          <pc:docMk/>
          <pc:sldMk cId="3977165200" sldId="2134804588"/>
        </pc:sldMkLst>
      </pc:sldChg>
      <pc:sldChg chg="add del">
        <pc:chgData name="Rivera, Richard" userId="e510140c-1bff-45f3-bab9-0cb3bb592fe5" providerId="ADAL" clId="{7C92B808-21F7-4013-97F2-E7C18228C25B}" dt="2026-02-23T20:18:21.373" v="145" actId="2696"/>
        <pc:sldMkLst>
          <pc:docMk/>
          <pc:sldMk cId="1074225988" sldId="2134804589"/>
        </pc:sldMkLst>
      </pc:sldChg>
      <pc:sldChg chg="addSp delSp modSp add mod ord">
        <pc:chgData name="Rivera, Richard" userId="e510140c-1bff-45f3-bab9-0cb3bb592fe5" providerId="ADAL" clId="{7C92B808-21F7-4013-97F2-E7C18228C25B}" dt="2026-02-24T06:27:08.827" v="4744" actId="478"/>
        <pc:sldMkLst>
          <pc:docMk/>
          <pc:sldMk cId="3154808351" sldId="2134804589"/>
        </pc:sldMkLst>
        <pc:spChg chg="del mod">
          <ac:chgData name="Rivera, Richard" userId="e510140c-1bff-45f3-bab9-0cb3bb592fe5" providerId="ADAL" clId="{7C92B808-21F7-4013-97F2-E7C18228C25B}" dt="2026-02-23T20:21:15.338" v="295" actId="478"/>
          <ac:spMkLst>
            <pc:docMk/>
            <pc:sldMk cId="3154808351" sldId="2134804589"/>
            <ac:spMk id="3" creationId="{F1A55E72-8A12-E1CE-5D5C-5BA7CFFC50BB}"/>
          </ac:spMkLst>
        </pc:spChg>
        <pc:spChg chg="mod">
          <ac:chgData name="Rivera, Richard" userId="e510140c-1bff-45f3-bab9-0cb3bb592fe5" providerId="ADAL" clId="{7C92B808-21F7-4013-97F2-E7C18228C25B}" dt="2026-02-23T20:21:31.779" v="321" actId="14100"/>
          <ac:spMkLst>
            <pc:docMk/>
            <pc:sldMk cId="3154808351" sldId="2134804589"/>
            <ac:spMk id="4" creationId="{CAA0977E-37ED-CD03-B7D6-9C69208CE1A2}"/>
          </ac:spMkLst>
        </pc:spChg>
        <pc:spChg chg="add mod">
          <ac:chgData name="Rivera, Richard" userId="e510140c-1bff-45f3-bab9-0cb3bb592fe5" providerId="ADAL" clId="{7C92B808-21F7-4013-97F2-E7C18228C25B}" dt="2026-02-24T04:24:12.690" v="2068" actId="14100"/>
          <ac:spMkLst>
            <pc:docMk/>
            <pc:sldMk cId="3154808351" sldId="2134804589"/>
            <ac:spMk id="5" creationId="{3B734A6B-7563-1725-65D7-1F03C8874617}"/>
          </ac:spMkLst>
        </pc:spChg>
        <pc:spChg chg="mod">
          <ac:chgData name="Rivera, Richard" userId="e510140c-1bff-45f3-bab9-0cb3bb592fe5" providerId="ADAL" clId="{7C92B808-21F7-4013-97F2-E7C18228C25B}" dt="2026-02-23T20:20:42.041" v="255" actId="20577"/>
          <ac:spMkLst>
            <pc:docMk/>
            <pc:sldMk cId="3154808351" sldId="2134804589"/>
            <ac:spMk id="8" creationId="{E1EA23AE-D32D-FB9C-62D2-9C1EC36E66A4}"/>
          </ac:spMkLst>
        </pc:spChg>
        <pc:spChg chg="add mod">
          <ac:chgData name="Rivera, Richard" userId="e510140c-1bff-45f3-bab9-0cb3bb592fe5" providerId="ADAL" clId="{7C92B808-21F7-4013-97F2-E7C18228C25B}" dt="2026-02-24T04:23:46.846" v="2065" actId="20577"/>
          <ac:spMkLst>
            <pc:docMk/>
            <pc:sldMk cId="3154808351" sldId="2134804589"/>
            <ac:spMk id="10" creationId="{CAD938F8-AA76-7648-B81D-2716181F051B}"/>
          </ac:spMkLst>
        </pc:spChg>
        <pc:spChg chg="add del mod ord">
          <ac:chgData name="Rivera, Richard" userId="e510140c-1bff-45f3-bab9-0cb3bb592fe5" providerId="ADAL" clId="{7C92B808-21F7-4013-97F2-E7C18228C25B}" dt="2026-02-24T06:27:08.827" v="4744" actId="478"/>
          <ac:spMkLst>
            <pc:docMk/>
            <pc:sldMk cId="3154808351" sldId="2134804589"/>
            <ac:spMk id="11" creationId="{313F06B1-91AD-2FDE-C0FB-B581FA6D471E}"/>
          </ac:spMkLst>
        </pc:spChg>
        <pc:spChg chg="mod">
          <ac:chgData name="Rivera, Richard" userId="e510140c-1bff-45f3-bab9-0cb3bb592fe5" providerId="ADAL" clId="{7C92B808-21F7-4013-97F2-E7C18228C25B}" dt="2026-02-23T20:20:52.377" v="278" actId="20577"/>
          <ac:spMkLst>
            <pc:docMk/>
            <pc:sldMk cId="3154808351" sldId="2134804589"/>
            <ac:spMk id="13" creationId="{2F3A59BA-AC25-1765-373A-098BAA8573C0}"/>
          </ac:spMkLst>
        </pc:spChg>
        <pc:spChg chg="add del mod">
          <ac:chgData name="Rivera, Richard" userId="e510140c-1bff-45f3-bab9-0cb3bb592fe5" providerId="ADAL" clId="{7C92B808-21F7-4013-97F2-E7C18228C25B}" dt="2026-02-23T21:24:59.418" v="420" actId="14100"/>
          <ac:spMkLst>
            <pc:docMk/>
            <pc:sldMk cId="3154808351" sldId="2134804589"/>
            <ac:spMk id="37" creationId="{0BACF72D-2FFB-74CA-8E5B-A51E83714CF7}"/>
          </ac:spMkLst>
        </pc:spChg>
        <pc:graphicFrameChg chg="add del modGraphic">
          <ac:chgData name="Rivera, Richard" userId="e510140c-1bff-45f3-bab9-0cb3bb592fe5" providerId="ADAL" clId="{7C92B808-21F7-4013-97F2-E7C18228C25B}" dt="2026-02-23T21:17:51.120" v="324" actId="1032"/>
          <ac:graphicFrameMkLst>
            <pc:docMk/>
            <pc:sldMk cId="3154808351" sldId="2134804589"/>
            <ac:graphicFrameMk id="2" creationId="{98348E0B-A926-2BE5-6C1B-D85686A3782A}"/>
          </ac:graphicFrameMkLst>
        </pc:graphicFrameChg>
        <pc:picChg chg="del">
          <ac:chgData name="Rivera, Richard" userId="e510140c-1bff-45f3-bab9-0cb3bb592fe5" providerId="ADAL" clId="{7C92B808-21F7-4013-97F2-E7C18228C25B}" dt="2026-02-23T20:18:29.953" v="148" actId="478"/>
          <ac:picMkLst>
            <pc:docMk/>
            <pc:sldMk cId="3154808351" sldId="2134804589"/>
            <ac:picMk id="6" creationId="{A422469A-8477-3E47-8D5F-E3D2F02F5657}"/>
          </ac:picMkLst>
        </pc:picChg>
        <pc:picChg chg="del">
          <ac:chgData name="Rivera, Richard" userId="e510140c-1bff-45f3-bab9-0cb3bb592fe5" providerId="ADAL" clId="{7C92B808-21F7-4013-97F2-E7C18228C25B}" dt="2026-02-23T20:18:32.699" v="149" actId="478"/>
          <ac:picMkLst>
            <pc:docMk/>
            <pc:sldMk cId="3154808351" sldId="2134804589"/>
            <ac:picMk id="9" creationId="{BB9165C1-F65F-1465-3E75-C00BDFDC449C}"/>
          </ac:picMkLst>
        </pc:picChg>
      </pc:sldChg>
      <pc:sldChg chg="addSp delSp modSp add mod">
        <pc:chgData name="Rivera, Richard" userId="e510140c-1bff-45f3-bab9-0cb3bb592fe5" providerId="ADAL" clId="{7C92B808-21F7-4013-97F2-E7C18228C25B}" dt="2026-02-24T04:45:42.690" v="2546" actId="1036"/>
        <pc:sldMkLst>
          <pc:docMk/>
          <pc:sldMk cId="3603055521" sldId="2134804590"/>
        </pc:sldMkLst>
        <pc:spChg chg="del">
          <ac:chgData name="Rivera, Richard" userId="e510140c-1bff-45f3-bab9-0cb3bb592fe5" providerId="ADAL" clId="{7C92B808-21F7-4013-97F2-E7C18228C25B}" dt="2026-02-23T21:26:25.139" v="434" actId="478"/>
          <ac:spMkLst>
            <pc:docMk/>
            <pc:sldMk cId="3603055521" sldId="2134804590"/>
            <ac:spMk id="5" creationId="{4CFDE385-598C-91A6-30A2-A231CFA22AB0}"/>
          </ac:spMkLst>
        </pc:spChg>
        <pc:spChg chg="mod">
          <ac:chgData name="Rivera, Richard" userId="e510140c-1bff-45f3-bab9-0cb3bb592fe5" providerId="ADAL" clId="{7C92B808-21F7-4013-97F2-E7C18228C25B}" dt="2026-02-24T04:01:54.589" v="1985" actId="27636"/>
          <ac:spMkLst>
            <pc:docMk/>
            <pc:sldMk cId="3603055521" sldId="2134804590"/>
            <ac:spMk id="8" creationId="{476F0E48-6B4B-8D69-2C2C-C1A35728DDF0}"/>
          </ac:spMkLst>
        </pc:spChg>
        <pc:spChg chg="add mod">
          <ac:chgData name="Rivera, Richard" userId="e510140c-1bff-45f3-bab9-0cb3bb592fe5" providerId="ADAL" clId="{7C92B808-21F7-4013-97F2-E7C18228C25B}" dt="2026-02-24T04:45:36.928" v="2529" actId="1036"/>
          <ac:spMkLst>
            <pc:docMk/>
            <pc:sldMk cId="3603055521" sldId="2134804590"/>
            <ac:spMk id="9" creationId="{53A2BEDA-3048-5791-A1FE-1F1DCBD44AA7}"/>
          </ac:spMkLst>
        </pc:spChg>
        <pc:spChg chg="del">
          <ac:chgData name="Rivera, Richard" userId="e510140c-1bff-45f3-bab9-0cb3bb592fe5" providerId="ADAL" clId="{7C92B808-21F7-4013-97F2-E7C18228C25B}" dt="2026-02-23T21:26:28.412" v="435" actId="478"/>
          <ac:spMkLst>
            <pc:docMk/>
            <pc:sldMk cId="3603055521" sldId="2134804590"/>
            <ac:spMk id="10" creationId="{6A9C5CFA-C349-53E2-5FF1-D3493432655A}"/>
          </ac:spMkLst>
        </pc:spChg>
        <pc:spChg chg="del">
          <ac:chgData name="Rivera, Richard" userId="e510140c-1bff-45f3-bab9-0cb3bb592fe5" providerId="ADAL" clId="{7C92B808-21F7-4013-97F2-E7C18228C25B}" dt="2026-02-23T21:26:20.395" v="433" actId="478"/>
          <ac:spMkLst>
            <pc:docMk/>
            <pc:sldMk cId="3603055521" sldId="2134804590"/>
            <ac:spMk id="11" creationId="{FF2A2F3F-89F5-DACC-D9FB-8F516A595055}"/>
          </ac:spMkLst>
        </pc:spChg>
        <pc:spChg chg="add mod">
          <ac:chgData name="Rivera, Richard" userId="e510140c-1bff-45f3-bab9-0cb3bb592fe5" providerId="ADAL" clId="{7C92B808-21F7-4013-97F2-E7C18228C25B}" dt="2026-02-24T04:45:42.690" v="2546" actId="1036"/>
          <ac:spMkLst>
            <pc:docMk/>
            <pc:sldMk cId="3603055521" sldId="2134804590"/>
            <ac:spMk id="12" creationId="{58A4B259-755D-4172-A28A-9AAD5E58C467}"/>
          </ac:spMkLst>
        </pc:spChg>
        <pc:spChg chg="mod">
          <ac:chgData name="Rivera, Richard" userId="e510140c-1bff-45f3-bab9-0cb3bb592fe5" providerId="ADAL" clId="{7C92B808-21F7-4013-97F2-E7C18228C25B}" dt="2026-02-24T04:02:04.816" v="1986"/>
          <ac:spMkLst>
            <pc:docMk/>
            <pc:sldMk cId="3603055521" sldId="2134804590"/>
            <ac:spMk id="13" creationId="{4AD28A48-113E-330C-696F-EC6D1E0BEA51}"/>
          </ac:spMkLst>
        </pc:spChg>
        <pc:spChg chg="mod">
          <ac:chgData name="Rivera, Richard" userId="e510140c-1bff-45f3-bab9-0cb3bb592fe5" providerId="ADAL" clId="{7C92B808-21F7-4013-97F2-E7C18228C25B}" dt="2026-02-24T04:05:15.648" v="2035" actId="20577"/>
          <ac:spMkLst>
            <pc:docMk/>
            <pc:sldMk cId="3603055521" sldId="2134804590"/>
            <ac:spMk id="37" creationId="{87256177-DC46-EE84-564D-3BC0EE3B58CB}"/>
          </ac:spMkLst>
        </pc:spChg>
        <pc:graphicFrameChg chg="add mod modGraphic">
          <ac:chgData name="Rivera, Richard" userId="e510140c-1bff-45f3-bab9-0cb3bb592fe5" providerId="ADAL" clId="{7C92B808-21F7-4013-97F2-E7C18228C25B}" dt="2026-02-24T04:45:36.928" v="2529" actId="1036"/>
          <ac:graphicFrameMkLst>
            <pc:docMk/>
            <pc:sldMk cId="3603055521" sldId="2134804590"/>
            <ac:graphicFrameMk id="2" creationId="{60555568-37D3-8C68-084B-5D3390745FDC}"/>
          </ac:graphicFrameMkLst>
        </pc:graphicFrameChg>
        <pc:picChg chg="add mod">
          <ac:chgData name="Rivera, Richard" userId="e510140c-1bff-45f3-bab9-0cb3bb592fe5" providerId="ADAL" clId="{7C92B808-21F7-4013-97F2-E7C18228C25B}" dt="2026-02-24T04:45:36.928" v="2529" actId="1036"/>
          <ac:picMkLst>
            <pc:docMk/>
            <pc:sldMk cId="3603055521" sldId="2134804590"/>
            <ac:picMk id="6" creationId="{39E9C102-7484-9D1F-117F-F63B31EFBA67}"/>
          </ac:picMkLst>
        </pc:picChg>
      </pc:sldChg>
      <pc:sldChg chg="addSp delSp modSp add mod">
        <pc:chgData name="Rivera, Richard" userId="e510140c-1bff-45f3-bab9-0cb3bb592fe5" providerId="ADAL" clId="{7C92B808-21F7-4013-97F2-E7C18228C25B}" dt="2026-02-24T04:51:08.379" v="2584"/>
        <pc:sldMkLst>
          <pc:docMk/>
          <pc:sldMk cId="4098987974" sldId="2134804591"/>
        </pc:sldMkLst>
        <pc:spChg chg="mod">
          <ac:chgData name="Rivera, Richard" userId="e510140c-1bff-45f3-bab9-0cb3bb592fe5" providerId="ADAL" clId="{7C92B808-21F7-4013-97F2-E7C18228C25B}" dt="2026-02-24T04:50:56.638" v="2582"/>
          <ac:spMkLst>
            <pc:docMk/>
            <pc:sldMk cId="4098987974" sldId="2134804591"/>
            <ac:spMk id="8" creationId="{28961AE0-2CA3-C214-F8C7-2E81E0795189}"/>
          </ac:spMkLst>
        </pc:spChg>
        <pc:spChg chg="mod">
          <ac:chgData name="Rivera, Richard" userId="e510140c-1bff-45f3-bab9-0cb3bb592fe5" providerId="ADAL" clId="{7C92B808-21F7-4013-97F2-E7C18228C25B}" dt="2026-02-24T04:51:08.379" v="2584"/>
          <ac:spMkLst>
            <pc:docMk/>
            <pc:sldMk cId="4098987974" sldId="2134804591"/>
            <ac:spMk id="13" creationId="{92C7C979-4795-F2CF-E48F-F8B01D6A4807}"/>
          </ac:spMkLst>
        </pc:spChg>
        <pc:spChg chg="add mod">
          <ac:chgData name="Rivera, Richard" userId="e510140c-1bff-45f3-bab9-0cb3bb592fe5" providerId="ADAL" clId="{7C92B808-21F7-4013-97F2-E7C18228C25B}" dt="2026-02-23T22:30:46.605" v="1640" actId="1035"/>
          <ac:spMkLst>
            <pc:docMk/>
            <pc:sldMk cId="4098987974" sldId="2134804591"/>
            <ac:spMk id="14" creationId="{D4E0BB8D-FC8F-484F-A4DE-57C252E1BE12}"/>
          </ac:spMkLst>
        </pc:spChg>
        <pc:spChg chg="add mod">
          <ac:chgData name="Rivera, Richard" userId="e510140c-1bff-45f3-bab9-0cb3bb592fe5" providerId="ADAL" clId="{7C92B808-21F7-4013-97F2-E7C18228C25B}" dt="2026-02-23T22:30:46.605" v="1640" actId="1035"/>
          <ac:spMkLst>
            <pc:docMk/>
            <pc:sldMk cId="4098987974" sldId="2134804591"/>
            <ac:spMk id="19" creationId="{8C95166F-DB44-70D4-D39E-C9D920B93C68}"/>
          </ac:spMkLst>
        </pc:spChg>
        <pc:spChg chg="add mod">
          <ac:chgData name="Rivera, Richard" userId="e510140c-1bff-45f3-bab9-0cb3bb592fe5" providerId="ADAL" clId="{7C92B808-21F7-4013-97F2-E7C18228C25B}" dt="2026-02-23T22:30:46.605" v="1640" actId="1035"/>
          <ac:spMkLst>
            <pc:docMk/>
            <pc:sldMk cId="4098987974" sldId="2134804591"/>
            <ac:spMk id="20" creationId="{C696BE59-DB8B-43C8-23F1-EA9BD9FE2FFB}"/>
          </ac:spMkLst>
        </pc:spChg>
        <pc:spChg chg="add mod">
          <ac:chgData name="Rivera, Richard" userId="e510140c-1bff-45f3-bab9-0cb3bb592fe5" providerId="ADAL" clId="{7C92B808-21F7-4013-97F2-E7C18228C25B}" dt="2026-02-23T22:32:09.335" v="1725" actId="20577"/>
          <ac:spMkLst>
            <pc:docMk/>
            <pc:sldMk cId="4098987974" sldId="2134804591"/>
            <ac:spMk id="21" creationId="{4B425498-10C4-87CD-12C3-B331A89583AA}"/>
          </ac:spMkLst>
        </pc:spChg>
        <pc:spChg chg="add mod">
          <ac:chgData name="Rivera, Richard" userId="e510140c-1bff-45f3-bab9-0cb3bb592fe5" providerId="ADAL" clId="{7C92B808-21F7-4013-97F2-E7C18228C25B}" dt="2026-02-23T22:33:49.292" v="1801" actId="1076"/>
          <ac:spMkLst>
            <pc:docMk/>
            <pc:sldMk cId="4098987974" sldId="2134804591"/>
            <ac:spMk id="22" creationId="{08FE8376-9A29-9EB0-FB61-D60D3EDF2D08}"/>
          </ac:spMkLst>
        </pc:spChg>
        <pc:spChg chg="ord">
          <ac:chgData name="Rivera, Richard" userId="e510140c-1bff-45f3-bab9-0cb3bb592fe5" providerId="ADAL" clId="{7C92B808-21F7-4013-97F2-E7C18228C25B}" dt="2026-02-23T21:56:57.478" v="1210" actId="166"/>
          <ac:spMkLst>
            <pc:docMk/>
            <pc:sldMk cId="4098987974" sldId="2134804591"/>
            <ac:spMk id="37" creationId="{EC474A90-6CC1-2E51-ED9B-F5DF8CEDE9D6}"/>
          </ac:spMkLst>
        </pc:spChg>
        <pc:graphicFrameChg chg="del">
          <ac:chgData name="Rivera, Richard" userId="e510140c-1bff-45f3-bab9-0cb3bb592fe5" providerId="ADAL" clId="{7C92B808-21F7-4013-97F2-E7C18228C25B}" dt="2026-02-23T21:55:47.595" v="1197" actId="478"/>
          <ac:graphicFrameMkLst>
            <pc:docMk/>
            <pc:sldMk cId="4098987974" sldId="2134804591"/>
            <ac:graphicFrameMk id="2" creationId="{ACDE2D8A-8B08-1812-18D0-E1279CBF5DD5}"/>
          </ac:graphicFrameMkLst>
        </pc:graphicFrameChg>
        <pc:picChg chg="add del mod">
          <ac:chgData name="Rivera, Richard" userId="e510140c-1bff-45f3-bab9-0cb3bb592fe5" providerId="ADAL" clId="{7C92B808-21F7-4013-97F2-E7C18228C25B}" dt="2026-02-24T04:03:43.096" v="2027" actId="478"/>
          <ac:picMkLst>
            <pc:docMk/>
            <pc:sldMk cId="4098987974" sldId="2134804591"/>
            <ac:picMk id="3" creationId="{91D62792-9BAC-B12C-DB6F-44BB67809128}"/>
          </ac:picMkLst>
        </pc:picChg>
        <pc:picChg chg="add mod">
          <ac:chgData name="Rivera, Richard" userId="e510140c-1bff-45f3-bab9-0cb3bb592fe5" providerId="ADAL" clId="{7C92B808-21F7-4013-97F2-E7C18228C25B}" dt="2026-02-23T21:56:32.008" v="1204"/>
          <ac:picMkLst>
            <pc:docMk/>
            <pc:sldMk cId="4098987974" sldId="2134804591"/>
            <ac:picMk id="5" creationId="{9D3BA52F-1D59-46C7-9890-A48957B004DD}"/>
          </ac:picMkLst>
        </pc:picChg>
        <pc:picChg chg="del">
          <ac:chgData name="Rivera, Richard" userId="e510140c-1bff-45f3-bab9-0cb3bb592fe5" providerId="ADAL" clId="{7C92B808-21F7-4013-97F2-E7C18228C25B}" dt="2026-02-23T21:55:49.515" v="1198" actId="478"/>
          <ac:picMkLst>
            <pc:docMk/>
            <pc:sldMk cId="4098987974" sldId="2134804591"/>
            <ac:picMk id="6" creationId="{88087FAA-E9BD-0ED8-A0AB-77B8A9C1C1EB}"/>
          </ac:picMkLst>
        </pc:picChg>
        <pc:picChg chg="add del mod modCrop">
          <ac:chgData name="Rivera, Richard" userId="e510140c-1bff-45f3-bab9-0cb3bb592fe5" providerId="ADAL" clId="{7C92B808-21F7-4013-97F2-E7C18228C25B}" dt="2026-02-23T22:02:41.093" v="1266" actId="478"/>
          <ac:picMkLst>
            <pc:docMk/>
            <pc:sldMk cId="4098987974" sldId="2134804591"/>
            <ac:picMk id="9" creationId="{9EE7D8F4-ABD8-DA79-2358-8CCAA4385DCE}"/>
          </ac:picMkLst>
        </pc:picChg>
        <pc:picChg chg="add del mod">
          <ac:chgData name="Rivera, Richard" userId="e510140c-1bff-45f3-bab9-0cb3bb592fe5" providerId="ADAL" clId="{7C92B808-21F7-4013-97F2-E7C18228C25B}" dt="2026-02-23T22:02:43.359" v="1268" actId="478"/>
          <ac:picMkLst>
            <pc:docMk/>
            <pc:sldMk cId="4098987974" sldId="2134804591"/>
            <ac:picMk id="10" creationId="{9C37BAB9-0963-2670-1B57-247D43A91927}"/>
          </ac:picMkLst>
        </pc:picChg>
        <pc:picChg chg="add del mod">
          <ac:chgData name="Rivera, Richard" userId="e510140c-1bff-45f3-bab9-0cb3bb592fe5" providerId="ADAL" clId="{7C92B808-21F7-4013-97F2-E7C18228C25B}" dt="2026-02-23T22:02:42.770" v="1267" actId="478"/>
          <ac:picMkLst>
            <pc:docMk/>
            <pc:sldMk cId="4098987974" sldId="2134804591"/>
            <ac:picMk id="11" creationId="{3561FF92-B56E-7276-7A2B-8B0D6467227A}"/>
          </ac:picMkLst>
        </pc:picChg>
        <pc:picChg chg="add del mod">
          <ac:chgData name="Rivera, Richard" userId="e510140c-1bff-45f3-bab9-0cb3bb592fe5" providerId="ADAL" clId="{7C92B808-21F7-4013-97F2-E7C18228C25B}" dt="2026-02-23T22:03:09.707" v="1271" actId="21"/>
          <ac:picMkLst>
            <pc:docMk/>
            <pc:sldMk cId="4098987974" sldId="2134804591"/>
            <ac:picMk id="16" creationId="{363C6143-8258-EC27-9991-0410D6CB3A18}"/>
          </ac:picMkLst>
        </pc:picChg>
        <pc:picChg chg="add mod">
          <ac:chgData name="Rivera, Richard" userId="e510140c-1bff-45f3-bab9-0cb3bb592fe5" providerId="ADAL" clId="{7C92B808-21F7-4013-97F2-E7C18228C25B}" dt="2026-02-24T04:04:15.293" v="2029" actId="14100"/>
          <ac:picMkLst>
            <pc:docMk/>
            <pc:sldMk cId="4098987974" sldId="2134804591"/>
            <ac:picMk id="18" creationId="{8CFB4985-15D4-65C6-A60A-8E325174E8C4}"/>
          </ac:picMkLst>
        </pc:picChg>
        <pc:picChg chg="add mod">
          <ac:chgData name="Rivera, Richard" userId="e510140c-1bff-45f3-bab9-0cb3bb592fe5" providerId="ADAL" clId="{7C92B808-21F7-4013-97F2-E7C18228C25B}" dt="2026-02-24T04:03:48.664" v="2028"/>
          <ac:picMkLst>
            <pc:docMk/>
            <pc:sldMk cId="4098987974" sldId="2134804591"/>
            <ac:picMk id="23" creationId="{9DFB5215-EF86-823A-0284-09DD644EF0CF}"/>
          </ac:picMkLst>
        </pc:picChg>
      </pc:sldChg>
      <pc:sldChg chg="addSp modSp add mod ord">
        <pc:chgData name="Rivera, Richard" userId="e510140c-1bff-45f3-bab9-0cb3bb592fe5" providerId="ADAL" clId="{7C92B808-21F7-4013-97F2-E7C18228C25B}" dt="2026-02-24T04:51:05.195" v="2583"/>
        <pc:sldMkLst>
          <pc:docMk/>
          <pc:sldMk cId="349277165" sldId="2134804592"/>
        </pc:sldMkLst>
        <pc:spChg chg="add mod">
          <ac:chgData name="Rivera, Richard" userId="e510140c-1bff-45f3-bab9-0cb3bb592fe5" providerId="ADAL" clId="{7C92B808-21F7-4013-97F2-E7C18228C25B}" dt="2026-02-24T03:59:09.182" v="1920" actId="164"/>
          <ac:spMkLst>
            <pc:docMk/>
            <pc:sldMk cId="349277165" sldId="2134804592"/>
            <ac:spMk id="2" creationId="{CE139A72-9466-D6D3-D7F8-2981CE78F68C}"/>
          </ac:spMkLst>
        </pc:spChg>
        <pc:spChg chg="add mod">
          <ac:chgData name="Rivera, Richard" userId="e510140c-1bff-45f3-bab9-0cb3bb592fe5" providerId="ADAL" clId="{7C92B808-21F7-4013-97F2-E7C18228C25B}" dt="2026-02-24T04:00:35.502" v="1976" actId="113"/>
          <ac:spMkLst>
            <pc:docMk/>
            <pc:sldMk cId="349277165" sldId="2134804592"/>
            <ac:spMk id="6" creationId="{42548508-DEBA-1CFC-5E3C-9F0EAC2D630A}"/>
          </ac:spMkLst>
        </pc:spChg>
        <pc:spChg chg="mod">
          <ac:chgData name="Rivera, Richard" userId="e510140c-1bff-45f3-bab9-0cb3bb592fe5" providerId="ADAL" clId="{7C92B808-21F7-4013-97F2-E7C18228C25B}" dt="2026-02-24T04:50:53.322" v="2581"/>
          <ac:spMkLst>
            <pc:docMk/>
            <pc:sldMk cId="349277165" sldId="2134804592"/>
            <ac:spMk id="8" creationId="{F504A647-AB5C-BE12-7F23-CC5B147B8299}"/>
          </ac:spMkLst>
        </pc:spChg>
        <pc:spChg chg="mod">
          <ac:chgData name="Rivera, Richard" userId="e510140c-1bff-45f3-bab9-0cb3bb592fe5" providerId="ADAL" clId="{7C92B808-21F7-4013-97F2-E7C18228C25B}" dt="2026-02-24T04:51:05.195" v="2583"/>
          <ac:spMkLst>
            <pc:docMk/>
            <pc:sldMk cId="349277165" sldId="2134804592"/>
            <ac:spMk id="13" creationId="{1D37EEE1-2F8B-4F31-DC01-451B6235BA42}"/>
          </ac:spMkLst>
        </pc:spChg>
        <pc:spChg chg="mod">
          <ac:chgData name="Rivera, Richard" userId="e510140c-1bff-45f3-bab9-0cb3bb592fe5" providerId="ADAL" clId="{7C92B808-21F7-4013-97F2-E7C18228C25B}" dt="2026-02-24T03:57:51.435" v="1844" actId="1076"/>
          <ac:spMkLst>
            <pc:docMk/>
            <pc:sldMk cId="349277165" sldId="2134804592"/>
            <ac:spMk id="14" creationId="{89644F9C-6ED8-C829-C6E7-53AA6C1023B3}"/>
          </ac:spMkLst>
        </pc:spChg>
        <pc:spChg chg="mod">
          <ac:chgData name="Rivera, Richard" userId="e510140c-1bff-45f3-bab9-0cb3bb592fe5" providerId="ADAL" clId="{7C92B808-21F7-4013-97F2-E7C18228C25B}" dt="2026-02-24T04:01:06" v="1980"/>
          <ac:spMkLst>
            <pc:docMk/>
            <pc:sldMk cId="349277165" sldId="2134804592"/>
            <ac:spMk id="37" creationId="{DFCDCB7B-C135-AF87-6B78-4A92A9160B15}"/>
          </ac:spMkLst>
        </pc:spChg>
        <pc:grpChg chg="add mod">
          <ac:chgData name="Rivera, Richard" userId="e510140c-1bff-45f3-bab9-0cb3bb592fe5" providerId="ADAL" clId="{7C92B808-21F7-4013-97F2-E7C18228C25B}" dt="2026-02-24T03:59:09.182" v="1920" actId="164"/>
          <ac:grpSpMkLst>
            <pc:docMk/>
            <pc:sldMk cId="349277165" sldId="2134804592"/>
            <ac:grpSpMk id="5" creationId="{2376D3A7-D784-FFB9-303E-D25500B60793}"/>
          </ac:grpSpMkLst>
        </pc:grpChg>
        <pc:picChg chg="mod">
          <ac:chgData name="Rivera, Richard" userId="e510140c-1bff-45f3-bab9-0cb3bb592fe5" providerId="ADAL" clId="{7C92B808-21F7-4013-97F2-E7C18228C25B}" dt="2026-02-24T03:57:31.370" v="1841" actId="1076"/>
          <ac:picMkLst>
            <pc:docMk/>
            <pc:sldMk cId="349277165" sldId="2134804592"/>
            <ac:picMk id="3" creationId="{4812364B-8EE7-A847-471A-BED8EDC5B8BE}"/>
          </ac:picMkLst>
        </pc:picChg>
        <pc:picChg chg="mod">
          <ac:chgData name="Rivera, Richard" userId="e510140c-1bff-45f3-bab9-0cb3bb592fe5" providerId="ADAL" clId="{7C92B808-21F7-4013-97F2-E7C18228C25B}" dt="2026-02-24T03:59:09.182" v="1920" actId="164"/>
          <ac:picMkLst>
            <pc:docMk/>
            <pc:sldMk cId="349277165" sldId="2134804592"/>
            <ac:picMk id="9" creationId="{15851B84-D3B6-D710-6ED4-9FFEBD2E8F74}"/>
          </ac:picMkLst>
        </pc:picChg>
        <pc:picChg chg="mod">
          <ac:chgData name="Rivera, Richard" userId="e510140c-1bff-45f3-bab9-0cb3bb592fe5" providerId="ADAL" clId="{7C92B808-21F7-4013-97F2-E7C18228C25B}" dt="2026-02-24T04:00:42.398" v="1978" actId="14100"/>
          <ac:picMkLst>
            <pc:docMk/>
            <pc:sldMk cId="349277165" sldId="2134804592"/>
            <ac:picMk id="10" creationId="{20FB749E-6157-F1B4-CCF7-FDE4211655E8}"/>
          </ac:picMkLst>
        </pc:picChg>
        <pc:picChg chg="mod">
          <ac:chgData name="Rivera, Richard" userId="e510140c-1bff-45f3-bab9-0cb3bb592fe5" providerId="ADAL" clId="{7C92B808-21F7-4013-97F2-E7C18228C25B}" dt="2026-02-23T22:03:43" v="1294" actId="1036"/>
          <ac:picMkLst>
            <pc:docMk/>
            <pc:sldMk cId="349277165" sldId="2134804592"/>
            <ac:picMk id="11" creationId="{3F0C458D-8023-438B-EE6E-6B41727B8718}"/>
          </ac:picMkLst>
        </pc:picChg>
        <pc:picChg chg="add mod">
          <ac:chgData name="Rivera, Richard" userId="e510140c-1bff-45f3-bab9-0cb3bb592fe5" providerId="ADAL" clId="{7C92B808-21F7-4013-97F2-E7C18228C25B}" dt="2026-02-24T03:59:09.182" v="1920" actId="164"/>
          <ac:picMkLst>
            <pc:docMk/>
            <pc:sldMk cId="349277165" sldId="2134804592"/>
            <ac:picMk id="16" creationId="{363C6143-8258-EC27-9991-0410D6CB3A18}"/>
          </ac:picMkLst>
        </pc:picChg>
      </pc:sldChg>
      <pc:sldChg chg="addSp delSp modSp add mod ord delAnim modAnim">
        <pc:chgData name="Rivera, Richard" userId="e510140c-1bff-45f3-bab9-0cb3bb592fe5" providerId="ADAL" clId="{7C92B808-21F7-4013-97F2-E7C18228C25B}" dt="2026-02-24T05:27:20.019" v="3240" actId="1038"/>
        <pc:sldMkLst>
          <pc:docMk/>
          <pc:sldMk cId="2622835439" sldId="2134804593"/>
        </pc:sldMkLst>
        <pc:spChg chg="mod">
          <ac:chgData name="Rivera, Richard" userId="e510140c-1bff-45f3-bab9-0cb3bb592fe5" providerId="ADAL" clId="{7C92B808-21F7-4013-97F2-E7C18228C25B}" dt="2026-02-24T04:52:11.055" v="2608" actId="14100"/>
          <ac:spMkLst>
            <pc:docMk/>
            <pc:sldMk cId="2622835439" sldId="2134804593"/>
            <ac:spMk id="8" creationId="{C0AF9385-E67F-BF6B-59EB-A257999218D7}"/>
          </ac:spMkLst>
        </pc:spChg>
        <pc:spChg chg="mod">
          <ac:chgData name="Rivera, Richard" userId="e510140c-1bff-45f3-bab9-0cb3bb592fe5" providerId="ADAL" clId="{7C92B808-21F7-4013-97F2-E7C18228C25B}" dt="2026-02-24T04:05:04.237" v="2034"/>
          <ac:spMkLst>
            <pc:docMk/>
            <pc:sldMk cId="2622835439" sldId="2134804593"/>
            <ac:spMk id="13" creationId="{07CD4AEC-AAEF-474F-D13F-1013E4177502}"/>
          </ac:spMkLst>
        </pc:spChg>
        <pc:spChg chg="mod">
          <ac:chgData name="Rivera, Richard" userId="e510140c-1bff-45f3-bab9-0cb3bb592fe5" providerId="ADAL" clId="{7C92B808-21F7-4013-97F2-E7C18228C25B}" dt="2026-02-24T04:53:30.892" v="2724" actId="20577"/>
          <ac:spMkLst>
            <pc:docMk/>
            <pc:sldMk cId="2622835439" sldId="2134804593"/>
            <ac:spMk id="37" creationId="{9DEEB2D0-DC27-5D54-ADC6-EA8CB6EBD5AC}"/>
          </ac:spMkLst>
        </pc:spChg>
        <pc:graphicFrameChg chg="del">
          <ac:chgData name="Rivera, Richard" userId="e510140c-1bff-45f3-bab9-0cb3bb592fe5" providerId="ADAL" clId="{7C92B808-21F7-4013-97F2-E7C18228C25B}" dt="2026-02-24T04:48:42.664" v="2554" actId="478"/>
          <ac:graphicFrameMkLst>
            <pc:docMk/>
            <pc:sldMk cId="2622835439" sldId="2134804593"/>
            <ac:graphicFrameMk id="2" creationId="{0E3B250A-EE20-29B7-B705-3CF091CDA467}"/>
          </ac:graphicFrameMkLst>
        </pc:graphicFrameChg>
        <pc:picChg chg="add mod">
          <ac:chgData name="Rivera, Richard" userId="e510140c-1bff-45f3-bab9-0cb3bb592fe5" providerId="ADAL" clId="{7C92B808-21F7-4013-97F2-E7C18228C25B}" dt="2026-02-24T05:27:20.019" v="3240" actId="1038"/>
          <ac:picMkLst>
            <pc:docMk/>
            <pc:sldMk cId="2622835439" sldId="2134804593"/>
            <ac:picMk id="5" creationId="{0C786C02-68DA-A51A-2A34-5266508E34DE}"/>
          </ac:picMkLst>
        </pc:picChg>
        <pc:picChg chg="del">
          <ac:chgData name="Rivera, Richard" userId="e510140c-1bff-45f3-bab9-0cb3bb592fe5" providerId="ADAL" clId="{7C92B808-21F7-4013-97F2-E7C18228C25B}" dt="2026-02-24T04:49:32.586" v="2555" actId="478"/>
          <ac:picMkLst>
            <pc:docMk/>
            <pc:sldMk cId="2622835439" sldId="2134804593"/>
            <ac:picMk id="6" creationId="{4CBB8BE0-F97B-C266-8200-1FDA27C67802}"/>
          </ac:picMkLst>
        </pc:picChg>
        <pc:picChg chg="add mod">
          <ac:chgData name="Rivera, Richard" userId="e510140c-1bff-45f3-bab9-0cb3bb592fe5" providerId="ADAL" clId="{7C92B808-21F7-4013-97F2-E7C18228C25B}" dt="2026-02-24T05:27:20.019" v="3240" actId="1038"/>
          <ac:picMkLst>
            <pc:docMk/>
            <pc:sldMk cId="2622835439" sldId="2134804593"/>
            <ac:picMk id="10" creationId="{38C07D36-4F72-06C9-4903-C965CDE5E9E4}"/>
          </ac:picMkLst>
        </pc:picChg>
        <pc:picChg chg="add del mod">
          <ac:chgData name="Rivera, Richard" userId="e510140c-1bff-45f3-bab9-0cb3bb592fe5" providerId="ADAL" clId="{7C92B808-21F7-4013-97F2-E7C18228C25B}" dt="2026-02-24T05:27:09.678" v="3181" actId="478"/>
          <ac:picMkLst>
            <pc:docMk/>
            <pc:sldMk cId="2622835439" sldId="2134804593"/>
            <ac:picMk id="11" creationId="{A41E099B-3C46-8FD0-E9C9-FFE4BF5D5DAF}"/>
          </ac:picMkLst>
        </pc:picChg>
      </pc:sldChg>
      <pc:sldChg chg="addSp delSp modSp add mod ord">
        <pc:chgData name="Rivera, Richard" userId="e510140c-1bff-45f3-bab9-0cb3bb592fe5" providerId="ADAL" clId="{7C92B808-21F7-4013-97F2-E7C18228C25B}" dt="2026-02-24T05:23:42.500" v="3173" actId="1076"/>
        <pc:sldMkLst>
          <pc:docMk/>
          <pc:sldMk cId="1223348900" sldId="2134804594"/>
        </pc:sldMkLst>
        <pc:spChg chg="mod">
          <ac:chgData name="Rivera, Richard" userId="e510140c-1bff-45f3-bab9-0cb3bb592fe5" providerId="ADAL" clId="{7C92B808-21F7-4013-97F2-E7C18228C25B}" dt="2026-02-24T05:12:16.862" v="2825" actId="20577"/>
          <ac:spMkLst>
            <pc:docMk/>
            <pc:sldMk cId="1223348900" sldId="2134804594"/>
            <ac:spMk id="8" creationId="{AF033BEA-4DCC-851B-38D0-78B120FC441B}"/>
          </ac:spMkLst>
        </pc:spChg>
        <pc:spChg chg="mod">
          <ac:chgData name="Rivera, Richard" userId="e510140c-1bff-45f3-bab9-0cb3bb592fe5" providerId="ADAL" clId="{7C92B808-21F7-4013-97F2-E7C18228C25B}" dt="2026-02-24T05:12:23.569" v="2827" actId="6549"/>
          <ac:spMkLst>
            <pc:docMk/>
            <pc:sldMk cId="1223348900" sldId="2134804594"/>
            <ac:spMk id="13" creationId="{FB03793B-CB79-F88B-48C6-7B5A4F50AAA7}"/>
          </ac:spMkLst>
        </pc:spChg>
        <pc:spChg chg="mod">
          <ac:chgData name="Rivera, Richard" userId="e510140c-1bff-45f3-bab9-0cb3bb592fe5" providerId="ADAL" clId="{7C92B808-21F7-4013-97F2-E7C18228C25B}" dt="2026-02-24T05:23:20.864" v="3140" actId="20577"/>
          <ac:spMkLst>
            <pc:docMk/>
            <pc:sldMk cId="1223348900" sldId="2134804594"/>
            <ac:spMk id="37" creationId="{D02B39F0-EC11-DC47-4CBA-BCBEE2A35ADC}"/>
          </ac:spMkLst>
        </pc:spChg>
        <pc:grpChg chg="add mod">
          <ac:chgData name="Rivera, Richard" userId="e510140c-1bff-45f3-bab9-0cb3bb592fe5" providerId="ADAL" clId="{7C92B808-21F7-4013-97F2-E7C18228C25B}" dt="2026-02-24T05:23:37.269" v="3172" actId="1038"/>
          <ac:grpSpMkLst>
            <pc:docMk/>
            <pc:sldMk cId="1223348900" sldId="2134804594"/>
            <ac:grpSpMk id="12" creationId="{0BE6B4F7-65B2-197F-6C9B-14BAD5F662ED}"/>
          </ac:grpSpMkLst>
        </pc:grpChg>
        <pc:picChg chg="add mod modCrop">
          <ac:chgData name="Rivera, Richard" userId="e510140c-1bff-45f3-bab9-0cb3bb592fe5" providerId="ADAL" clId="{7C92B808-21F7-4013-97F2-E7C18228C25B}" dt="2026-02-24T05:19:14.594" v="2900" actId="164"/>
          <ac:picMkLst>
            <pc:docMk/>
            <pc:sldMk cId="1223348900" sldId="2134804594"/>
            <ac:picMk id="2" creationId="{5FD062FC-90B7-780D-15FC-BFD8C3D6EAF3}"/>
          </ac:picMkLst>
        </pc:picChg>
        <pc:picChg chg="del">
          <ac:chgData name="Rivera, Richard" userId="e510140c-1bff-45f3-bab9-0cb3bb592fe5" providerId="ADAL" clId="{7C92B808-21F7-4013-97F2-E7C18228C25B}" dt="2026-02-24T05:09:22.954" v="2741" actId="478"/>
          <ac:picMkLst>
            <pc:docMk/>
            <pc:sldMk cId="1223348900" sldId="2134804594"/>
            <ac:picMk id="5" creationId="{FCCC9BF1-5780-6D73-13CE-E30C913630B4}"/>
          </ac:picMkLst>
        </pc:picChg>
        <pc:picChg chg="add mod modCrop">
          <ac:chgData name="Rivera, Richard" userId="e510140c-1bff-45f3-bab9-0cb3bb592fe5" providerId="ADAL" clId="{7C92B808-21F7-4013-97F2-E7C18228C25B}" dt="2026-02-24T05:19:14.594" v="2900" actId="164"/>
          <ac:picMkLst>
            <pc:docMk/>
            <pc:sldMk cId="1223348900" sldId="2134804594"/>
            <ac:picMk id="6" creationId="{A1DB4E2C-E6DE-F86F-7B39-1CC40656425A}"/>
          </ac:picMkLst>
        </pc:picChg>
        <pc:picChg chg="add mod modCrop">
          <ac:chgData name="Rivera, Richard" userId="e510140c-1bff-45f3-bab9-0cb3bb592fe5" providerId="ADAL" clId="{7C92B808-21F7-4013-97F2-E7C18228C25B}" dt="2026-02-24T05:22:47.071" v="3133" actId="1036"/>
          <ac:picMkLst>
            <pc:docMk/>
            <pc:sldMk cId="1223348900" sldId="2134804594"/>
            <ac:picMk id="9" creationId="{C551EFFC-3F95-C320-5C80-3121F2838541}"/>
          </ac:picMkLst>
        </pc:picChg>
        <pc:picChg chg="del">
          <ac:chgData name="Rivera, Richard" userId="e510140c-1bff-45f3-bab9-0cb3bb592fe5" providerId="ADAL" clId="{7C92B808-21F7-4013-97F2-E7C18228C25B}" dt="2026-02-24T05:09:24.269" v="2742" actId="478"/>
          <ac:picMkLst>
            <pc:docMk/>
            <pc:sldMk cId="1223348900" sldId="2134804594"/>
            <ac:picMk id="10" creationId="{B7F780DD-AC90-3D4C-81E2-FFDF43DD922C}"/>
          </ac:picMkLst>
        </pc:picChg>
        <pc:picChg chg="add mod">
          <ac:chgData name="Rivera, Richard" userId="e510140c-1bff-45f3-bab9-0cb3bb592fe5" providerId="ADAL" clId="{7C92B808-21F7-4013-97F2-E7C18228C25B}" dt="2026-02-24T05:23:42.500" v="3173" actId="1076"/>
          <ac:picMkLst>
            <pc:docMk/>
            <pc:sldMk cId="1223348900" sldId="2134804594"/>
            <ac:picMk id="11" creationId="{530AF8C6-6AFD-A400-422F-D401C69D2A18}"/>
          </ac:picMkLst>
        </pc:picChg>
      </pc:sldChg>
      <pc:sldChg chg="addSp delSp modSp add mod ord">
        <pc:chgData name="Rivera, Richard" userId="e510140c-1bff-45f3-bab9-0cb3bb592fe5" providerId="ADAL" clId="{7C92B808-21F7-4013-97F2-E7C18228C25B}" dt="2026-02-24T06:17:05.743" v="3991"/>
        <pc:sldMkLst>
          <pc:docMk/>
          <pc:sldMk cId="3759828532" sldId="2134804595"/>
        </pc:sldMkLst>
        <pc:spChg chg="add del">
          <ac:chgData name="Rivera, Richard" userId="e510140c-1bff-45f3-bab9-0cb3bb592fe5" providerId="ADAL" clId="{7C92B808-21F7-4013-97F2-E7C18228C25B}" dt="2026-02-24T06:06:32.718" v="3826" actId="11529"/>
          <ac:spMkLst>
            <pc:docMk/>
            <pc:sldMk cId="3759828532" sldId="2134804595"/>
            <ac:spMk id="5" creationId="{90153DAC-CE8F-6C2E-F3DB-D21F3D9E655D}"/>
          </ac:spMkLst>
        </pc:spChg>
        <pc:spChg chg="add mod">
          <ac:chgData name="Rivera, Richard" userId="e510140c-1bff-45f3-bab9-0cb3bb592fe5" providerId="ADAL" clId="{7C92B808-21F7-4013-97F2-E7C18228C25B}" dt="2026-02-24T06:06:57.300" v="3832" actId="164"/>
          <ac:spMkLst>
            <pc:docMk/>
            <pc:sldMk cId="3759828532" sldId="2134804595"/>
            <ac:spMk id="6" creationId="{CFE37343-9911-4251-304D-B9AAB7A40B96}"/>
          </ac:spMkLst>
        </pc:spChg>
        <pc:spChg chg="mod">
          <ac:chgData name="Rivera, Richard" userId="e510140c-1bff-45f3-bab9-0cb3bb592fe5" providerId="ADAL" clId="{7C92B808-21F7-4013-97F2-E7C18228C25B}" dt="2026-02-24T06:08:59.973" v="3861" actId="20577"/>
          <ac:spMkLst>
            <pc:docMk/>
            <pc:sldMk cId="3759828532" sldId="2134804595"/>
            <ac:spMk id="8" creationId="{C549C2BB-604A-928C-6408-49DA21A02D7F}"/>
          </ac:spMkLst>
        </pc:spChg>
        <pc:spChg chg="mod">
          <ac:chgData name="Rivera, Richard" userId="e510140c-1bff-45f3-bab9-0cb3bb592fe5" providerId="ADAL" clId="{7C92B808-21F7-4013-97F2-E7C18228C25B}" dt="2026-02-24T06:05:45.913" v="3821" actId="20577"/>
          <ac:spMkLst>
            <pc:docMk/>
            <pc:sldMk cId="3759828532" sldId="2134804595"/>
            <ac:spMk id="13" creationId="{9AE7369A-5ACF-50C5-9FEC-D8DB0AA7186F}"/>
          </ac:spMkLst>
        </pc:spChg>
        <pc:spChg chg="mod">
          <ac:chgData name="Rivera, Richard" userId="e510140c-1bff-45f3-bab9-0cb3bb592fe5" providerId="ADAL" clId="{7C92B808-21F7-4013-97F2-E7C18228C25B}" dt="2026-02-24T06:12:05.242" v="3925" actId="20577"/>
          <ac:spMkLst>
            <pc:docMk/>
            <pc:sldMk cId="3759828532" sldId="2134804595"/>
            <ac:spMk id="37" creationId="{96DAA656-94EA-0E2B-7EE6-63B93AF75813}"/>
          </ac:spMkLst>
        </pc:spChg>
        <pc:grpChg chg="add mod">
          <ac:chgData name="Rivera, Richard" userId="e510140c-1bff-45f3-bab9-0cb3bb592fe5" providerId="ADAL" clId="{7C92B808-21F7-4013-97F2-E7C18228C25B}" dt="2026-02-24T06:12:17.440" v="3926" actId="1076"/>
          <ac:grpSpMkLst>
            <pc:docMk/>
            <pc:sldMk cId="3759828532" sldId="2134804595"/>
            <ac:grpSpMk id="9" creationId="{5E158A5A-06A9-13F1-E2AB-2C5DA1EF3858}"/>
          </ac:grpSpMkLst>
        </pc:grpChg>
        <pc:picChg chg="add mod">
          <ac:chgData name="Rivera, Richard" userId="e510140c-1bff-45f3-bab9-0cb3bb592fe5" providerId="ADAL" clId="{7C92B808-21F7-4013-97F2-E7C18228C25B}" dt="2026-02-24T06:06:57.300" v="3832" actId="164"/>
          <ac:picMkLst>
            <pc:docMk/>
            <pc:sldMk cId="3759828532" sldId="2134804595"/>
            <ac:picMk id="3" creationId="{DC9A0F3E-46AF-4CCF-D0F1-CAFEB54E7FCB}"/>
          </ac:picMkLst>
        </pc:picChg>
        <pc:picChg chg="add mod modCrop">
          <ac:chgData name="Rivera, Richard" userId="e510140c-1bff-45f3-bab9-0cb3bb592fe5" providerId="ADAL" clId="{7C92B808-21F7-4013-97F2-E7C18228C25B}" dt="2026-02-24T06:12:22.598" v="3928" actId="14100"/>
          <ac:picMkLst>
            <pc:docMk/>
            <pc:sldMk cId="3759828532" sldId="2134804595"/>
            <ac:picMk id="11" creationId="{F579B6FE-4DA2-E25C-2C2B-ECD13E2C9882}"/>
          </ac:picMkLst>
        </pc:picChg>
      </pc:sldChg>
      <pc:sldChg chg="addSp delSp modSp add mod modAnim">
        <pc:chgData name="Rivera, Richard" userId="e510140c-1bff-45f3-bab9-0cb3bb592fe5" providerId="ADAL" clId="{7C92B808-21F7-4013-97F2-E7C18228C25B}" dt="2026-02-24T06:28:56.632" v="4750"/>
        <pc:sldMkLst>
          <pc:docMk/>
          <pc:sldMk cId="3101310109" sldId="2134804596"/>
        </pc:sldMkLst>
        <pc:spChg chg="add mod">
          <ac:chgData name="Rivera, Richard" userId="e510140c-1bff-45f3-bab9-0cb3bb592fe5" providerId="ADAL" clId="{7C92B808-21F7-4013-97F2-E7C18228C25B}" dt="2026-02-24T05:29:19.151" v="3325" actId="1036"/>
          <ac:spMkLst>
            <pc:docMk/>
            <pc:sldMk cId="3101310109" sldId="2134804596"/>
            <ac:spMk id="6" creationId="{782A8715-D482-769D-179C-61D2C54D3125}"/>
          </ac:spMkLst>
        </pc:spChg>
        <pc:spChg chg="add mod">
          <ac:chgData name="Rivera, Richard" userId="e510140c-1bff-45f3-bab9-0cb3bb592fe5" providerId="ADAL" clId="{7C92B808-21F7-4013-97F2-E7C18228C25B}" dt="2026-02-24T05:29:19.151" v="3325" actId="1036"/>
          <ac:spMkLst>
            <pc:docMk/>
            <pc:sldMk cId="3101310109" sldId="2134804596"/>
            <ac:spMk id="9" creationId="{00D0D7CA-ED3C-400C-1F07-2A22B3D0123F}"/>
          </ac:spMkLst>
        </pc:spChg>
        <pc:spChg chg="add mod">
          <ac:chgData name="Rivera, Richard" userId="e510140c-1bff-45f3-bab9-0cb3bb592fe5" providerId="ADAL" clId="{7C92B808-21F7-4013-97F2-E7C18228C25B}" dt="2026-02-24T05:29:19.151" v="3325" actId="1036"/>
          <ac:spMkLst>
            <pc:docMk/>
            <pc:sldMk cId="3101310109" sldId="2134804596"/>
            <ac:spMk id="12" creationId="{B3EA5AA6-3686-3B42-41D4-00F234A267BD}"/>
          </ac:spMkLst>
        </pc:spChg>
        <pc:spChg chg="mod">
          <ac:chgData name="Rivera, Richard" userId="e510140c-1bff-45f3-bab9-0cb3bb592fe5" providerId="ADAL" clId="{7C92B808-21F7-4013-97F2-E7C18228C25B}" dt="2026-02-24T05:29:09.573" v="3316" actId="6549"/>
          <ac:spMkLst>
            <pc:docMk/>
            <pc:sldMk cId="3101310109" sldId="2134804596"/>
            <ac:spMk id="37" creationId="{0DF1F411-9A0C-2DA5-F204-A095712BD5F5}"/>
          </ac:spMkLst>
        </pc:spChg>
        <pc:picChg chg="add mod">
          <ac:chgData name="Rivera, Richard" userId="e510140c-1bff-45f3-bab9-0cb3bb592fe5" providerId="ADAL" clId="{7C92B808-21F7-4013-97F2-E7C18228C25B}" dt="2026-02-24T05:29:19.151" v="3325" actId="1036"/>
          <ac:picMkLst>
            <pc:docMk/>
            <pc:sldMk cId="3101310109" sldId="2134804596"/>
            <ac:picMk id="2" creationId="{45CEF7F0-8D5D-82F8-0EAD-749067527AC9}"/>
          </ac:picMkLst>
        </pc:picChg>
        <pc:picChg chg="add mod">
          <ac:chgData name="Rivera, Richard" userId="e510140c-1bff-45f3-bab9-0cb3bb592fe5" providerId="ADAL" clId="{7C92B808-21F7-4013-97F2-E7C18228C25B}" dt="2026-02-24T05:29:19.151" v="3325" actId="1036"/>
          <ac:picMkLst>
            <pc:docMk/>
            <pc:sldMk cId="3101310109" sldId="2134804596"/>
            <ac:picMk id="3" creationId="{8AD79F02-689E-D2DA-D816-ECD7F13F7C31}"/>
          </ac:picMkLst>
        </pc:picChg>
        <pc:picChg chg="del">
          <ac:chgData name="Rivera, Richard" userId="e510140c-1bff-45f3-bab9-0cb3bb592fe5" providerId="ADAL" clId="{7C92B808-21F7-4013-97F2-E7C18228C25B}" dt="2026-02-24T05:27:31.081" v="3241" actId="478"/>
          <ac:picMkLst>
            <pc:docMk/>
            <pc:sldMk cId="3101310109" sldId="2134804596"/>
            <ac:picMk id="5" creationId="{F0B81BEA-7886-60E2-B701-36B4C83FBE8F}"/>
          </ac:picMkLst>
        </pc:picChg>
        <pc:picChg chg="del">
          <ac:chgData name="Rivera, Richard" userId="e510140c-1bff-45f3-bab9-0cb3bb592fe5" providerId="ADAL" clId="{7C92B808-21F7-4013-97F2-E7C18228C25B}" dt="2026-02-24T05:27:33.139" v="3242" actId="478"/>
          <ac:picMkLst>
            <pc:docMk/>
            <pc:sldMk cId="3101310109" sldId="2134804596"/>
            <ac:picMk id="10" creationId="{B40F1391-F66A-7C3F-AA2E-2C9C04454470}"/>
          </ac:picMkLst>
        </pc:picChg>
        <pc:picChg chg="mod">
          <ac:chgData name="Rivera, Richard" userId="e510140c-1bff-45f3-bab9-0cb3bb592fe5" providerId="ADAL" clId="{7C92B808-21F7-4013-97F2-E7C18228C25B}" dt="2026-02-24T05:29:31.325" v="3329" actId="1076"/>
          <ac:picMkLst>
            <pc:docMk/>
            <pc:sldMk cId="3101310109" sldId="2134804596"/>
            <ac:picMk id="11" creationId="{B83276A4-5446-3D51-FEA1-099D4B45F61A}"/>
          </ac:picMkLst>
        </pc:picChg>
      </pc:sldChg>
      <pc:sldChg chg="addSp delSp modSp add mod delAnim">
        <pc:chgData name="Rivera, Richard" userId="e510140c-1bff-45f3-bab9-0cb3bb592fe5" providerId="ADAL" clId="{7C92B808-21F7-4013-97F2-E7C18228C25B}" dt="2026-02-24T05:39:16.594" v="3732" actId="14100"/>
        <pc:sldMkLst>
          <pc:docMk/>
          <pc:sldMk cId="2945235027" sldId="2134804597"/>
        </pc:sldMkLst>
        <pc:spChg chg="del">
          <ac:chgData name="Rivera, Richard" userId="e510140c-1bff-45f3-bab9-0cb3bb592fe5" providerId="ADAL" clId="{7C92B808-21F7-4013-97F2-E7C18228C25B}" dt="2026-02-24T05:29:59.716" v="3331" actId="478"/>
          <ac:spMkLst>
            <pc:docMk/>
            <pc:sldMk cId="2945235027" sldId="2134804597"/>
            <ac:spMk id="6" creationId="{2B7ED8FF-9E0D-9B57-A788-597857897D79}"/>
          </ac:spMkLst>
        </pc:spChg>
        <pc:spChg chg="del">
          <ac:chgData name="Rivera, Richard" userId="e510140c-1bff-45f3-bab9-0cb3bb592fe5" providerId="ADAL" clId="{7C92B808-21F7-4013-97F2-E7C18228C25B}" dt="2026-02-24T05:30:02.882" v="3332" actId="478"/>
          <ac:spMkLst>
            <pc:docMk/>
            <pc:sldMk cId="2945235027" sldId="2134804597"/>
            <ac:spMk id="9" creationId="{94544D6A-11CE-91B0-9E97-BC3F82427075}"/>
          </ac:spMkLst>
        </pc:spChg>
        <pc:spChg chg="del">
          <ac:chgData name="Rivera, Richard" userId="e510140c-1bff-45f3-bab9-0cb3bb592fe5" providerId="ADAL" clId="{7C92B808-21F7-4013-97F2-E7C18228C25B}" dt="2026-02-24T05:30:05.988" v="3333" actId="478"/>
          <ac:spMkLst>
            <pc:docMk/>
            <pc:sldMk cId="2945235027" sldId="2134804597"/>
            <ac:spMk id="12" creationId="{7F8DFEC3-C741-5D96-60F9-EF93DBF7C1A6}"/>
          </ac:spMkLst>
        </pc:spChg>
        <pc:spChg chg="mod">
          <ac:chgData name="Rivera, Richard" userId="e510140c-1bff-45f3-bab9-0cb3bb592fe5" providerId="ADAL" clId="{7C92B808-21F7-4013-97F2-E7C18228C25B}" dt="2026-02-24T05:39:01.520" v="3731" actId="20577"/>
          <ac:spMkLst>
            <pc:docMk/>
            <pc:sldMk cId="2945235027" sldId="2134804597"/>
            <ac:spMk id="37" creationId="{0BEC2C0E-60D4-E914-8D6B-F460067815E3}"/>
          </ac:spMkLst>
        </pc:spChg>
        <pc:picChg chg="del">
          <ac:chgData name="Rivera, Richard" userId="e510140c-1bff-45f3-bab9-0cb3bb592fe5" providerId="ADAL" clId="{7C92B808-21F7-4013-97F2-E7C18228C25B}" dt="2026-02-24T05:29:59.716" v="3331" actId="478"/>
          <ac:picMkLst>
            <pc:docMk/>
            <pc:sldMk cId="2945235027" sldId="2134804597"/>
            <ac:picMk id="2" creationId="{7BC63996-8928-FAA6-4BD1-7F73F31CABA5}"/>
          </ac:picMkLst>
        </pc:picChg>
        <pc:picChg chg="del">
          <ac:chgData name="Rivera, Richard" userId="e510140c-1bff-45f3-bab9-0cb3bb592fe5" providerId="ADAL" clId="{7C92B808-21F7-4013-97F2-E7C18228C25B}" dt="2026-02-24T05:29:59.716" v="3331" actId="478"/>
          <ac:picMkLst>
            <pc:docMk/>
            <pc:sldMk cId="2945235027" sldId="2134804597"/>
            <ac:picMk id="3" creationId="{3179DC2E-7176-3F1E-1E45-321567736003}"/>
          </ac:picMkLst>
        </pc:picChg>
        <pc:picChg chg="add mod">
          <ac:chgData name="Rivera, Richard" userId="e510140c-1bff-45f3-bab9-0cb3bb592fe5" providerId="ADAL" clId="{7C92B808-21F7-4013-97F2-E7C18228C25B}" dt="2026-02-24T05:35:16.454" v="3380" actId="1076"/>
          <ac:picMkLst>
            <pc:docMk/>
            <pc:sldMk cId="2945235027" sldId="2134804597"/>
            <ac:picMk id="10" creationId="{9A412819-0D9F-2B5C-FD0D-EF6A68998A9D}"/>
          </ac:picMkLst>
        </pc:picChg>
        <pc:picChg chg="del">
          <ac:chgData name="Rivera, Richard" userId="e510140c-1bff-45f3-bab9-0cb3bb592fe5" providerId="ADAL" clId="{7C92B808-21F7-4013-97F2-E7C18228C25B}" dt="2026-02-24T05:30:08.383" v="3334" actId="478"/>
          <ac:picMkLst>
            <pc:docMk/>
            <pc:sldMk cId="2945235027" sldId="2134804597"/>
            <ac:picMk id="11" creationId="{331D8FAC-43C8-D131-1249-6DA4640080EC}"/>
          </ac:picMkLst>
        </pc:picChg>
        <pc:picChg chg="add mod">
          <ac:chgData name="Rivera, Richard" userId="e510140c-1bff-45f3-bab9-0cb3bb592fe5" providerId="ADAL" clId="{7C92B808-21F7-4013-97F2-E7C18228C25B}" dt="2026-02-24T05:39:16.594" v="3732" actId="14100"/>
          <ac:picMkLst>
            <pc:docMk/>
            <pc:sldMk cId="2945235027" sldId="2134804597"/>
            <ac:picMk id="15" creationId="{1C366110-C109-252E-6E19-37354235F6BA}"/>
          </ac:picMkLst>
        </pc:picChg>
      </pc:sldChg>
      <pc:sldChg chg="addSp delSp modSp add mod delAnim">
        <pc:chgData name="Rivera, Richard" userId="e510140c-1bff-45f3-bab9-0cb3bb592fe5" providerId="ADAL" clId="{7C92B808-21F7-4013-97F2-E7C18228C25B}" dt="2026-02-24T05:49:41.340" v="3773" actId="1076"/>
        <pc:sldMkLst>
          <pc:docMk/>
          <pc:sldMk cId="2854985440" sldId="2134804598"/>
        </pc:sldMkLst>
        <pc:spChg chg="add del">
          <ac:chgData name="Rivera, Richard" userId="e510140c-1bff-45f3-bab9-0cb3bb592fe5" providerId="ADAL" clId="{7C92B808-21F7-4013-97F2-E7C18228C25B}" dt="2026-02-24T05:45:55.456" v="3742" actId="478"/>
          <ac:spMkLst>
            <pc:docMk/>
            <pc:sldMk cId="2854985440" sldId="2134804598"/>
            <ac:spMk id="5" creationId="{99815B17-1B9A-4DA8-83F1-0E1CB9C680FE}"/>
          </ac:spMkLst>
        </pc:spChg>
        <pc:spChg chg="del">
          <ac:chgData name="Rivera, Richard" userId="e510140c-1bff-45f3-bab9-0cb3bb592fe5" providerId="ADAL" clId="{7C92B808-21F7-4013-97F2-E7C18228C25B}" dt="2026-02-24T05:45:39.742" v="3737" actId="478"/>
          <ac:spMkLst>
            <pc:docMk/>
            <pc:sldMk cId="2854985440" sldId="2134804598"/>
            <ac:spMk id="6" creationId="{53C5300E-9185-3564-B952-69E6EDB6B4F5}"/>
          </ac:spMkLst>
        </pc:spChg>
        <pc:spChg chg="del">
          <ac:chgData name="Rivera, Richard" userId="e510140c-1bff-45f3-bab9-0cb3bb592fe5" providerId="ADAL" clId="{7C92B808-21F7-4013-97F2-E7C18228C25B}" dt="2026-02-24T05:45:44.137" v="3740" actId="478"/>
          <ac:spMkLst>
            <pc:docMk/>
            <pc:sldMk cId="2854985440" sldId="2134804598"/>
            <ac:spMk id="9" creationId="{2DA4C318-D1B1-E1B8-EA86-B02592D1BE96}"/>
          </ac:spMkLst>
        </pc:spChg>
        <pc:spChg chg="del">
          <ac:chgData name="Rivera, Richard" userId="e510140c-1bff-45f3-bab9-0cb3bb592fe5" providerId="ADAL" clId="{7C92B808-21F7-4013-97F2-E7C18228C25B}" dt="2026-02-24T05:45:42.454" v="3739" actId="478"/>
          <ac:spMkLst>
            <pc:docMk/>
            <pc:sldMk cId="2854985440" sldId="2134804598"/>
            <ac:spMk id="12" creationId="{BA9EC13C-6C75-1F7B-D741-32F30A912089}"/>
          </ac:spMkLst>
        </pc:spChg>
        <pc:spChg chg="add del">
          <ac:chgData name="Rivera, Richard" userId="e510140c-1bff-45f3-bab9-0cb3bb592fe5" providerId="ADAL" clId="{7C92B808-21F7-4013-97F2-E7C18228C25B}" dt="2026-02-24T05:47:16.521" v="3751" actId="478"/>
          <ac:spMkLst>
            <pc:docMk/>
            <pc:sldMk cId="2854985440" sldId="2134804598"/>
            <ac:spMk id="17" creationId="{AA8BC0FF-0BBB-EB39-6B95-6FC0AEB84D35}"/>
          </ac:spMkLst>
        </pc:spChg>
        <pc:spChg chg="mod">
          <ac:chgData name="Rivera, Richard" userId="e510140c-1bff-45f3-bab9-0cb3bb592fe5" providerId="ADAL" clId="{7C92B808-21F7-4013-97F2-E7C18228C25B}" dt="2026-02-24T05:49:28.517" v="3771" actId="20577"/>
          <ac:spMkLst>
            <pc:docMk/>
            <pc:sldMk cId="2854985440" sldId="2134804598"/>
            <ac:spMk id="37" creationId="{6D131AA9-673E-8BDB-66FF-26BB2F748117}"/>
          </ac:spMkLst>
        </pc:spChg>
        <pc:picChg chg="del">
          <ac:chgData name="Rivera, Richard" userId="e510140c-1bff-45f3-bab9-0cb3bb592fe5" providerId="ADAL" clId="{7C92B808-21F7-4013-97F2-E7C18228C25B}" dt="2026-02-24T05:45:40.363" v="3738" actId="478"/>
          <ac:picMkLst>
            <pc:docMk/>
            <pc:sldMk cId="2854985440" sldId="2134804598"/>
            <ac:picMk id="2" creationId="{D722CEA1-183B-5482-FAA6-11C9A4E513A7}"/>
          </ac:picMkLst>
        </pc:picChg>
        <pc:picChg chg="del">
          <ac:chgData name="Rivera, Richard" userId="e510140c-1bff-45f3-bab9-0cb3bb592fe5" providerId="ADAL" clId="{7C92B808-21F7-4013-97F2-E7C18228C25B}" dt="2026-02-24T05:45:38.919" v="3736" actId="478"/>
          <ac:picMkLst>
            <pc:docMk/>
            <pc:sldMk cId="2854985440" sldId="2134804598"/>
            <ac:picMk id="3" creationId="{E6AF4A15-AE85-CC41-A893-B225D500BD5D}"/>
          </ac:picMkLst>
        </pc:picChg>
        <pc:picChg chg="del">
          <ac:chgData name="Rivera, Richard" userId="e510140c-1bff-45f3-bab9-0cb3bb592fe5" providerId="ADAL" clId="{7C92B808-21F7-4013-97F2-E7C18228C25B}" dt="2026-02-24T05:45:30.611" v="3734" actId="478"/>
          <ac:picMkLst>
            <pc:docMk/>
            <pc:sldMk cId="2854985440" sldId="2134804598"/>
            <ac:picMk id="11" creationId="{65288293-0192-8FBE-54C4-368CDE8D4579}"/>
          </ac:picMkLst>
        </pc:picChg>
        <pc:picChg chg="add del">
          <ac:chgData name="Rivera, Richard" userId="e510140c-1bff-45f3-bab9-0cb3bb592fe5" providerId="ADAL" clId="{7C92B808-21F7-4013-97F2-E7C18228C25B}" dt="2026-02-24T05:46:47.683" v="3744" actId="22"/>
          <ac:picMkLst>
            <pc:docMk/>
            <pc:sldMk cId="2854985440" sldId="2134804598"/>
            <ac:picMk id="14" creationId="{6C9624EB-DC76-A840-E629-42954AFFA492}"/>
          </ac:picMkLst>
        </pc:picChg>
        <pc:picChg chg="add del mod">
          <ac:chgData name="Rivera, Richard" userId="e510140c-1bff-45f3-bab9-0cb3bb592fe5" providerId="ADAL" clId="{7C92B808-21F7-4013-97F2-E7C18228C25B}" dt="2026-02-24T05:47:16.521" v="3751" actId="478"/>
          <ac:picMkLst>
            <pc:docMk/>
            <pc:sldMk cId="2854985440" sldId="2134804598"/>
            <ac:picMk id="16" creationId="{BF31B3DA-3B38-2D75-5CA5-64E8FD57D173}"/>
          </ac:picMkLst>
        </pc:picChg>
        <pc:picChg chg="add mod">
          <ac:chgData name="Rivera, Richard" userId="e510140c-1bff-45f3-bab9-0cb3bb592fe5" providerId="ADAL" clId="{7C92B808-21F7-4013-97F2-E7C18228C25B}" dt="2026-02-24T05:49:41.340" v="3773" actId="1076"/>
          <ac:picMkLst>
            <pc:docMk/>
            <pc:sldMk cId="2854985440" sldId="2134804598"/>
            <ac:picMk id="19" creationId="{1EE73D76-C77C-0975-A4E2-E13E50370255}"/>
          </ac:picMkLst>
        </pc:picChg>
      </pc:sldChg>
      <pc:sldChg chg="modSp add mod">
        <pc:chgData name="Rivera, Richard" userId="e510140c-1bff-45f3-bab9-0cb3bb592fe5" providerId="ADAL" clId="{7C92B808-21F7-4013-97F2-E7C18228C25B}" dt="2026-02-24T06:30:55.714" v="4752" actId="15"/>
        <pc:sldMkLst>
          <pc:docMk/>
          <pc:sldMk cId="2657976593" sldId="2134804599"/>
        </pc:sldMkLst>
        <pc:spChg chg="mod">
          <ac:chgData name="Rivera, Richard" userId="e510140c-1bff-45f3-bab9-0cb3bb592fe5" providerId="ADAL" clId="{7C92B808-21F7-4013-97F2-E7C18228C25B}" dt="2026-02-24T06:18:09.080" v="4021" actId="20577"/>
          <ac:spMkLst>
            <pc:docMk/>
            <pc:sldMk cId="2657976593" sldId="2134804599"/>
            <ac:spMk id="8" creationId="{9FAB9A05-F848-DAAD-D90E-B3E2F171421A}"/>
          </ac:spMkLst>
        </pc:spChg>
        <pc:spChg chg="mod">
          <ac:chgData name="Rivera, Richard" userId="e510140c-1bff-45f3-bab9-0cb3bb592fe5" providerId="ADAL" clId="{7C92B808-21F7-4013-97F2-E7C18228C25B}" dt="2026-02-24T06:18:12.971" v="4022" actId="20577"/>
          <ac:spMkLst>
            <pc:docMk/>
            <pc:sldMk cId="2657976593" sldId="2134804599"/>
            <ac:spMk id="13" creationId="{C7922F46-568D-BA64-FF42-1101080303E5}"/>
          </ac:spMkLst>
        </pc:spChg>
        <pc:spChg chg="mod">
          <ac:chgData name="Rivera, Richard" userId="e510140c-1bff-45f3-bab9-0cb3bb592fe5" providerId="ADAL" clId="{7C92B808-21F7-4013-97F2-E7C18228C25B}" dt="2026-02-24T06:30:55.714" v="4752" actId="15"/>
          <ac:spMkLst>
            <pc:docMk/>
            <pc:sldMk cId="2657976593" sldId="2134804599"/>
            <ac:spMk id="37" creationId="{419C3065-75D5-FFD5-D0A7-9B024B4F1763}"/>
          </ac:spMkLst>
        </pc:spChg>
      </pc:sldChg>
      <pc:sldChg chg="addSp delSp modSp add mod ord modShow">
        <pc:chgData name="Rivera, Richard" userId="e510140c-1bff-45f3-bab9-0cb3bb592fe5" providerId="ADAL" clId="{7C92B808-21F7-4013-97F2-E7C18228C25B}" dt="2026-02-24T06:26:23.199" v="4743" actId="729"/>
        <pc:sldMkLst>
          <pc:docMk/>
          <pc:sldMk cId="859872063" sldId="2134804600"/>
        </pc:sldMkLst>
        <pc:spChg chg="mod">
          <ac:chgData name="Rivera, Richard" userId="e510140c-1bff-45f3-bab9-0cb3bb592fe5" providerId="ADAL" clId="{7C92B808-21F7-4013-97F2-E7C18228C25B}" dt="2026-02-24T06:16:02.795" v="3985" actId="20577"/>
          <ac:spMkLst>
            <pc:docMk/>
            <pc:sldMk cId="859872063" sldId="2134804600"/>
            <ac:spMk id="37" creationId="{90B0252B-8591-6307-0BC6-C20E575EF86D}"/>
          </ac:spMkLst>
        </pc:spChg>
        <pc:grpChg chg="del">
          <ac:chgData name="Rivera, Richard" userId="e510140c-1bff-45f3-bab9-0cb3bb592fe5" providerId="ADAL" clId="{7C92B808-21F7-4013-97F2-E7C18228C25B}" dt="2026-02-24T06:13:49.534" v="3930" actId="478"/>
          <ac:grpSpMkLst>
            <pc:docMk/>
            <pc:sldMk cId="859872063" sldId="2134804600"/>
            <ac:grpSpMk id="9" creationId="{A4BC7E78-C2F0-05F8-5B1A-97EF436F4D30}"/>
          </ac:grpSpMkLst>
        </pc:grpChg>
        <pc:picChg chg="add mod">
          <ac:chgData name="Rivera, Richard" userId="e510140c-1bff-45f3-bab9-0cb3bb592fe5" providerId="ADAL" clId="{7C92B808-21F7-4013-97F2-E7C18228C25B}" dt="2026-02-24T06:14:22.902" v="3933" actId="1076"/>
          <ac:picMkLst>
            <pc:docMk/>
            <pc:sldMk cId="859872063" sldId="2134804600"/>
            <ac:picMk id="5" creationId="{5272F7A8-BD5E-5488-BED9-8AA626D407CF}"/>
          </ac:picMkLst>
        </pc:picChg>
        <pc:picChg chg="del">
          <ac:chgData name="Rivera, Richard" userId="e510140c-1bff-45f3-bab9-0cb3bb592fe5" providerId="ADAL" clId="{7C92B808-21F7-4013-97F2-E7C18228C25B}" dt="2026-02-24T06:13:50.550" v="3931" actId="478"/>
          <ac:picMkLst>
            <pc:docMk/>
            <pc:sldMk cId="859872063" sldId="2134804600"/>
            <ac:picMk id="11" creationId="{B385E005-75CE-BF5D-C7B4-ECD719AC0AF5}"/>
          </ac:picMkLst>
        </pc:picChg>
        <pc:picChg chg="add mod modCrop">
          <ac:chgData name="Rivera, Richard" userId="e510140c-1bff-45f3-bab9-0cb3bb592fe5" providerId="ADAL" clId="{7C92B808-21F7-4013-97F2-E7C18228C25B}" dt="2026-02-24T06:16:50.686" v="3987" actId="1076"/>
          <ac:picMkLst>
            <pc:docMk/>
            <pc:sldMk cId="859872063" sldId="2134804600"/>
            <ac:picMk id="12" creationId="{AD452D97-20B2-C33D-A922-79FCF9CAB2D7}"/>
          </ac:picMkLst>
        </pc:picChg>
      </pc:sldChg>
      <pc:sldChg chg="modSp add mod">
        <pc:chgData name="Rivera, Richard" userId="e510140c-1bff-45f3-bab9-0cb3bb592fe5" providerId="ADAL" clId="{7C92B808-21F7-4013-97F2-E7C18228C25B}" dt="2026-02-24T06:26:03.194" v="4742" actId="20577"/>
        <pc:sldMkLst>
          <pc:docMk/>
          <pc:sldMk cId="595162834" sldId="2134804601"/>
        </pc:sldMkLst>
        <pc:spChg chg="mod">
          <ac:chgData name="Rivera, Richard" userId="e510140c-1bff-45f3-bab9-0cb3bb592fe5" providerId="ADAL" clId="{7C92B808-21F7-4013-97F2-E7C18228C25B}" dt="2026-02-24T06:23:16.577" v="4511" actId="20577"/>
          <ac:spMkLst>
            <pc:docMk/>
            <pc:sldMk cId="595162834" sldId="2134804601"/>
            <ac:spMk id="13" creationId="{7A5A538F-B4A1-B654-694A-8C65110FD476}"/>
          </ac:spMkLst>
        </pc:spChg>
        <pc:spChg chg="mod">
          <ac:chgData name="Rivera, Richard" userId="e510140c-1bff-45f3-bab9-0cb3bb592fe5" providerId="ADAL" clId="{7C92B808-21F7-4013-97F2-E7C18228C25B}" dt="2026-02-24T06:26:03.194" v="4742" actId="20577"/>
          <ac:spMkLst>
            <pc:docMk/>
            <pc:sldMk cId="595162834" sldId="2134804601"/>
            <ac:spMk id="37" creationId="{698546C0-B33B-025D-BFDA-DFDAA55BBD83}"/>
          </ac:spMkLst>
        </pc:spChg>
      </pc:sldChg>
      <pc:sldMasterChg chg="delSldLayout">
        <pc:chgData name="Rivera, Richard" userId="e510140c-1bff-45f3-bab9-0cb3bb592fe5" providerId="ADAL" clId="{7C92B808-21F7-4013-97F2-E7C18228C25B}" dt="2026-02-24T05:09:06.749" v="2739" actId="2696"/>
        <pc:sldMasterMkLst>
          <pc:docMk/>
          <pc:sldMasterMk cId="1279742960" sldId="2147483681"/>
        </pc:sldMasterMkLst>
        <pc:sldLayoutChg chg="del">
          <pc:chgData name="Rivera, Richard" userId="e510140c-1bff-45f3-bab9-0cb3bb592fe5" providerId="ADAL" clId="{7C92B808-21F7-4013-97F2-E7C18228C25B}" dt="2026-02-23T22:34:13.608" v="1803" actId="2696"/>
          <pc:sldLayoutMkLst>
            <pc:docMk/>
            <pc:sldMasterMk cId="1279742960" sldId="2147483681"/>
            <pc:sldLayoutMk cId="3730366473" sldId="2147483688"/>
          </pc:sldLayoutMkLst>
        </pc:sldLayoutChg>
        <pc:sldLayoutChg chg="del">
          <pc:chgData name="Rivera, Richard" userId="e510140c-1bff-45f3-bab9-0cb3bb592fe5" providerId="ADAL" clId="{7C92B808-21F7-4013-97F2-E7C18228C25B}" dt="2026-02-24T05:09:06.749" v="2739" actId="2696"/>
          <pc:sldLayoutMkLst>
            <pc:docMk/>
            <pc:sldMasterMk cId="1279742960" sldId="2147483681"/>
            <pc:sldLayoutMk cId="3780565931" sldId="2147483692"/>
          </pc:sldLayoutMkLst>
        </pc:sldLayoutChg>
        <pc:sldLayoutChg chg="del">
          <pc:chgData name="Rivera, Richard" userId="e510140c-1bff-45f3-bab9-0cb3bb592fe5" providerId="ADAL" clId="{7C92B808-21F7-4013-97F2-E7C18228C25B}" dt="2026-02-24T05:09:06.749" v="2739" actId="2696"/>
          <pc:sldLayoutMkLst>
            <pc:docMk/>
            <pc:sldMasterMk cId="1279742960" sldId="2147483681"/>
            <pc:sldLayoutMk cId="1620439101" sldId="2147483726"/>
          </pc:sldLayoutMkLst>
        </pc:sldLayoutChg>
        <pc:sldLayoutChg chg="del">
          <pc:chgData name="Rivera, Richard" userId="e510140c-1bff-45f3-bab9-0cb3bb592fe5" providerId="ADAL" clId="{7C92B808-21F7-4013-97F2-E7C18228C25B}" dt="2026-02-23T22:34:13.608" v="1803" actId="2696"/>
          <pc:sldLayoutMkLst>
            <pc:docMk/>
            <pc:sldMasterMk cId="1279742960" sldId="2147483681"/>
            <pc:sldLayoutMk cId="3772181750" sldId="21474837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94D6851-55CE-CB42-B970-3F6676B1515D}" type="datetimeFigureOut">
              <a:rPr lang="en-US" smtClean="0"/>
              <a:pPr/>
              <a:t>2/23/2026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27A7EE1-6DC9-764B-92F9-6E58BCEA35D7}" type="slidenum">
              <a:rPr lang="en-US" smtClean="0"/>
              <a:pPr/>
              <a:t>‹#›</a:t>
            </a:fld>
            <a:endParaRPr lang="en-US"/>
          </a:p>
        </p:txBody>
      </p:sp>
    </p:spTree>
    <p:extLst>
      <p:ext uri="{BB962C8B-B14F-4D97-AF65-F5344CB8AC3E}">
        <p14:creationId xmlns:p14="http://schemas.microsoft.com/office/powerpoint/2010/main" val="514725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CFD40CC-8D0A-4272-8438-1DDC0C2469AB}" type="datetimeFigureOut">
              <a:rPr lang="en-US" smtClean="0"/>
              <a:pPr/>
              <a:t>2/23/2026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307B0FB-9B2C-4C1F-B498-51B8E95E6F8E}" type="slidenum">
              <a:rPr lang="en-US" smtClean="0"/>
              <a:pPr/>
              <a:t>‹#›</a:t>
            </a:fld>
            <a:endParaRPr lang="en-US"/>
          </a:p>
        </p:txBody>
      </p:sp>
    </p:spTree>
    <p:extLst>
      <p:ext uri="{BB962C8B-B14F-4D97-AF65-F5344CB8AC3E}">
        <p14:creationId xmlns:p14="http://schemas.microsoft.com/office/powerpoint/2010/main" val="17150142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EA862-5C39-F94C-980F-5DA9B227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3FBD1-EB19-D12E-E23D-09C60FCBB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1D7CC-6FCF-89E7-F565-FA618D83F16B}"/>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AA81214F-3CBB-67EE-C85D-BF20A839891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2A3358E-D92E-A0BC-3C7F-E632A58A3F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36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95D4-06BD-FB4F-B8C0-56051C12F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3FB1F-6C0D-3BC2-4FD2-4125919E2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DE7C5-855C-8C07-91BC-6527FEFEBC7F}"/>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98F1F767-C316-4877-9E14-8500D10DC63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5E8416E-DB87-D6C3-B56C-84B54ADB1E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42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FB3C-D87A-F4BC-5FD8-41BC47C2C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4A787-FE97-3E7B-C2B4-A4B0EC247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71E9D-DA82-0777-4D4B-4D756F36AA0C}"/>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3FE1B0F7-C0FA-DE88-EDE3-4912145B516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6800208-5BC8-5B52-A5CD-A38EC2617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21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61531-654E-AF49-EDD9-3D790621D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CDDEA-AF41-373E-BF1F-9BB810D7A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F9946-0A07-9084-3317-80D70FBC9A2F}"/>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D441C469-9410-5FE1-9275-0FA4B255A0C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3C49E8A-28BF-7C55-9D59-7AE6E71BC8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92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2CFD0-1D18-94A3-3551-BE89B7EE0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F4C88-2D32-7A41-3E8E-5E245AF37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969D0-8E5C-3A43-0E15-18427463FA73}"/>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BA5E6553-1FEF-DFD8-D01D-49C9E55F299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D7F0784-7358-364D-1683-0E974E4106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87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5BBC6-C98A-B8C3-11F9-C31B8BA8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C8653-735C-5BC7-8166-EDEC3906F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884FD-C8A4-7274-8BA1-91FF08F2BA3F}"/>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15"/>
              </a:spcAft>
              <a:buClrTx/>
              <a:buSzTx/>
              <a:buFontTx/>
              <a:buNone/>
              <a:tabLst/>
              <a:defRPr/>
            </a:pPr>
            <a:r>
              <a:rPr lang="en-US" sz="1200" dirty="0">
                <a:solidFill>
                  <a:schemeClr val="bg1"/>
                </a:solidFill>
                <a:latin typeface="Source Sans Pro"/>
              </a:rPr>
              <a:t>A  similar bit had already set an ROP and interval benchmarks in a neighboring geothermal field. The new 12 ¼” FTKC76 Tektonic bit design was upgraded to ION™ 4DX cutter technology and had new stability improvements to further enhance its performance. </a:t>
            </a:r>
          </a:p>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10CD187C-FA99-AA1E-89F8-45294AD368B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C0E2457-8772-8EED-B185-C97B4DEADA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10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22FB-ACFD-6428-8D38-D5AE35B0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B7E3F-4BA3-4C2E-7B29-8BD09CE7A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98A5A-2422-E628-318E-DE0178EFBC1D}"/>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3F121453-10F8-D620-1A73-3FE4C1A0B6A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1F74C80-71AE-C978-1205-B0930E429C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5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2B8E-D171-C5CF-62A6-D8E1664F0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EA800-9685-6F04-0B61-F0113E5EE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03F7D-E58D-3D36-3F81-9A691B863C2D}"/>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E4C70DD0-882A-09B2-6A57-2AB5CE3572D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F9F20A5-FFBD-EC69-B185-6EB0135434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70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C167-8E3F-12D4-C1F6-12C91CDF7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3F0BA-523A-90A9-1042-348F9B59E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8A7B5-7FD8-AE49-838F-07A64C3A9D1B}"/>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F26AE373-F0F0-AAFE-BA6B-3D58357A2B0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6AC6C1D-E13F-D424-1FD6-FBC5FC3C0C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39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1290-82F8-74E6-5076-A573F1B10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384B8-F143-027B-1E84-D12610CDC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B9192-0076-6E23-5708-1901CB5715C6}"/>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FEFF665E-01E2-01F6-9280-49CE0B2A519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D289E8D-45C8-887E-6B6F-9AE3371D4F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8EB05-0956-19BC-7C3B-9BE3131B3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A9776-2D3A-A680-9364-36D12B5E1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8C7EA-16F7-2A27-3B7D-FF42E1BC4C33}"/>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D9CFFD8C-F677-F8C9-2761-D3B20F57355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7878CFA-4F6C-516D-15B1-A533CB7337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24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4522E-6D94-3791-71B8-48615F1E6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1F823-3E86-1F0E-0C4B-49ECDBB5B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19888-7305-EA5C-2623-41ED451210B6}"/>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D84CA1C3-C4B4-D8A7-9F0B-BA879F3D432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D47685-83BC-6411-468F-4A5DEB49E5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5635-3C07-2E5B-0651-5F93E0784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6E386-0C0B-B43B-48F2-7F99DEE84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19A59-423B-D630-CCF2-4739363E2BCD}"/>
              </a:ext>
            </a:extLst>
          </p:cNvPr>
          <p:cNvSpPr>
            <a:spLocks noGrp="1"/>
          </p:cNvSpPr>
          <p:nvPr>
            <p:ph type="body" idx="1"/>
          </p:nvPr>
        </p:nvSpPr>
        <p:spPr/>
        <p:txBody>
          <a:bodyPr/>
          <a:lstStyle/>
          <a:p>
            <a:pPr>
              <a:lnSpc>
                <a:spcPct val="107000"/>
              </a:lnSpc>
              <a:spcAft>
                <a:spcPts val="815"/>
              </a:spcAft>
            </a:pPr>
            <a:endParaRPr lang="en-US" dirty="0"/>
          </a:p>
        </p:txBody>
      </p:sp>
      <p:sp>
        <p:nvSpPr>
          <p:cNvPr id="4" name="Footer Placeholder 3">
            <a:extLst>
              <a:ext uri="{FF2B5EF4-FFF2-40B4-BE49-F238E27FC236}">
                <a16:creationId xmlns:a16="http://schemas.microsoft.com/office/drawing/2014/main" id="{391542CF-45EA-C823-B2A5-B47B41221A3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DBAB768-DD5A-38BB-7B95-AA9D42CB85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1335D-C6E6-4B31-AD7F-0F9C29DF1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94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
        <p:nvSpPr>
          <p:cNvPr id="12" name="Rectangle 11"/>
          <p:cNvSpPr/>
          <p:nvPr/>
        </p:nvSpPr>
        <p:spPr>
          <a:xfrm>
            <a:off x="-1" y="0"/>
            <a:ext cx="5342467" cy="2541572"/>
          </a:xfrm>
          <a:prstGeom prst="rect">
            <a:avLst/>
          </a:prstGeom>
          <a:gradFill flip="none" rotWithShape="1">
            <a:gsLst>
              <a:gs pos="0">
                <a:schemeClr val="accent5">
                  <a:lumMod val="75000"/>
                </a:schemeClr>
              </a:gs>
              <a:gs pos="100000">
                <a:srgbClr val="00192E"/>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ech_foru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600" y="155126"/>
            <a:ext cx="2092549" cy="570200"/>
          </a:xfrm>
          <a:prstGeom prst="rect">
            <a:avLst/>
          </a:prstGeom>
        </p:spPr>
      </p:pic>
      <p:pic>
        <p:nvPicPr>
          <p:cNvPr id="15" name="Picture 14" descr="2015.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6107" y="156159"/>
            <a:ext cx="1356960" cy="550876"/>
          </a:xfrm>
          <a:prstGeom prst="rect">
            <a:avLst/>
          </a:prstGeom>
        </p:spPr>
      </p:pic>
      <p:pic>
        <p:nvPicPr>
          <p:cNvPr id="21" name="Picture 20" descr="mudmotorsWH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4001" y="779620"/>
            <a:ext cx="3640667" cy="90064"/>
          </a:xfrm>
          <a:prstGeom prst="rect">
            <a:avLst/>
          </a:prstGeom>
        </p:spPr>
      </p:pic>
      <p:sp>
        <p:nvSpPr>
          <p:cNvPr id="23" name="Rectangle 22"/>
          <p:cNvSpPr/>
          <p:nvPr/>
        </p:nvSpPr>
        <p:spPr>
          <a:xfrm rot="16200000">
            <a:off x="2633557" y="-220136"/>
            <a:ext cx="45719" cy="531283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a:spLocks noGrp="1"/>
          </p:cNvSpPr>
          <p:nvPr>
            <p:ph type="title" hasCustomPrompt="1"/>
          </p:nvPr>
        </p:nvSpPr>
        <p:spPr>
          <a:xfrm>
            <a:off x="225292" y="1120576"/>
            <a:ext cx="4871641" cy="1089223"/>
          </a:xfrm>
        </p:spPr>
        <p:txBody>
          <a:bodyPr>
            <a:normAutofit/>
          </a:bodyPr>
          <a:lstStyle>
            <a:lvl1pPr>
              <a:defRPr sz="2000"/>
            </a:lvl1pPr>
          </a:lstStyle>
          <a:p>
            <a:r>
              <a:rPr lang="en-US" dirty="0"/>
              <a:t>Click to edit headline</a:t>
            </a:r>
          </a:p>
        </p:txBody>
      </p:sp>
      <p:sp>
        <p:nvSpPr>
          <p:cNvPr id="16" name="Rectangle 15"/>
          <p:cNvSpPr/>
          <p:nvPr userDrawn="1"/>
        </p:nvSpPr>
        <p:spPr>
          <a:xfrm>
            <a:off x="-1" y="-1"/>
            <a:ext cx="9144001" cy="3962577"/>
          </a:xfrm>
          <a:prstGeom prst="rect">
            <a:avLst/>
          </a:prstGeom>
          <a:gradFill flip="none" rotWithShape="1">
            <a:gsLst>
              <a:gs pos="0">
                <a:schemeClr val="accent5">
                  <a:lumMod val="75000"/>
                </a:schemeClr>
              </a:gs>
              <a:gs pos="100000">
                <a:srgbClr val="00192E"/>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rot="16200000" flipH="1">
            <a:off x="4517573" y="-554995"/>
            <a:ext cx="108854" cy="914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6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V at a glan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A851D-ABB4-470F-A45C-E118461DED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371" t="7080" b="16452"/>
          <a:stretch/>
        </p:blipFill>
        <p:spPr>
          <a:xfrm>
            <a:off x="0" y="1"/>
            <a:ext cx="9144000" cy="5143499"/>
          </a:xfrm>
          <a:prstGeom prst="rect">
            <a:avLst/>
          </a:prstGeom>
        </p:spPr>
      </p:pic>
      <p:sp>
        <p:nvSpPr>
          <p:cNvPr id="7" name="Rectangle 6">
            <a:extLst>
              <a:ext uri="{FF2B5EF4-FFF2-40B4-BE49-F238E27FC236}">
                <a16:creationId xmlns:a16="http://schemas.microsoft.com/office/drawing/2014/main" id="{4D9F39FA-FDCB-4034-A4F3-F226EBDCCF02}"/>
              </a:ext>
            </a:extLst>
          </p:cNvPr>
          <p:cNvSpPr/>
          <p:nvPr userDrawn="1"/>
        </p:nvSpPr>
        <p:spPr>
          <a:xfrm rot="16200000">
            <a:off x="5304559" y="-618257"/>
            <a:ext cx="5143502" cy="6380017"/>
          </a:xfrm>
          <a:prstGeom prst="rect">
            <a:avLst/>
          </a:prstGeom>
          <a:gradFill>
            <a:gsLst>
              <a:gs pos="0">
                <a:schemeClr val="tx1">
                  <a:alpha val="0"/>
                </a:schemeClr>
              </a:gs>
              <a:gs pos="72000">
                <a:schemeClr val="tx1">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a:solidFill>
                <a:prstClr val="white"/>
              </a:solidFill>
              <a:latin typeface="Source Sans Pro Light"/>
            </a:endParaRPr>
          </a:p>
        </p:txBody>
      </p:sp>
      <p:sp>
        <p:nvSpPr>
          <p:cNvPr id="8" name="Rectangle 7">
            <a:extLst>
              <a:ext uri="{FF2B5EF4-FFF2-40B4-BE49-F238E27FC236}">
                <a16:creationId xmlns:a16="http://schemas.microsoft.com/office/drawing/2014/main" id="{A2EA8B7F-399D-49F7-8844-4835BD9A48D9}"/>
              </a:ext>
            </a:extLst>
          </p:cNvPr>
          <p:cNvSpPr/>
          <p:nvPr userDrawn="1"/>
        </p:nvSpPr>
        <p:spPr>
          <a:xfrm rot="5400000">
            <a:off x="-1432843" y="-810490"/>
            <a:ext cx="5143502" cy="6764482"/>
          </a:xfrm>
          <a:prstGeom prst="rect">
            <a:avLst/>
          </a:prstGeom>
          <a:gradFill>
            <a:gsLst>
              <a:gs pos="0">
                <a:schemeClr val="tx1">
                  <a:alpha val="0"/>
                </a:schemeClr>
              </a:gs>
              <a:gs pos="72000">
                <a:schemeClr val="tx1">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a:solidFill>
                <a:prstClr val="white"/>
              </a:solidFill>
              <a:latin typeface="Source Sans Pro Light"/>
            </a:endParaRPr>
          </a:p>
        </p:txBody>
      </p:sp>
      <p:sp>
        <p:nvSpPr>
          <p:cNvPr id="22" name="TextBox 21">
            <a:extLst>
              <a:ext uri="{FF2B5EF4-FFF2-40B4-BE49-F238E27FC236}">
                <a16:creationId xmlns:a16="http://schemas.microsoft.com/office/drawing/2014/main" id="{7685DBF4-C83F-4DC9-88B5-1286372A1272}"/>
              </a:ext>
            </a:extLst>
          </p:cNvPr>
          <p:cNvSpPr txBox="1"/>
          <p:nvPr userDrawn="1"/>
        </p:nvSpPr>
        <p:spPr>
          <a:xfrm>
            <a:off x="685800" y="685800"/>
            <a:ext cx="3291840" cy="3771900"/>
          </a:xfrm>
          <a:prstGeom prst="rect">
            <a:avLst/>
          </a:prstGeom>
          <a:noFill/>
        </p:spPr>
        <p:txBody>
          <a:bodyPr wrap="square" lIns="0" tIns="0" rIns="0" bIns="0" rtlCol="0" anchor="ctr">
            <a:normAutofit/>
          </a:bodyPr>
          <a:lstStyle/>
          <a:p>
            <a:r>
              <a:rPr lang="en-US" sz="6000" b="1">
                <a:solidFill>
                  <a:schemeClr val="bg1"/>
                </a:solidFill>
                <a:latin typeface="+mj-lt"/>
              </a:rPr>
              <a:t>NOV at</a:t>
            </a:r>
          </a:p>
          <a:p>
            <a:r>
              <a:rPr lang="en-US" sz="6000" b="1">
                <a:solidFill>
                  <a:schemeClr val="bg1"/>
                </a:solidFill>
                <a:latin typeface="+mj-lt"/>
              </a:rPr>
              <a:t>a glance</a:t>
            </a:r>
          </a:p>
        </p:txBody>
      </p:sp>
      <p:sp>
        <p:nvSpPr>
          <p:cNvPr id="24" name="TextBox 23">
            <a:extLst>
              <a:ext uri="{FF2B5EF4-FFF2-40B4-BE49-F238E27FC236}">
                <a16:creationId xmlns:a16="http://schemas.microsoft.com/office/drawing/2014/main" id="{A21BA7C6-85C3-4635-A29B-1DBE23758DBD}"/>
              </a:ext>
            </a:extLst>
          </p:cNvPr>
          <p:cNvSpPr txBox="1"/>
          <p:nvPr userDrawn="1"/>
        </p:nvSpPr>
        <p:spPr>
          <a:xfrm>
            <a:off x="5510545" y="467971"/>
            <a:ext cx="1384194" cy="413426"/>
          </a:xfrm>
          <a:prstGeom prst="rect">
            <a:avLst/>
          </a:prstGeom>
          <a:noFill/>
        </p:spPr>
        <p:txBody>
          <a:bodyPr wrap="square" lIns="0" tIns="0" rIns="0" bIns="0" rtlCol="0">
            <a:noAutofit/>
          </a:bodyPr>
          <a:lstStyle/>
          <a:p>
            <a:pPr>
              <a:lnSpc>
                <a:spcPts val="3975"/>
              </a:lnSpc>
            </a:pPr>
            <a:r>
              <a:rPr lang="en-US" sz="3750" b="0">
                <a:solidFill>
                  <a:schemeClr val="bg1"/>
                </a:solidFill>
                <a:latin typeface="+mj-lt"/>
              </a:rPr>
              <a:t>548</a:t>
            </a:r>
          </a:p>
        </p:txBody>
      </p:sp>
      <p:sp>
        <p:nvSpPr>
          <p:cNvPr id="26" name="TextBox 25">
            <a:extLst>
              <a:ext uri="{FF2B5EF4-FFF2-40B4-BE49-F238E27FC236}">
                <a16:creationId xmlns:a16="http://schemas.microsoft.com/office/drawing/2014/main" id="{D57B60FB-8C1D-4013-8920-4F396EC81D4F}"/>
              </a:ext>
            </a:extLst>
          </p:cNvPr>
          <p:cNvSpPr txBox="1"/>
          <p:nvPr userDrawn="1"/>
        </p:nvSpPr>
        <p:spPr>
          <a:xfrm>
            <a:off x="5510545" y="997621"/>
            <a:ext cx="1384194" cy="413426"/>
          </a:xfrm>
          <a:prstGeom prst="rect">
            <a:avLst/>
          </a:prstGeom>
          <a:noFill/>
        </p:spPr>
        <p:txBody>
          <a:bodyPr wrap="square" lIns="0" tIns="0" rIns="0" bIns="0" rtlCol="0">
            <a:noAutofit/>
          </a:bodyPr>
          <a:lstStyle/>
          <a:p>
            <a:pPr>
              <a:lnSpc>
                <a:spcPts val="1725"/>
              </a:lnSpc>
            </a:pPr>
            <a:r>
              <a:rPr lang="en-US" sz="1500" b="0">
                <a:solidFill>
                  <a:schemeClr val="bg1"/>
                </a:solidFill>
                <a:latin typeface="+mj-lt"/>
              </a:rPr>
              <a:t>Locations worldwide</a:t>
            </a:r>
          </a:p>
        </p:txBody>
      </p:sp>
      <p:sp>
        <p:nvSpPr>
          <p:cNvPr id="29" name="TextBox 28">
            <a:extLst>
              <a:ext uri="{FF2B5EF4-FFF2-40B4-BE49-F238E27FC236}">
                <a16:creationId xmlns:a16="http://schemas.microsoft.com/office/drawing/2014/main" id="{8396D673-CAC3-488D-9BC9-C9A4BC08436B}"/>
              </a:ext>
            </a:extLst>
          </p:cNvPr>
          <p:cNvSpPr txBox="1"/>
          <p:nvPr userDrawn="1"/>
        </p:nvSpPr>
        <p:spPr>
          <a:xfrm>
            <a:off x="7225043" y="467971"/>
            <a:ext cx="1604849" cy="413426"/>
          </a:xfrm>
          <a:prstGeom prst="rect">
            <a:avLst/>
          </a:prstGeom>
          <a:noFill/>
        </p:spPr>
        <p:txBody>
          <a:bodyPr wrap="square" lIns="0" tIns="0" rIns="0" bIns="0" rtlCol="0">
            <a:noAutofit/>
          </a:bodyPr>
          <a:lstStyle/>
          <a:p>
            <a:pPr>
              <a:lnSpc>
                <a:spcPts val="3975"/>
              </a:lnSpc>
            </a:pPr>
            <a:r>
              <a:rPr lang="en-US" sz="3750" b="0">
                <a:solidFill>
                  <a:schemeClr val="bg1"/>
                </a:solidFill>
                <a:latin typeface="+mj-lt"/>
              </a:rPr>
              <a:t>$6.9B</a:t>
            </a:r>
          </a:p>
        </p:txBody>
      </p:sp>
      <p:sp>
        <p:nvSpPr>
          <p:cNvPr id="30" name="TextBox 29">
            <a:extLst>
              <a:ext uri="{FF2B5EF4-FFF2-40B4-BE49-F238E27FC236}">
                <a16:creationId xmlns:a16="http://schemas.microsoft.com/office/drawing/2014/main" id="{74C59811-C13A-40E4-8EBB-87EAC7E08062}"/>
              </a:ext>
            </a:extLst>
          </p:cNvPr>
          <p:cNvSpPr txBox="1"/>
          <p:nvPr userDrawn="1"/>
        </p:nvSpPr>
        <p:spPr>
          <a:xfrm>
            <a:off x="7225043" y="997621"/>
            <a:ext cx="1384194" cy="413426"/>
          </a:xfrm>
          <a:prstGeom prst="rect">
            <a:avLst/>
          </a:prstGeom>
          <a:noFill/>
        </p:spPr>
        <p:txBody>
          <a:bodyPr wrap="square" lIns="0" tIns="0" rIns="0" bIns="0" rtlCol="0">
            <a:noAutofit/>
          </a:bodyPr>
          <a:lstStyle/>
          <a:p>
            <a:pPr marL="0" marR="0" lvl="0" indent="0" algn="l" defTabSz="685800" rtl="0" eaLnBrk="1" fontAlgn="auto" latinLnBrk="0" hangingPunct="1">
              <a:lnSpc>
                <a:spcPts val="1725"/>
              </a:lnSpc>
              <a:spcBef>
                <a:spcPts val="0"/>
              </a:spcBef>
              <a:spcAft>
                <a:spcPts val="0"/>
              </a:spcAft>
              <a:buClrTx/>
              <a:buSzTx/>
              <a:buFontTx/>
              <a:buNone/>
              <a:tabLst/>
              <a:defRPr/>
            </a:pPr>
            <a:r>
              <a:rPr lang="en-US" sz="1500" b="0">
                <a:solidFill>
                  <a:schemeClr val="bg1"/>
                </a:solidFill>
                <a:latin typeface="+mj-lt"/>
              </a:rPr>
              <a:t>Market capitalization²</a:t>
            </a:r>
          </a:p>
          <a:p>
            <a:pPr marL="0" marR="0" lvl="0" indent="0" algn="l" defTabSz="685800" rtl="0" eaLnBrk="1" fontAlgn="auto" latinLnBrk="0" hangingPunct="1">
              <a:lnSpc>
                <a:spcPts val="1725"/>
              </a:lnSpc>
              <a:spcBef>
                <a:spcPts val="0"/>
              </a:spcBef>
              <a:spcAft>
                <a:spcPts val="0"/>
              </a:spcAft>
              <a:buClrTx/>
              <a:buSzTx/>
              <a:buFontTx/>
              <a:buNone/>
              <a:tabLst/>
              <a:defRPr/>
            </a:pPr>
            <a:endParaRPr lang="en-US" sz="1500" b="0">
              <a:solidFill>
                <a:schemeClr val="bg1"/>
              </a:solidFill>
              <a:latin typeface="+mj-lt"/>
            </a:endParaRPr>
          </a:p>
        </p:txBody>
      </p:sp>
      <p:sp>
        <p:nvSpPr>
          <p:cNvPr id="37" name="TextBox 36">
            <a:extLst>
              <a:ext uri="{FF2B5EF4-FFF2-40B4-BE49-F238E27FC236}">
                <a16:creationId xmlns:a16="http://schemas.microsoft.com/office/drawing/2014/main" id="{439514F8-12FC-4F0F-AA31-81A445ABEF5C}"/>
              </a:ext>
            </a:extLst>
          </p:cNvPr>
          <p:cNvSpPr txBox="1"/>
          <p:nvPr userDrawn="1"/>
        </p:nvSpPr>
        <p:spPr>
          <a:xfrm>
            <a:off x="5510545" y="2177596"/>
            <a:ext cx="1384194" cy="413426"/>
          </a:xfrm>
          <a:prstGeom prst="rect">
            <a:avLst/>
          </a:prstGeom>
          <a:noFill/>
        </p:spPr>
        <p:txBody>
          <a:bodyPr wrap="square" lIns="0" tIns="0" rIns="0" bIns="0" rtlCol="0">
            <a:noAutofit/>
          </a:bodyPr>
          <a:lstStyle/>
          <a:p>
            <a:pPr marL="0" marR="0" lvl="0" indent="0" algn="l" defTabSz="685800" rtl="0" eaLnBrk="1" fontAlgn="auto" latinLnBrk="0" hangingPunct="1">
              <a:lnSpc>
                <a:spcPts val="3975"/>
              </a:lnSpc>
              <a:spcBef>
                <a:spcPts val="0"/>
              </a:spcBef>
              <a:spcAft>
                <a:spcPts val="0"/>
              </a:spcAft>
              <a:buClrTx/>
              <a:buSzTx/>
              <a:buFontTx/>
              <a:buNone/>
              <a:tabLst/>
              <a:defRPr/>
            </a:pPr>
            <a:r>
              <a:rPr lang="en-US" sz="3750" b="0">
                <a:solidFill>
                  <a:schemeClr val="bg1"/>
                </a:solidFill>
                <a:latin typeface="+mj-lt"/>
              </a:rPr>
              <a:t>34K</a:t>
            </a:r>
          </a:p>
          <a:p>
            <a:pPr marL="0" marR="0" lvl="0" indent="0" algn="l" defTabSz="685800" rtl="0" eaLnBrk="1" fontAlgn="auto" latinLnBrk="0" hangingPunct="1">
              <a:lnSpc>
                <a:spcPts val="3975"/>
              </a:lnSpc>
              <a:spcBef>
                <a:spcPts val="0"/>
              </a:spcBef>
              <a:spcAft>
                <a:spcPts val="0"/>
              </a:spcAft>
              <a:buClrTx/>
              <a:buSzTx/>
              <a:buFontTx/>
              <a:buNone/>
              <a:tabLst/>
              <a:defRPr/>
            </a:pPr>
            <a:endParaRPr lang="en-US" sz="3750" b="0">
              <a:solidFill>
                <a:schemeClr val="bg1"/>
              </a:solidFill>
              <a:latin typeface="+mj-lt"/>
            </a:endParaRPr>
          </a:p>
        </p:txBody>
      </p:sp>
      <p:sp>
        <p:nvSpPr>
          <p:cNvPr id="38" name="TextBox 37">
            <a:extLst>
              <a:ext uri="{FF2B5EF4-FFF2-40B4-BE49-F238E27FC236}">
                <a16:creationId xmlns:a16="http://schemas.microsoft.com/office/drawing/2014/main" id="{107F7A98-4418-4566-8C38-609767599F71}"/>
              </a:ext>
            </a:extLst>
          </p:cNvPr>
          <p:cNvSpPr txBox="1"/>
          <p:nvPr userDrawn="1"/>
        </p:nvSpPr>
        <p:spPr>
          <a:xfrm>
            <a:off x="5510545" y="2707247"/>
            <a:ext cx="1384194" cy="413426"/>
          </a:xfrm>
          <a:prstGeom prst="rect">
            <a:avLst/>
          </a:prstGeom>
          <a:noFill/>
        </p:spPr>
        <p:txBody>
          <a:bodyPr wrap="square" lIns="0" tIns="0" rIns="0" bIns="0" rtlCol="0">
            <a:noAutofit/>
          </a:bodyPr>
          <a:lstStyle/>
          <a:p>
            <a:pPr marL="0" marR="0" lvl="0" indent="0" algn="l" defTabSz="685800" rtl="0" eaLnBrk="1" fontAlgn="auto" latinLnBrk="0" hangingPunct="1">
              <a:lnSpc>
                <a:spcPts val="1725"/>
              </a:lnSpc>
              <a:spcBef>
                <a:spcPts val="0"/>
              </a:spcBef>
              <a:spcAft>
                <a:spcPts val="0"/>
              </a:spcAft>
              <a:buClrTx/>
              <a:buSzTx/>
              <a:buFontTx/>
              <a:buNone/>
              <a:tabLst/>
              <a:defRPr/>
            </a:pPr>
            <a:r>
              <a:rPr lang="en-US" sz="1500" b="0">
                <a:solidFill>
                  <a:schemeClr val="bg1"/>
                </a:solidFill>
                <a:latin typeface="+mj-lt"/>
              </a:rPr>
              <a:t>Employees¹</a:t>
            </a:r>
          </a:p>
          <a:p>
            <a:pPr marL="0" marR="0" lvl="0" indent="0" algn="l" defTabSz="685800" rtl="0" eaLnBrk="1" fontAlgn="auto" latinLnBrk="0" hangingPunct="1">
              <a:lnSpc>
                <a:spcPts val="1725"/>
              </a:lnSpc>
              <a:spcBef>
                <a:spcPts val="0"/>
              </a:spcBef>
              <a:spcAft>
                <a:spcPts val="0"/>
              </a:spcAft>
              <a:buClrTx/>
              <a:buSzTx/>
              <a:buFontTx/>
              <a:buNone/>
              <a:tabLst/>
              <a:defRPr/>
            </a:pPr>
            <a:endParaRPr lang="en-US" sz="1500" b="0">
              <a:solidFill>
                <a:schemeClr val="bg1"/>
              </a:solidFill>
              <a:latin typeface="+mj-lt"/>
            </a:endParaRPr>
          </a:p>
        </p:txBody>
      </p:sp>
      <p:sp>
        <p:nvSpPr>
          <p:cNvPr id="39" name="TextBox 38">
            <a:extLst>
              <a:ext uri="{FF2B5EF4-FFF2-40B4-BE49-F238E27FC236}">
                <a16:creationId xmlns:a16="http://schemas.microsoft.com/office/drawing/2014/main" id="{522F3376-3366-46CA-A943-072C76E79362}"/>
              </a:ext>
            </a:extLst>
          </p:cNvPr>
          <p:cNvSpPr txBox="1"/>
          <p:nvPr userDrawn="1"/>
        </p:nvSpPr>
        <p:spPr>
          <a:xfrm>
            <a:off x="7225043" y="2177596"/>
            <a:ext cx="1384194" cy="413426"/>
          </a:xfrm>
          <a:prstGeom prst="rect">
            <a:avLst/>
          </a:prstGeom>
          <a:noFill/>
        </p:spPr>
        <p:txBody>
          <a:bodyPr wrap="square" lIns="0" tIns="0" rIns="0" bIns="0" rtlCol="0">
            <a:noAutofit/>
          </a:bodyPr>
          <a:lstStyle/>
          <a:p>
            <a:pPr>
              <a:lnSpc>
                <a:spcPts val="3975"/>
              </a:lnSpc>
            </a:pPr>
            <a:r>
              <a:rPr lang="en-US" sz="3750" b="0">
                <a:solidFill>
                  <a:schemeClr val="bg1"/>
                </a:solidFill>
                <a:latin typeface="+mj-lt"/>
              </a:rPr>
              <a:t>$8.6B</a:t>
            </a:r>
          </a:p>
        </p:txBody>
      </p:sp>
      <p:sp>
        <p:nvSpPr>
          <p:cNvPr id="40" name="TextBox 39">
            <a:extLst>
              <a:ext uri="{FF2B5EF4-FFF2-40B4-BE49-F238E27FC236}">
                <a16:creationId xmlns:a16="http://schemas.microsoft.com/office/drawing/2014/main" id="{829A6F99-3426-4476-BBDF-51943BEC2743}"/>
              </a:ext>
            </a:extLst>
          </p:cNvPr>
          <p:cNvSpPr txBox="1"/>
          <p:nvPr userDrawn="1"/>
        </p:nvSpPr>
        <p:spPr>
          <a:xfrm>
            <a:off x="7225043" y="2707247"/>
            <a:ext cx="1384194" cy="413426"/>
          </a:xfrm>
          <a:prstGeom prst="rect">
            <a:avLst/>
          </a:prstGeom>
          <a:noFill/>
        </p:spPr>
        <p:txBody>
          <a:bodyPr wrap="square" lIns="0" tIns="0" rIns="0" bIns="0" rtlCol="0">
            <a:noAutofit/>
          </a:bodyPr>
          <a:lstStyle/>
          <a:p>
            <a:pPr>
              <a:lnSpc>
                <a:spcPts val="1725"/>
              </a:lnSpc>
            </a:pPr>
            <a:r>
              <a:rPr lang="en-US" sz="1500" b="0">
                <a:solidFill>
                  <a:schemeClr val="bg1"/>
                </a:solidFill>
                <a:latin typeface="+mj-lt"/>
              </a:rPr>
              <a:t>Annual revenue</a:t>
            </a:r>
          </a:p>
        </p:txBody>
      </p:sp>
      <p:sp>
        <p:nvSpPr>
          <p:cNvPr id="45" name="TextBox 44">
            <a:extLst>
              <a:ext uri="{FF2B5EF4-FFF2-40B4-BE49-F238E27FC236}">
                <a16:creationId xmlns:a16="http://schemas.microsoft.com/office/drawing/2014/main" id="{AC96AF2A-3455-4678-B55E-EE1C7B5B16D9}"/>
              </a:ext>
            </a:extLst>
          </p:cNvPr>
          <p:cNvSpPr txBox="1"/>
          <p:nvPr userDrawn="1"/>
        </p:nvSpPr>
        <p:spPr>
          <a:xfrm>
            <a:off x="5510545" y="3880675"/>
            <a:ext cx="1384194" cy="413426"/>
          </a:xfrm>
          <a:prstGeom prst="rect">
            <a:avLst/>
          </a:prstGeom>
          <a:noFill/>
        </p:spPr>
        <p:txBody>
          <a:bodyPr wrap="square" lIns="0" tIns="0" rIns="0" bIns="0" rtlCol="0">
            <a:noAutofit/>
          </a:bodyPr>
          <a:lstStyle/>
          <a:p>
            <a:pPr>
              <a:lnSpc>
                <a:spcPts val="3975"/>
              </a:lnSpc>
            </a:pPr>
            <a:r>
              <a:rPr lang="en-US" sz="3750" b="0">
                <a:solidFill>
                  <a:schemeClr val="bg1"/>
                </a:solidFill>
                <a:latin typeface="+mj-lt"/>
              </a:rPr>
              <a:t>61</a:t>
            </a:r>
          </a:p>
        </p:txBody>
      </p:sp>
      <p:sp>
        <p:nvSpPr>
          <p:cNvPr id="46" name="TextBox 45">
            <a:extLst>
              <a:ext uri="{FF2B5EF4-FFF2-40B4-BE49-F238E27FC236}">
                <a16:creationId xmlns:a16="http://schemas.microsoft.com/office/drawing/2014/main" id="{7D958F7D-0F6A-48AE-921F-A833549D4919}"/>
              </a:ext>
            </a:extLst>
          </p:cNvPr>
          <p:cNvSpPr txBox="1"/>
          <p:nvPr userDrawn="1"/>
        </p:nvSpPr>
        <p:spPr>
          <a:xfrm>
            <a:off x="5510545" y="4410325"/>
            <a:ext cx="1384194" cy="413426"/>
          </a:xfrm>
          <a:prstGeom prst="rect">
            <a:avLst/>
          </a:prstGeom>
          <a:noFill/>
        </p:spPr>
        <p:txBody>
          <a:bodyPr wrap="square" lIns="0" tIns="0" rIns="0" bIns="0" rtlCol="0">
            <a:noAutofit/>
          </a:bodyPr>
          <a:lstStyle/>
          <a:p>
            <a:pPr>
              <a:lnSpc>
                <a:spcPts val="1725"/>
              </a:lnSpc>
            </a:pPr>
            <a:r>
              <a:rPr lang="en-US" sz="1500" b="0">
                <a:solidFill>
                  <a:schemeClr val="bg1"/>
                </a:solidFill>
                <a:latin typeface="+mj-lt"/>
              </a:rPr>
              <a:t>Countries</a:t>
            </a:r>
          </a:p>
        </p:txBody>
      </p:sp>
      <p:sp>
        <p:nvSpPr>
          <p:cNvPr id="58" name="TextBox 57">
            <a:extLst>
              <a:ext uri="{FF2B5EF4-FFF2-40B4-BE49-F238E27FC236}">
                <a16:creationId xmlns:a16="http://schemas.microsoft.com/office/drawing/2014/main" id="{0B44D8A4-4369-451D-8D00-3BF2EAF1408D}"/>
              </a:ext>
            </a:extLst>
          </p:cNvPr>
          <p:cNvSpPr txBox="1"/>
          <p:nvPr userDrawn="1"/>
        </p:nvSpPr>
        <p:spPr>
          <a:xfrm>
            <a:off x="7225043" y="3880675"/>
            <a:ext cx="1384194" cy="413426"/>
          </a:xfrm>
          <a:prstGeom prst="rect">
            <a:avLst/>
          </a:prstGeom>
          <a:noFill/>
        </p:spPr>
        <p:txBody>
          <a:bodyPr wrap="square" lIns="0" tIns="0" rIns="0" bIns="0" rtlCol="0">
            <a:noAutofit/>
          </a:bodyPr>
          <a:lstStyle/>
          <a:p>
            <a:pPr>
              <a:lnSpc>
                <a:spcPts val="3975"/>
              </a:lnSpc>
            </a:pPr>
            <a:r>
              <a:rPr lang="en-US" sz="3750" b="0">
                <a:solidFill>
                  <a:schemeClr val="bg1"/>
                </a:solidFill>
                <a:latin typeface="+mj-lt"/>
              </a:rPr>
              <a:t>120+</a:t>
            </a:r>
          </a:p>
        </p:txBody>
      </p:sp>
      <p:sp>
        <p:nvSpPr>
          <p:cNvPr id="59" name="TextBox 58">
            <a:extLst>
              <a:ext uri="{FF2B5EF4-FFF2-40B4-BE49-F238E27FC236}">
                <a16:creationId xmlns:a16="http://schemas.microsoft.com/office/drawing/2014/main" id="{457B1ED8-7587-4133-B950-EF571E0B1047}"/>
              </a:ext>
            </a:extLst>
          </p:cNvPr>
          <p:cNvSpPr txBox="1"/>
          <p:nvPr userDrawn="1"/>
        </p:nvSpPr>
        <p:spPr>
          <a:xfrm>
            <a:off x="7225043" y="4410325"/>
            <a:ext cx="1384194" cy="413426"/>
          </a:xfrm>
          <a:prstGeom prst="rect">
            <a:avLst/>
          </a:prstGeom>
          <a:noFill/>
        </p:spPr>
        <p:txBody>
          <a:bodyPr wrap="square" lIns="0" tIns="0" rIns="0" bIns="0" rtlCol="0">
            <a:noAutofit/>
          </a:bodyPr>
          <a:lstStyle/>
          <a:p>
            <a:pPr>
              <a:lnSpc>
                <a:spcPts val="1725"/>
              </a:lnSpc>
            </a:pPr>
            <a:r>
              <a:rPr lang="en-US" sz="1500" b="0">
                <a:solidFill>
                  <a:schemeClr val="bg1"/>
                </a:solidFill>
                <a:latin typeface="+mj-lt"/>
              </a:rPr>
              <a:t>Acquisitions</a:t>
            </a:r>
          </a:p>
        </p:txBody>
      </p:sp>
      <p:sp>
        <p:nvSpPr>
          <p:cNvPr id="2" name="Date Placeholder 1">
            <a:extLst>
              <a:ext uri="{FF2B5EF4-FFF2-40B4-BE49-F238E27FC236}">
                <a16:creationId xmlns:a16="http://schemas.microsoft.com/office/drawing/2014/main" id="{33590A24-85F6-4B40-BBA9-819E4E8638D9}"/>
              </a:ext>
            </a:extLst>
          </p:cNvPr>
          <p:cNvSpPr>
            <a:spLocks noGrp="1"/>
          </p:cNvSpPr>
          <p:nvPr>
            <p:ph type="dt" sz="half" idx="28"/>
          </p:nvPr>
        </p:nvSpPr>
        <p:spPr/>
        <p:txBody>
          <a:bodyPr/>
          <a:lstStyle/>
          <a:p>
            <a:r>
              <a:rPr lang="en-US"/>
              <a:t>Presentation Name – </a:t>
            </a:r>
            <a:fld id="{EE3132B5-31AA-F143-9BAA-BFB4E03206A3}" type="datetime1">
              <a:rPr lang="en-US" smtClean="0"/>
              <a:t>2/23/2026</a:t>
            </a:fld>
            <a:endParaRPr lang="en-US"/>
          </a:p>
        </p:txBody>
      </p:sp>
      <p:sp>
        <p:nvSpPr>
          <p:cNvPr id="3" name="Footer Placeholder 2">
            <a:extLst>
              <a:ext uri="{FF2B5EF4-FFF2-40B4-BE49-F238E27FC236}">
                <a16:creationId xmlns:a16="http://schemas.microsoft.com/office/drawing/2014/main" id="{1B9FB69A-9B49-D041-9761-418D0F67A681}"/>
              </a:ext>
            </a:extLst>
          </p:cNvPr>
          <p:cNvSpPr>
            <a:spLocks noGrp="1"/>
          </p:cNvSpPr>
          <p:nvPr>
            <p:ph type="ftr" sz="quarter" idx="29"/>
          </p:nvPr>
        </p:nvSpPr>
        <p:spPr/>
        <p:txBody>
          <a:bodyPr/>
          <a:lstStyle/>
          <a:p>
            <a:r>
              <a:rPr lang="en-GB"/>
              <a:t>© 2025 NOV Inc. All rights reserved.</a:t>
            </a:r>
            <a:endParaRPr lang="en-US"/>
          </a:p>
        </p:txBody>
      </p:sp>
      <p:sp>
        <p:nvSpPr>
          <p:cNvPr id="4" name="Slide Number Placeholder 3">
            <a:extLst>
              <a:ext uri="{FF2B5EF4-FFF2-40B4-BE49-F238E27FC236}">
                <a16:creationId xmlns:a16="http://schemas.microsoft.com/office/drawing/2014/main" id="{775F22B4-5F53-CB49-AEBC-86B094FBA141}"/>
              </a:ext>
            </a:extLst>
          </p:cNvPr>
          <p:cNvSpPr>
            <a:spLocks noGrp="1"/>
          </p:cNvSpPr>
          <p:nvPr>
            <p:ph type="sldNum" sz="quarter" idx="30"/>
          </p:nvPr>
        </p:nvSpPr>
        <p:spPr/>
        <p:txBody>
          <a:bodyPr/>
          <a:lstStyle/>
          <a:p>
            <a:fld id="{A3780DC7-88EF-4BF2-8AC4-A5E9961F4A72}" type="slidenum">
              <a:rPr lang="en-US" smtClean="0"/>
              <a:pPr/>
              <a:t>‹#›</a:t>
            </a:fld>
            <a:endParaRPr lang="en-US"/>
          </a:p>
        </p:txBody>
      </p:sp>
      <p:sp>
        <p:nvSpPr>
          <p:cNvPr id="5" name="TextBox 4">
            <a:extLst>
              <a:ext uri="{FF2B5EF4-FFF2-40B4-BE49-F238E27FC236}">
                <a16:creationId xmlns:a16="http://schemas.microsoft.com/office/drawing/2014/main" id="{A01A018B-5F88-EA44-AEAF-DA16690CFC34}"/>
              </a:ext>
            </a:extLst>
          </p:cNvPr>
          <p:cNvSpPr txBox="1"/>
          <p:nvPr userDrawn="1"/>
        </p:nvSpPr>
        <p:spPr>
          <a:xfrm>
            <a:off x="685800" y="4519444"/>
            <a:ext cx="3886200" cy="281153"/>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525" b="0" i="0" u="none" strike="noStrike" kern="1200" cap="none" spc="0" normalizeH="0" baseline="0" noProof="0">
                <a:ln>
                  <a:noFill/>
                </a:ln>
                <a:solidFill>
                  <a:schemeClr val="tx2"/>
                </a:solidFill>
                <a:effectLst/>
                <a:uLnTx/>
                <a:uFillTx/>
                <a:latin typeface="+mn-lt"/>
                <a:ea typeface="Source Sans Pro" panose="020B0503030403020204" pitchFamily="34" charset="0"/>
                <a:cs typeface="+mn-cs"/>
              </a:rPr>
              <a:t>1. Full Time Equivalent workers</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525" b="0" i="0" u="none" strike="noStrike" kern="1200" cap="none" spc="0" normalizeH="0" baseline="0" noProof="0">
                <a:ln>
                  <a:noFill/>
                </a:ln>
                <a:solidFill>
                  <a:schemeClr val="tx2"/>
                </a:solidFill>
                <a:effectLst/>
                <a:uLnTx/>
                <a:uFillTx/>
                <a:latin typeface="+mn-lt"/>
                <a:ea typeface="Source Sans Pro" panose="020B0503030403020204" pitchFamily="34" charset="0"/>
                <a:cs typeface="+mn-cs"/>
              </a:rPr>
              <a:t>2. Market Capitalization recorded as of  Feb. 24,  2024</a:t>
            </a:r>
          </a:p>
        </p:txBody>
      </p:sp>
    </p:spTree>
    <p:extLst>
      <p:ext uri="{BB962C8B-B14F-4D97-AF65-F5344CB8AC3E}">
        <p14:creationId xmlns:p14="http://schemas.microsoft.com/office/powerpoint/2010/main" val="146532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Divider">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580F4D-75AB-4969-B76E-377DCF3B25F7}"/>
              </a:ext>
            </a:extLst>
          </p:cNvPr>
          <p:cNvSpPr>
            <a:spLocks noGrp="1"/>
          </p:cNvSpPr>
          <p:nvPr>
            <p:ph type="title" hasCustomPrompt="1"/>
          </p:nvPr>
        </p:nvSpPr>
        <p:spPr>
          <a:xfrm>
            <a:off x="342900" y="685800"/>
            <a:ext cx="8458200" cy="3771900"/>
          </a:xfrm>
          <a:prstGeom prst="rect">
            <a:avLst/>
          </a:prstGeom>
        </p:spPr>
        <p:txBody>
          <a:bodyPr anchor="ctr">
            <a:noAutofit/>
          </a:bodyPr>
          <a:lstStyle>
            <a:lvl1pPr algn="ctr">
              <a:lnSpc>
                <a:spcPct val="100000"/>
              </a:lnSpc>
              <a:defRPr sz="2250">
                <a:solidFill>
                  <a:schemeClr val="bg1"/>
                </a:solidFill>
              </a:defRPr>
            </a:lvl1pPr>
          </a:lstStyle>
          <a:p>
            <a:r>
              <a:rPr lang="en-US"/>
              <a:t>Divider title</a:t>
            </a:r>
          </a:p>
        </p:txBody>
      </p:sp>
      <p:sp>
        <p:nvSpPr>
          <p:cNvPr id="2" name="Date Placeholder 1">
            <a:extLst>
              <a:ext uri="{FF2B5EF4-FFF2-40B4-BE49-F238E27FC236}">
                <a16:creationId xmlns:a16="http://schemas.microsoft.com/office/drawing/2014/main" id="{B1F52AC7-CAA5-2A46-906E-F1008A339CD3}"/>
              </a:ext>
            </a:extLst>
          </p:cNvPr>
          <p:cNvSpPr>
            <a:spLocks noGrp="1"/>
          </p:cNvSpPr>
          <p:nvPr>
            <p:ph type="dt" sz="half" idx="10"/>
          </p:nvPr>
        </p:nvSpPr>
        <p:spPr/>
        <p:txBody>
          <a:bodyPr/>
          <a:lstStyle/>
          <a:p>
            <a:r>
              <a:rPr lang="en-US"/>
              <a:t>Presentation Name – </a:t>
            </a:r>
            <a:fld id="{D35AB086-3370-1B41-A01E-5C19ECFA2FEA}" type="datetime1">
              <a:rPr lang="en-US" smtClean="0"/>
              <a:t>2/23/2026</a:t>
            </a:fld>
            <a:endParaRPr lang="en-US"/>
          </a:p>
        </p:txBody>
      </p:sp>
      <p:sp>
        <p:nvSpPr>
          <p:cNvPr id="5" name="Footer Placeholder 4">
            <a:extLst>
              <a:ext uri="{FF2B5EF4-FFF2-40B4-BE49-F238E27FC236}">
                <a16:creationId xmlns:a16="http://schemas.microsoft.com/office/drawing/2014/main" id="{5506B0A9-0B7D-734A-A470-9BCAB4094AFA}"/>
              </a:ext>
            </a:extLst>
          </p:cNvPr>
          <p:cNvSpPr>
            <a:spLocks noGrp="1"/>
          </p:cNvSpPr>
          <p:nvPr>
            <p:ph type="ftr" sz="quarter" idx="11"/>
          </p:nvPr>
        </p:nvSpPr>
        <p:spPr/>
        <p:txBody>
          <a:bodyPr/>
          <a:lstStyle/>
          <a:p>
            <a:r>
              <a:rPr lang="en-GB"/>
              <a:t>© 2025 NOV Inc. All rights reserved.</a:t>
            </a:r>
            <a:endParaRPr lang="en-US"/>
          </a:p>
        </p:txBody>
      </p:sp>
      <p:sp>
        <p:nvSpPr>
          <p:cNvPr id="6" name="Slide Number Placeholder 5">
            <a:extLst>
              <a:ext uri="{FF2B5EF4-FFF2-40B4-BE49-F238E27FC236}">
                <a16:creationId xmlns:a16="http://schemas.microsoft.com/office/drawing/2014/main" id="{EF807BE6-5617-944B-AC2A-1A1B3E262489}"/>
              </a:ext>
            </a:extLst>
          </p:cNvPr>
          <p:cNvSpPr>
            <a:spLocks noGrp="1"/>
          </p:cNvSpPr>
          <p:nvPr>
            <p:ph type="sldNum" sz="quarter" idx="12"/>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2406353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6" name="Text Placeholder 5">
            <a:extLst>
              <a:ext uri="{FF2B5EF4-FFF2-40B4-BE49-F238E27FC236}">
                <a16:creationId xmlns:a16="http://schemas.microsoft.com/office/drawing/2014/main" id="{17AF83E2-8357-4616-AF50-4DACCCB5D852}"/>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7772400" cy="2852478"/>
          </a:xfrm>
        </p:spPr>
        <p:txBody>
          <a:bodyPr/>
          <a:lstStyle>
            <a:lvl1pPr>
              <a:lnSpc>
                <a:spcPct val="100000"/>
              </a:lnSpc>
              <a:defRPr/>
            </a:lvl1pPr>
            <a:lvl2pPr>
              <a:lnSpc>
                <a:spcPct val="100000"/>
              </a:lnSpc>
              <a:defRPr/>
            </a:lvl2pPr>
            <a:lvl3pPr>
              <a:lnSpc>
                <a:spcPct val="100000"/>
              </a:lnSpc>
              <a:defRPr/>
            </a:lvl3pPr>
          </a:lstStyle>
          <a:p>
            <a:pPr lvl="0"/>
            <a:r>
              <a:rPr lang="en-US"/>
              <a:t>Edit Master text styles</a:t>
            </a:r>
          </a:p>
          <a:p>
            <a:pPr lvl="1"/>
            <a:r>
              <a:rPr lang="en-US"/>
              <a:t>Second level</a:t>
            </a:r>
          </a:p>
          <a:p>
            <a:pPr lvl="2"/>
            <a:r>
              <a:rPr lang="en-US"/>
              <a:t>Third level</a:t>
            </a:r>
          </a:p>
        </p:txBody>
      </p:sp>
      <p:sp>
        <p:nvSpPr>
          <p:cNvPr id="8" name="Date Placeholder 7">
            <a:extLst>
              <a:ext uri="{FF2B5EF4-FFF2-40B4-BE49-F238E27FC236}">
                <a16:creationId xmlns:a16="http://schemas.microsoft.com/office/drawing/2014/main" id="{4E0A7C0A-6D8D-AA4B-8672-9082E2356CC4}"/>
              </a:ext>
            </a:extLst>
          </p:cNvPr>
          <p:cNvSpPr>
            <a:spLocks noGrp="1"/>
          </p:cNvSpPr>
          <p:nvPr>
            <p:ph type="dt" sz="half" idx="13"/>
          </p:nvPr>
        </p:nvSpPr>
        <p:spPr/>
        <p:txBody>
          <a:bodyPr/>
          <a:lstStyle/>
          <a:p>
            <a:r>
              <a:rPr lang="en-US"/>
              <a:t>Presentation Name – </a:t>
            </a:r>
            <a:fld id="{A72CD3A8-F3BB-5941-9C82-A93497514430}" type="datetime1">
              <a:rPr lang="en-US" smtClean="0"/>
              <a:t>2/23/2026</a:t>
            </a:fld>
            <a:endParaRPr lang="en-US"/>
          </a:p>
        </p:txBody>
      </p:sp>
      <p:sp>
        <p:nvSpPr>
          <p:cNvPr id="9" name="Footer Placeholder 8">
            <a:extLst>
              <a:ext uri="{FF2B5EF4-FFF2-40B4-BE49-F238E27FC236}">
                <a16:creationId xmlns:a16="http://schemas.microsoft.com/office/drawing/2014/main" id="{E6B533EC-10A7-D940-984E-40167472E6C0}"/>
              </a:ext>
            </a:extLst>
          </p:cNvPr>
          <p:cNvSpPr>
            <a:spLocks noGrp="1"/>
          </p:cNvSpPr>
          <p:nvPr>
            <p:ph type="ftr" sz="quarter" idx="14"/>
          </p:nvPr>
        </p:nvSpPr>
        <p:spPr/>
        <p:txBody>
          <a:bodyPr/>
          <a:lstStyle/>
          <a:p>
            <a:r>
              <a:rPr lang="en-GB"/>
              <a:t>© 2025 NOV Inc. All rights reserved.</a:t>
            </a:r>
            <a:endParaRPr lang="en-US"/>
          </a:p>
        </p:txBody>
      </p:sp>
      <p:sp>
        <p:nvSpPr>
          <p:cNvPr id="10" name="Slide Number Placeholder 9">
            <a:extLst>
              <a:ext uri="{FF2B5EF4-FFF2-40B4-BE49-F238E27FC236}">
                <a16:creationId xmlns:a16="http://schemas.microsoft.com/office/drawing/2014/main" id="{D2B07654-8ED2-7D46-9675-449DF42C24E7}"/>
              </a:ext>
            </a:extLst>
          </p:cNvPr>
          <p:cNvSpPr>
            <a:spLocks noGrp="1"/>
          </p:cNvSpPr>
          <p:nvPr>
            <p:ph type="sldNum" sz="quarter" idx="15"/>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150555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1605222"/>
            <a:ext cx="3714749" cy="2852478"/>
          </a:xfrm>
        </p:spPr>
        <p:txBody>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1605222"/>
            <a:ext cx="3714749" cy="2852478"/>
          </a:xfrm>
        </p:spPr>
        <p:txBody>
          <a:bodyPr/>
          <a:lstStyle/>
          <a:p>
            <a:pPr lvl="0"/>
            <a:r>
              <a:rPr lang="en-US"/>
              <a:t>Edit Master text styles</a:t>
            </a:r>
          </a:p>
          <a:p>
            <a:pPr lvl="1"/>
            <a:r>
              <a:rPr lang="en-US"/>
              <a:t>Second level</a:t>
            </a:r>
          </a:p>
          <a:p>
            <a:pPr lvl="2"/>
            <a:r>
              <a:rPr lang="en-US"/>
              <a:t>Third level</a:t>
            </a:r>
          </a:p>
        </p:txBody>
      </p:sp>
      <p:sp>
        <p:nvSpPr>
          <p:cNvPr id="10" name="Text Placeholder 5">
            <a:extLst>
              <a:ext uri="{FF2B5EF4-FFF2-40B4-BE49-F238E27FC236}">
                <a16:creationId xmlns:a16="http://schemas.microsoft.com/office/drawing/2014/main" id="{7E68D7A9-E867-4D89-ACBF-864B6AC66203}"/>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4" name="Date Placeholder 3">
            <a:extLst>
              <a:ext uri="{FF2B5EF4-FFF2-40B4-BE49-F238E27FC236}">
                <a16:creationId xmlns:a16="http://schemas.microsoft.com/office/drawing/2014/main" id="{25935E7C-37A2-9B44-8BF4-31359D833A2D}"/>
              </a:ext>
            </a:extLst>
          </p:cNvPr>
          <p:cNvSpPr>
            <a:spLocks noGrp="1"/>
          </p:cNvSpPr>
          <p:nvPr>
            <p:ph type="dt" sz="half" idx="14"/>
          </p:nvPr>
        </p:nvSpPr>
        <p:spPr/>
        <p:txBody>
          <a:bodyPr/>
          <a:lstStyle/>
          <a:p>
            <a:r>
              <a:rPr lang="en-US"/>
              <a:t>Presentation Name – </a:t>
            </a:r>
            <a:fld id="{F5D729FE-9A63-A14F-AD43-792F9FAFC7DB}" type="datetime1">
              <a:rPr lang="en-US" smtClean="0"/>
              <a:t>2/23/2026</a:t>
            </a:fld>
            <a:endParaRPr lang="en-US"/>
          </a:p>
        </p:txBody>
      </p:sp>
      <p:sp>
        <p:nvSpPr>
          <p:cNvPr id="5" name="Footer Placeholder 4">
            <a:extLst>
              <a:ext uri="{FF2B5EF4-FFF2-40B4-BE49-F238E27FC236}">
                <a16:creationId xmlns:a16="http://schemas.microsoft.com/office/drawing/2014/main" id="{27053002-4297-5945-9939-AC3CB1977074}"/>
              </a:ext>
            </a:extLst>
          </p:cNvPr>
          <p:cNvSpPr>
            <a:spLocks noGrp="1"/>
          </p:cNvSpPr>
          <p:nvPr>
            <p:ph type="ftr" sz="quarter" idx="15"/>
          </p:nvPr>
        </p:nvSpPr>
        <p:spPr/>
        <p:txBody>
          <a:bodyPr/>
          <a:lstStyle/>
          <a:p>
            <a:r>
              <a:rPr lang="en-GB"/>
              <a:t>© 2025 NOV Inc. All rights reserved.</a:t>
            </a:r>
            <a:endParaRPr lang="en-US"/>
          </a:p>
        </p:txBody>
      </p:sp>
      <p:sp>
        <p:nvSpPr>
          <p:cNvPr id="6" name="Slide Number Placeholder 5">
            <a:extLst>
              <a:ext uri="{FF2B5EF4-FFF2-40B4-BE49-F238E27FC236}">
                <a16:creationId xmlns:a16="http://schemas.microsoft.com/office/drawing/2014/main" id="{9288CDF3-2F04-8D45-A3C2-F31129A7D337}"/>
              </a:ext>
            </a:extLst>
          </p:cNvPr>
          <p:cNvSpPr>
            <a:spLocks noGrp="1"/>
          </p:cNvSpPr>
          <p:nvPr>
            <p:ph type="sldNum" sz="quarter" idx="16"/>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421886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Column 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a:xfrm>
            <a:off x="685801" y="342901"/>
            <a:ext cx="3714749" cy="594746"/>
          </a:xfrm>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3714749" cy="2852478"/>
          </a:xfrm>
        </p:spPr>
        <p:txBody>
          <a:bodyPr/>
          <a:lstStyle/>
          <a:p>
            <a:pPr lvl="0"/>
            <a:r>
              <a:rPr lang="en-US"/>
              <a:t>Edit Master text styles</a:t>
            </a:r>
          </a:p>
          <a:p>
            <a:pPr lvl="1"/>
            <a:r>
              <a:rPr lang="en-US"/>
              <a:t>Second level</a:t>
            </a:r>
          </a:p>
          <a:p>
            <a:pPr lvl="2"/>
            <a:r>
              <a:rPr lang="en-US"/>
              <a:t>Third level</a:t>
            </a:r>
          </a:p>
        </p:txBody>
      </p:sp>
      <p:sp>
        <p:nvSpPr>
          <p:cNvPr id="9" name="Picture Placeholder 3">
            <a:extLst>
              <a:ext uri="{FF2B5EF4-FFF2-40B4-BE49-F238E27FC236}">
                <a16:creationId xmlns:a16="http://schemas.microsoft.com/office/drawing/2014/main" id="{6309A807-0E83-4A4D-ADE4-DDC22D023822}"/>
              </a:ext>
            </a:extLst>
          </p:cNvPr>
          <p:cNvSpPr>
            <a:spLocks noGrp="1"/>
          </p:cNvSpPr>
          <p:nvPr>
            <p:ph type="pic" sz="quarter" idx="14" hasCustomPrompt="1"/>
          </p:nvPr>
        </p:nvSpPr>
        <p:spPr>
          <a:xfrm>
            <a:off x="4743451" y="0"/>
            <a:ext cx="4400549" cy="514350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2" name="Text Placeholder 5">
            <a:extLst>
              <a:ext uri="{FF2B5EF4-FFF2-40B4-BE49-F238E27FC236}">
                <a16:creationId xmlns:a16="http://schemas.microsoft.com/office/drawing/2014/main" id="{436E04BF-B05C-44FE-BDCC-51A9C896E10F}"/>
              </a:ext>
            </a:extLst>
          </p:cNvPr>
          <p:cNvSpPr>
            <a:spLocks noGrp="1"/>
          </p:cNvSpPr>
          <p:nvPr>
            <p:ph type="body" sz="quarter" idx="11" hasCustomPrompt="1"/>
          </p:nvPr>
        </p:nvSpPr>
        <p:spPr>
          <a:xfrm>
            <a:off x="685800" y="937646"/>
            <a:ext cx="3714749"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E3589AD-10EA-4172-975E-6300A4DE2D81}"/>
              </a:ext>
            </a:extLst>
          </p:cNvPr>
          <p:cNvSpPr>
            <a:spLocks noGrp="1"/>
          </p:cNvSpPr>
          <p:nvPr>
            <p:ph type="dt" sz="half" idx="15"/>
          </p:nvPr>
        </p:nvSpPr>
        <p:spPr/>
        <p:txBody>
          <a:bodyPr/>
          <a:lstStyle/>
          <a:p>
            <a:r>
              <a:rPr lang="en-US"/>
              <a:t>Presentation Name – </a:t>
            </a:r>
            <a:fld id="{7C777536-599D-AC42-BAD8-0351C38969C3}" type="datetime1">
              <a:rPr lang="en-US" smtClean="0"/>
              <a:t>2/23/2026</a:t>
            </a:fld>
            <a:endParaRPr lang="en-US"/>
          </a:p>
        </p:txBody>
      </p:sp>
      <p:sp>
        <p:nvSpPr>
          <p:cNvPr id="4" name="Footer Placeholder 3">
            <a:extLst>
              <a:ext uri="{FF2B5EF4-FFF2-40B4-BE49-F238E27FC236}">
                <a16:creationId xmlns:a16="http://schemas.microsoft.com/office/drawing/2014/main" id="{27B510A3-3107-465B-8741-DF6767E7F8D2}"/>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DD2651D9-963D-4110-9CB3-F7054633E04E}"/>
              </a:ext>
            </a:extLst>
          </p:cNvPr>
          <p:cNvSpPr>
            <a:spLocks noGrp="1"/>
          </p:cNvSpPr>
          <p:nvPr>
            <p:ph type="sldNum" sz="quarter" idx="17"/>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52920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Column 2 Imag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309A807-0E83-4A4D-ADE4-DDC22D023822}"/>
              </a:ext>
            </a:extLst>
          </p:cNvPr>
          <p:cNvSpPr>
            <a:spLocks noGrp="1"/>
          </p:cNvSpPr>
          <p:nvPr>
            <p:ph type="pic" sz="quarter" idx="14" hasCustomPrompt="1"/>
          </p:nvPr>
        </p:nvSpPr>
        <p:spPr>
          <a:xfrm>
            <a:off x="4743451" y="0"/>
            <a:ext cx="440054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0" name="Picture Placeholder 3">
            <a:extLst>
              <a:ext uri="{FF2B5EF4-FFF2-40B4-BE49-F238E27FC236}">
                <a16:creationId xmlns:a16="http://schemas.microsoft.com/office/drawing/2014/main" id="{D154760B-A9B2-41CF-9BAD-A5D272C9B0BD}"/>
              </a:ext>
            </a:extLst>
          </p:cNvPr>
          <p:cNvSpPr>
            <a:spLocks noGrp="1"/>
          </p:cNvSpPr>
          <p:nvPr>
            <p:ph type="pic" sz="quarter" idx="18" hasCustomPrompt="1"/>
          </p:nvPr>
        </p:nvSpPr>
        <p:spPr>
          <a:xfrm>
            <a:off x="4743451" y="2571750"/>
            <a:ext cx="440054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a:xfrm>
            <a:off x="685801" y="342901"/>
            <a:ext cx="3714749" cy="594746"/>
          </a:xfrm>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3714749" cy="2852478"/>
          </a:xfrm>
        </p:spPr>
        <p:txBody>
          <a:bodyPr/>
          <a:lstStyle/>
          <a:p>
            <a:pPr lvl="0"/>
            <a:r>
              <a:rPr lang="en-US"/>
              <a:t>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436E04BF-B05C-44FE-BDCC-51A9C896E10F}"/>
              </a:ext>
            </a:extLst>
          </p:cNvPr>
          <p:cNvSpPr>
            <a:spLocks noGrp="1"/>
          </p:cNvSpPr>
          <p:nvPr>
            <p:ph type="body" sz="quarter" idx="11" hasCustomPrompt="1"/>
          </p:nvPr>
        </p:nvSpPr>
        <p:spPr>
          <a:xfrm>
            <a:off x="685800" y="937646"/>
            <a:ext cx="3714749"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E3589AD-10EA-4172-975E-6300A4DE2D81}"/>
              </a:ext>
            </a:extLst>
          </p:cNvPr>
          <p:cNvSpPr>
            <a:spLocks noGrp="1"/>
          </p:cNvSpPr>
          <p:nvPr>
            <p:ph type="dt" sz="half" idx="15"/>
          </p:nvPr>
        </p:nvSpPr>
        <p:spPr/>
        <p:txBody>
          <a:bodyPr/>
          <a:lstStyle/>
          <a:p>
            <a:r>
              <a:rPr lang="en-US"/>
              <a:t>Presentation Name – </a:t>
            </a:r>
            <a:fld id="{C16B7835-820C-C24F-BEC3-F44157BECF38}" type="datetime1">
              <a:rPr lang="en-US" smtClean="0"/>
              <a:t>2/23/2026</a:t>
            </a:fld>
            <a:endParaRPr lang="en-US"/>
          </a:p>
        </p:txBody>
      </p:sp>
      <p:sp>
        <p:nvSpPr>
          <p:cNvPr id="4" name="Footer Placeholder 3">
            <a:extLst>
              <a:ext uri="{FF2B5EF4-FFF2-40B4-BE49-F238E27FC236}">
                <a16:creationId xmlns:a16="http://schemas.microsoft.com/office/drawing/2014/main" id="{27B510A3-3107-465B-8741-DF6767E7F8D2}"/>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DD2651D9-963D-4110-9CB3-F7054633E04E}"/>
              </a:ext>
            </a:extLst>
          </p:cNvPr>
          <p:cNvSpPr>
            <a:spLocks noGrp="1"/>
          </p:cNvSpPr>
          <p:nvPr>
            <p:ph type="sldNum" sz="quarter" idx="17"/>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36060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Column 2 Image with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C96284-401B-4A43-9BF6-0586BF2B0656}"/>
              </a:ext>
            </a:extLst>
          </p:cNvPr>
          <p:cNvSpPr/>
          <p:nvPr userDrawn="1"/>
        </p:nvSpPr>
        <p:spPr>
          <a:xfrm>
            <a:off x="4743450" y="0"/>
            <a:ext cx="440054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3">
            <a:extLst>
              <a:ext uri="{FF2B5EF4-FFF2-40B4-BE49-F238E27FC236}">
                <a16:creationId xmlns:a16="http://schemas.microsoft.com/office/drawing/2014/main" id="{D154760B-A9B2-41CF-9BAD-A5D272C9B0BD}"/>
              </a:ext>
            </a:extLst>
          </p:cNvPr>
          <p:cNvSpPr>
            <a:spLocks noGrp="1"/>
          </p:cNvSpPr>
          <p:nvPr>
            <p:ph type="pic" sz="quarter" idx="18" hasCustomPrompt="1"/>
          </p:nvPr>
        </p:nvSpPr>
        <p:spPr>
          <a:xfrm>
            <a:off x="4743451" y="2571750"/>
            <a:ext cx="440054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a:xfrm>
            <a:off x="685801" y="342901"/>
            <a:ext cx="3714749" cy="594746"/>
          </a:xfrm>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3714749" cy="2852478"/>
          </a:xfrm>
        </p:spPr>
        <p:txBody>
          <a:bodyPr/>
          <a:lstStyle/>
          <a:p>
            <a:pPr lvl="0"/>
            <a:r>
              <a:rPr lang="en-US"/>
              <a:t>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436E04BF-B05C-44FE-BDCC-51A9C896E10F}"/>
              </a:ext>
            </a:extLst>
          </p:cNvPr>
          <p:cNvSpPr>
            <a:spLocks noGrp="1"/>
          </p:cNvSpPr>
          <p:nvPr>
            <p:ph type="body" sz="quarter" idx="11" hasCustomPrompt="1"/>
          </p:nvPr>
        </p:nvSpPr>
        <p:spPr>
          <a:xfrm>
            <a:off x="685800" y="937646"/>
            <a:ext cx="3714749"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E3589AD-10EA-4172-975E-6300A4DE2D81}"/>
              </a:ext>
            </a:extLst>
          </p:cNvPr>
          <p:cNvSpPr>
            <a:spLocks noGrp="1"/>
          </p:cNvSpPr>
          <p:nvPr>
            <p:ph type="dt" sz="half" idx="15"/>
          </p:nvPr>
        </p:nvSpPr>
        <p:spPr/>
        <p:txBody>
          <a:bodyPr/>
          <a:lstStyle/>
          <a:p>
            <a:r>
              <a:rPr lang="en-US"/>
              <a:t>Presentation Name – </a:t>
            </a:r>
            <a:fld id="{030689FF-91D1-EB40-A5C1-FF79DC36FBBD}" type="datetime1">
              <a:rPr lang="en-US" smtClean="0"/>
              <a:t>2/23/2026</a:t>
            </a:fld>
            <a:endParaRPr lang="en-US"/>
          </a:p>
        </p:txBody>
      </p:sp>
      <p:sp>
        <p:nvSpPr>
          <p:cNvPr id="4" name="Footer Placeholder 3">
            <a:extLst>
              <a:ext uri="{FF2B5EF4-FFF2-40B4-BE49-F238E27FC236}">
                <a16:creationId xmlns:a16="http://schemas.microsoft.com/office/drawing/2014/main" id="{27B510A3-3107-465B-8741-DF6767E7F8D2}"/>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DD2651D9-963D-4110-9CB3-F7054633E04E}"/>
              </a:ext>
            </a:extLst>
          </p:cNvPr>
          <p:cNvSpPr>
            <a:spLocks noGrp="1"/>
          </p:cNvSpPr>
          <p:nvPr>
            <p:ph type="sldNum" sz="quarter" idx="17"/>
          </p:nvPr>
        </p:nvSpPr>
        <p:spPr/>
        <p:txBody>
          <a:bodyPr/>
          <a:lstStyle/>
          <a:p>
            <a:fld id="{A3780DC7-88EF-4BF2-8AC4-A5E9961F4A72}" type="slidenum">
              <a:rPr lang="en-US" smtClean="0"/>
              <a:pPr/>
              <a:t>‹#›</a:t>
            </a:fld>
            <a:endParaRPr lang="en-US"/>
          </a:p>
        </p:txBody>
      </p:sp>
      <p:sp>
        <p:nvSpPr>
          <p:cNvPr id="19" name="Text Placeholder 6">
            <a:extLst>
              <a:ext uri="{FF2B5EF4-FFF2-40B4-BE49-F238E27FC236}">
                <a16:creationId xmlns:a16="http://schemas.microsoft.com/office/drawing/2014/main" id="{0E7E7A08-49BE-4937-AA35-E6295FA41FD2}"/>
              </a:ext>
            </a:extLst>
          </p:cNvPr>
          <p:cNvSpPr>
            <a:spLocks noGrp="1"/>
          </p:cNvSpPr>
          <p:nvPr>
            <p:ph type="body" sz="quarter" idx="23" hasCustomPrompt="1"/>
          </p:nvPr>
        </p:nvSpPr>
        <p:spPr>
          <a:xfrm>
            <a:off x="5990200" y="938659"/>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0" name="Text Placeholder 6">
            <a:extLst>
              <a:ext uri="{FF2B5EF4-FFF2-40B4-BE49-F238E27FC236}">
                <a16:creationId xmlns:a16="http://schemas.microsoft.com/office/drawing/2014/main" id="{BD064F40-94B7-4223-BF09-21A9283A0FA9}"/>
              </a:ext>
            </a:extLst>
          </p:cNvPr>
          <p:cNvSpPr>
            <a:spLocks noGrp="1"/>
          </p:cNvSpPr>
          <p:nvPr>
            <p:ph type="body" sz="quarter" idx="24" hasCustomPrompt="1"/>
          </p:nvPr>
        </p:nvSpPr>
        <p:spPr>
          <a:xfrm>
            <a:off x="5990200" y="1670854"/>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1" name="Text Placeholder 6">
            <a:extLst>
              <a:ext uri="{FF2B5EF4-FFF2-40B4-BE49-F238E27FC236}">
                <a16:creationId xmlns:a16="http://schemas.microsoft.com/office/drawing/2014/main" id="{454F61CF-BD64-4C13-BAC4-0C1568771260}"/>
              </a:ext>
            </a:extLst>
          </p:cNvPr>
          <p:cNvSpPr>
            <a:spLocks noGrp="1"/>
          </p:cNvSpPr>
          <p:nvPr>
            <p:ph type="body" sz="quarter" idx="28" hasCustomPrompt="1"/>
          </p:nvPr>
        </p:nvSpPr>
        <p:spPr>
          <a:xfrm>
            <a:off x="5990200" y="705847"/>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Tree>
    <p:extLst>
      <p:ext uri="{BB962C8B-B14F-4D97-AF65-F5344CB8AC3E}">
        <p14:creationId xmlns:p14="http://schemas.microsoft.com/office/powerpoint/2010/main" val="66698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Column 3 Imag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309A807-0E83-4A4D-ADE4-DDC22D023822}"/>
              </a:ext>
            </a:extLst>
          </p:cNvPr>
          <p:cNvSpPr>
            <a:spLocks noGrp="1"/>
          </p:cNvSpPr>
          <p:nvPr>
            <p:ph type="pic" sz="quarter" idx="14" hasCustomPrompt="1"/>
          </p:nvPr>
        </p:nvSpPr>
        <p:spPr>
          <a:xfrm>
            <a:off x="4743451" y="2199430"/>
            <a:ext cx="4400549" cy="294407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a:xfrm>
            <a:off x="685801" y="342901"/>
            <a:ext cx="3714749" cy="594746"/>
          </a:xfrm>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3714749" cy="2852478"/>
          </a:xfrm>
        </p:spPr>
        <p:txBody>
          <a:bodyPr/>
          <a:lstStyle/>
          <a:p>
            <a:pPr lvl="0"/>
            <a:r>
              <a:rPr lang="en-US"/>
              <a:t>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436E04BF-B05C-44FE-BDCC-51A9C896E10F}"/>
              </a:ext>
            </a:extLst>
          </p:cNvPr>
          <p:cNvSpPr>
            <a:spLocks noGrp="1"/>
          </p:cNvSpPr>
          <p:nvPr>
            <p:ph type="body" sz="quarter" idx="11" hasCustomPrompt="1"/>
          </p:nvPr>
        </p:nvSpPr>
        <p:spPr>
          <a:xfrm>
            <a:off x="685800" y="937646"/>
            <a:ext cx="3714749"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E3589AD-10EA-4172-975E-6300A4DE2D81}"/>
              </a:ext>
            </a:extLst>
          </p:cNvPr>
          <p:cNvSpPr>
            <a:spLocks noGrp="1"/>
          </p:cNvSpPr>
          <p:nvPr>
            <p:ph type="dt" sz="half" idx="15"/>
          </p:nvPr>
        </p:nvSpPr>
        <p:spPr/>
        <p:txBody>
          <a:bodyPr/>
          <a:lstStyle/>
          <a:p>
            <a:r>
              <a:rPr lang="en-US"/>
              <a:t>Presentation Name – </a:t>
            </a:r>
            <a:fld id="{B8C35D13-FCD1-CB44-B458-B0A5D4E0BF34}" type="datetime1">
              <a:rPr lang="en-US" smtClean="0"/>
              <a:t>2/23/2026</a:t>
            </a:fld>
            <a:endParaRPr lang="en-US"/>
          </a:p>
        </p:txBody>
      </p:sp>
      <p:sp>
        <p:nvSpPr>
          <p:cNvPr id="4" name="Footer Placeholder 3">
            <a:extLst>
              <a:ext uri="{FF2B5EF4-FFF2-40B4-BE49-F238E27FC236}">
                <a16:creationId xmlns:a16="http://schemas.microsoft.com/office/drawing/2014/main" id="{27B510A3-3107-465B-8741-DF6767E7F8D2}"/>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DD2651D9-963D-4110-9CB3-F7054633E04E}"/>
              </a:ext>
            </a:extLst>
          </p:cNvPr>
          <p:cNvSpPr>
            <a:spLocks noGrp="1"/>
          </p:cNvSpPr>
          <p:nvPr>
            <p:ph type="sldNum" sz="quarter" idx="17"/>
          </p:nvPr>
        </p:nvSpPr>
        <p:spPr/>
        <p:txBody>
          <a:bodyPr/>
          <a:lstStyle/>
          <a:p>
            <a:fld id="{A3780DC7-88EF-4BF2-8AC4-A5E9961F4A72}" type="slidenum">
              <a:rPr lang="en-US" smtClean="0"/>
              <a:pPr/>
              <a:t>‹#›</a:t>
            </a:fld>
            <a:endParaRPr lang="en-US"/>
          </a:p>
        </p:txBody>
      </p:sp>
      <p:sp>
        <p:nvSpPr>
          <p:cNvPr id="14" name="Picture Placeholder 3">
            <a:extLst>
              <a:ext uri="{FF2B5EF4-FFF2-40B4-BE49-F238E27FC236}">
                <a16:creationId xmlns:a16="http://schemas.microsoft.com/office/drawing/2014/main" id="{BC9B9467-B705-4C7C-B8B8-65FB18354D38}"/>
              </a:ext>
            </a:extLst>
          </p:cNvPr>
          <p:cNvSpPr>
            <a:spLocks noGrp="1"/>
          </p:cNvSpPr>
          <p:nvPr>
            <p:ph type="pic" sz="quarter" idx="19" hasCustomPrompt="1"/>
          </p:nvPr>
        </p:nvSpPr>
        <p:spPr>
          <a:xfrm>
            <a:off x="6943725" y="0"/>
            <a:ext cx="2200275" cy="219943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1" name="Picture Placeholder 3">
            <a:extLst>
              <a:ext uri="{FF2B5EF4-FFF2-40B4-BE49-F238E27FC236}">
                <a16:creationId xmlns:a16="http://schemas.microsoft.com/office/drawing/2014/main" id="{4A47BB7D-F1DB-4049-8730-83E2675638FB}"/>
              </a:ext>
            </a:extLst>
          </p:cNvPr>
          <p:cNvSpPr>
            <a:spLocks noGrp="1"/>
          </p:cNvSpPr>
          <p:nvPr>
            <p:ph type="pic" sz="quarter" idx="18" hasCustomPrompt="1"/>
          </p:nvPr>
        </p:nvSpPr>
        <p:spPr>
          <a:xfrm>
            <a:off x="4743451" y="0"/>
            <a:ext cx="2200275" cy="219943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Tree>
    <p:extLst>
      <p:ext uri="{BB962C8B-B14F-4D97-AF65-F5344CB8AC3E}">
        <p14:creationId xmlns:p14="http://schemas.microsoft.com/office/powerpoint/2010/main" val="94907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Column 3 Image with 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CEF96-B9F3-4B5C-B769-700168FEEF6E}"/>
              </a:ext>
            </a:extLst>
          </p:cNvPr>
          <p:cNvSpPr/>
          <p:nvPr userDrawn="1"/>
        </p:nvSpPr>
        <p:spPr>
          <a:xfrm>
            <a:off x="4743451" y="0"/>
            <a:ext cx="440055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icture Placeholder 3">
            <a:extLst>
              <a:ext uri="{FF2B5EF4-FFF2-40B4-BE49-F238E27FC236}">
                <a16:creationId xmlns:a16="http://schemas.microsoft.com/office/drawing/2014/main" id="{6309A807-0E83-4A4D-ADE4-DDC22D023822}"/>
              </a:ext>
            </a:extLst>
          </p:cNvPr>
          <p:cNvSpPr>
            <a:spLocks noGrp="1"/>
          </p:cNvSpPr>
          <p:nvPr>
            <p:ph type="pic" sz="quarter" idx="14" hasCustomPrompt="1"/>
          </p:nvPr>
        </p:nvSpPr>
        <p:spPr>
          <a:xfrm>
            <a:off x="4743451" y="2199430"/>
            <a:ext cx="4400549" cy="294407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a:xfrm>
            <a:off x="685801" y="342901"/>
            <a:ext cx="3714749" cy="594746"/>
          </a:xfrm>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0" y="1605222"/>
            <a:ext cx="3714749" cy="2852478"/>
          </a:xfrm>
        </p:spPr>
        <p:txBody>
          <a:bodyPr/>
          <a:lstStyle/>
          <a:p>
            <a:pPr lvl="0"/>
            <a:r>
              <a:rPr lang="en-US"/>
              <a:t>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436E04BF-B05C-44FE-BDCC-51A9C896E10F}"/>
              </a:ext>
            </a:extLst>
          </p:cNvPr>
          <p:cNvSpPr>
            <a:spLocks noGrp="1"/>
          </p:cNvSpPr>
          <p:nvPr>
            <p:ph type="body" sz="quarter" idx="11" hasCustomPrompt="1"/>
          </p:nvPr>
        </p:nvSpPr>
        <p:spPr>
          <a:xfrm>
            <a:off x="685800" y="937646"/>
            <a:ext cx="3714749"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E3589AD-10EA-4172-975E-6300A4DE2D81}"/>
              </a:ext>
            </a:extLst>
          </p:cNvPr>
          <p:cNvSpPr>
            <a:spLocks noGrp="1"/>
          </p:cNvSpPr>
          <p:nvPr>
            <p:ph type="dt" sz="half" idx="15"/>
          </p:nvPr>
        </p:nvSpPr>
        <p:spPr/>
        <p:txBody>
          <a:bodyPr/>
          <a:lstStyle/>
          <a:p>
            <a:r>
              <a:rPr lang="en-US"/>
              <a:t>Presentation Name – </a:t>
            </a:r>
            <a:fld id="{41264764-10BD-9147-826B-3A21652A76D5}" type="datetime1">
              <a:rPr lang="en-US" smtClean="0"/>
              <a:t>2/23/2026</a:t>
            </a:fld>
            <a:endParaRPr lang="en-US"/>
          </a:p>
        </p:txBody>
      </p:sp>
      <p:sp>
        <p:nvSpPr>
          <p:cNvPr id="4" name="Footer Placeholder 3">
            <a:extLst>
              <a:ext uri="{FF2B5EF4-FFF2-40B4-BE49-F238E27FC236}">
                <a16:creationId xmlns:a16="http://schemas.microsoft.com/office/drawing/2014/main" id="{27B510A3-3107-465B-8741-DF6767E7F8D2}"/>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DD2651D9-963D-4110-9CB3-F7054633E04E}"/>
              </a:ext>
            </a:extLst>
          </p:cNvPr>
          <p:cNvSpPr>
            <a:spLocks noGrp="1"/>
          </p:cNvSpPr>
          <p:nvPr>
            <p:ph type="sldNum" sz="quarter" idx="17"/>
          </p:nvPr>
        </p:nvSpPr>
        <p:spPr/>
        <p:txBody>
          <a:bodyPr/>
          <a:lstStyle/>
          <a:p>
            <a:fld id="{A3780DC7-88EF-4BF2-8AC4-A5E9961F4A72}" type="slidenum">
              <a:rPr lang="en-US" smtClean="0"/>
              <a:pPr/>
              <a:t>‹#›</a:t>
            </a:fld>
            <a:endParaRPr lang="en-US"/>
          </a:p>
        </p:txBody>
      </p:sp>
      <p:sp>
        <p:nvSpPr>
          <p:cNvPr id="13" name="Picture Placeholder 3">
            <a:extLst>
              <a:ext uri="{FF2B5EF4-FFF2-40B4-BE49-F238E27FC236}">
                <a16:creationId xmlns:a16="http://schemas.microsoft.com/office/drawing/2014/main" id="{B8919671-6A70-403A-A894-83C8651DF373}"/>
              </a:ext>
            </a:extLst>
          </p:cNvPr>
          <p:cNvSpPr>
            <a:spLocks noGrp="1"/>
          </p:cNvSpPr>
          <p:nvPr>
            <p:ph type="pic" sz="quarter" idx="18" hasCustomPrompt="1"/>
          </p:nvPr>
        </p:nvSpPr>
        <p:spPr>
          <a:xfrm>
            <a:off x="4743451" y="0"/>
            <a:ext cx="2200275" cy="219943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0" name="Text Placeholder 6">
            <a:extLst>
              <a:ext uri="{FF2B5EF4-FFF2-40B4-BE49-F238E27FC236}">
                <a16:creationId xmlns:a16="http://schemas.microsoft.com/office/drawing/2014/main" id="{C8B3EF0E-96C9-43A1-B1A3-9F3A85846C30}"/>
              </a:ext>
            </a:extLst>
          </p:cNvPr>
          <p:cNvSpPr>
            <a:spLocks noGrp="1"/>
          </p:cNvSpPr>
          <p:nvPr>
            <p:ph type="body" sz="quarter" idx="23" hasCustomPrompt="1"/>
          </p:nvPr>
        </p:nvSpPr>
        <p:spPr>
          <a:xfrm>
            <a:off x="7090338" y="752498"/>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1" name="Text Placeholder 6">
            <a:extLst>
              <a:ext uri="{FF2B5EF4-FFF2-40B4-BE49-F238E27FC236}">
                <a16:creationId xmlns:a16="http://schemas.microsoft.com/office/drawing/2014/main" id="{486A2322-9C74-4F6D-8D8A-EF58A1B5D919}"/>
              </a:ext>
            </a:extLst>
          </p:cNvPr>
          <p:cNvSpPr>
            <a:spLocks noGrp="1"/>
          </p:cNvSpPr>
          <p:nvPr>
            <p:ph type="body" sz="quarter" idx="24" hasCustomPrompt="1"/>
          </p:nvPr>
        </p:nvSpPr>
        <p:spPr>
          <a:xfrm>
            <a:off x="7090338" y="1484693"/>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2" name="Text Placeholder 6">
            <a:extLst>
              <a:ext uri="{FF2B5EF4-FFF2-40B4-BE49-F238E27FC236}">
                <a16:creationId xmlns:a16="http://schemas.microsoft.com/office/drawing/2014/main" id="{A26627DF-67A3-4250-A36A-17B624EE1CD4}"/>
              </a:ext>
            </a:extLst>
          </p:cNvPr>
          <p:cNvSpPr>
            <a:spLocks noGrp="1"/>
          </p:cNvSpPr>
          <p:nvPr>
            <p:ph type="body" sz="quarter" idx="28" hasCustomPrompt="1"/>
          </p:nvPr>
        </p:nvSpPr>
        <p:spPr>
          <a:xfrm>
            <a:off x="7090338" y="519686"/>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Tree>
    <p:extLst>
      <p:ext uri="{BB962C8B-B14F-4D97-AF65-F5344CB8AC3E}">
        <p14:creationId xmlns:p14="http://schemas.microsoft.com/office/powerpoint/2010/main" val="201782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umn 1 Half Page Im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991CCA0-CB9C-43B2-9F73-B0601C113C58}"/>
              </a:ext>
            </a:extLst>
          </p:cNvPr>
          <p:cNvSpPr>
            <a:spLocks noGrp="1"/>
          </p:cNvSpPr>
          <p:nvPr>
            <p:ph type="pic" sz="quarter" idx="14" hasCustomPrompt="1"/>
          </p:nvPr>
        </p:nvSpPr>
        <p:spPr>
          <a:xfrm>
            <a:off x="0" y="0"/>
            <a:ext cx="9144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solidFill>
                  <a:schemeClr val="bg1"/>
                </a:solidFill>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2914650"/>
            <a:ext cx="3714749" cy="1543050"/>
          </a:xfrm>
        </p:spPr>
        <p:txBody>
          <a:bodyPr>
            <a:noAutofit/>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2914650"/>
            <a:ext cx="3714749" cy="1543050"/>
          </a:xfrm>
        </p:spPr>
        <p:txBody>
          <a:bodyPr>
            <a:noAutofit/>
          </a:bodyPr>
          <a:lstStyle/>
          <a:p>
            <a:pPr lvl="0"/>
            <a:r>
              <a:rPr lang="en-US"/>
              <a:t>Edit Master text styles</a:t>
            </a:r>
          </a:p>
          <a:p>
            <a:pPr lvl="1"/>
            <a:r>
              <a:rPr lang="en-US"/>
              <a:t>Second level</a:t>
            </a:r>
          </a:p>
          <a:p>
            <a:pPr lvl="2"/>
            <a:r>
              <a:rPr lang="en-US"/>
              <a:t>Third level</a:t>
            </a:r>
          </a:p>
        </p:txBody>
      </p:sp>
      <p:sp>
        <p:nvSpPr>
          <p:cNvPr id="11" name="Text Placeholder 5">
            <a:extLst>
              <a:ext uri="{FF2B5EF4-FFF2-40B4-BE49-F238E27FC236}">
                <a16:creationId xmlns:a16="http://schemas.microsoft.com/office/drawing/2014/main" id="{C035ED0D-45BB-4414-A1DE-B7E9C0F31E8B}"/>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solidFill>
                  <a:schemeClr val="bg1"/>
                </a:solidFill>
              </a:defRPr>
            </a:lvl1pPr>
          </a:lstStyle>
          <a:p>
            <a:pPr lvl="0"/>
            <a:r>
              <a:rPr lang="en-US"/>
              <a:t>Subhead</a:t>
            </a:r>
          </a:p>
        </p:txBody>
      </p:sp>
      <p:sp>
        <p:nvSpPr>
          <p:cNvPr id="4" name="Date Placeholder 3">
            <a:extLst>
              <a:ext uri="{FF2B5EF4-FFF2-40B4-BE49-F238E27FC236}">
                <a16:creationId xmlns:a16="http://schemas.microsoft.com/office/drawing/2014/main" id="{20CF339E-F06A-4455-B992-F1394C64FDD9}"/>
              </a:ext>
            </a:extLst>
          </p:cNvPr>
          <p:cNvSpPr>
            <a:spLocks noGrp="1"/>
          </p:cNvSpPr>
          <p:nvPr>
            <p:ph type="dt" sz="half" idx="15"/>
          </p:nvPr>
        </p:nvSpPr>
        <p:spPr/>
        <p:txBody>
          <a:bodyPr/>
          <a:lstStyle/>
          <a:p>
            <a:r>
              <a:rPr lang="en-US"/>
              <a:t>Presentation Name – </a:t>
            </a:r>
            <a:fld id="{B768C7CA-3147-FA4D-BA4B-762143FC227F}" type="datetime1">
              <a:rPr lang="en-US" smtClean="0"/>
              <a:t>2/23/2026</a:t>
            </a:fld>
            <a:endParaRPr lang="en-US"/>
          </a:p>
        </p:txBody>
      </p:sp>
      <p:sp>
        <p:nvSpPr>
          <p:cNvPr id="6" name="Footer Placeholder 5">
            <a:extLst>
              <a:ext uri="{FF2B5EF4-FFF2-40B4-BE49-F238E27FC236}">
                <a16:creationId xmlns:a16="http://schemas.microsoft.com/office/drawing/2014/main" id="{896A507B-D607-4F5F-B560-32A62C350648}"/>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9" name="Slide Number Placeholder 8">
            <a:extLst>
              <a:ext uri="{FF2B5EF4-FFF2-40B4-BE49-F238E27FC236}">
                <a16:creationId xmlns:a16="http://schemas.microsoft.com/office/drawing/2014/main" id="{5F26F03D-CF72-4D8D-AF9A-9FAFAA6262F0}"/>
              </a:ext>
            </a:extLst>
          </p:cNvPr>
          <p:cNvSpPr>
            <a:spLocks noGrp="1"/>
          </p:cNvSpPr>
          <p:nvPr>
            <p:ph type="sldNum" sz="quarter" idx="17"/>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9993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72210"/>
            <a:ext cx="8229600" cy="3339548"/>
          </a:xfr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Tree>
    <p:extLst>
      <p:ext uri="{BB962C8B-B14F-4D97-AF65-F5344CB8AC3E}">
        <p14:creationId xmlns:p14="http://schemas.microsoft.com/office/powerpoint/2010/main" val="913213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Column 2 Half Page Images">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991CCA0-CB9C-43B2-9F73-B0601C113C58}"/>
              </a:ext>
            </a:extLst>
          </p:cNvPr>
          <p:cNvSpPr>
            <a:spLocks noGrp="1"/>
          </p:cNvSpPr>
          <p:nvPr>
            <p:ph type="pic" sz="quarter" idx="14" hasCustomPrompt="1"/>
          </p:nvPr>
        </p:nvSpPr>
        <p:spPr>
          <a:xfrm>
            <a:off x="0" y="0"/>
            <a:ext cx="4572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solidFill>
                  <a:schemeClr val="bg1"/>
                </a:solidFill>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2914650"/>
            <a:ext cx="3714749" cy="1543050"/>
          </a:xfrm>
        </p:spPr>
        <p:txBody>
          <a:bodyPr>
            <a:noAutofit/>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2914650"/>
            <a:ext cx="3714749" cy="1543050"/>
          </a:xfrm>
        </p:spPr>
        <p:txBody>
          <a:bodyPr>
            <a:noAutofit/>
          </a:bodyPr>
          <a:lstStyle/>
          <a:p>
            <a:pPr lvl="0"/>
            <a:r>
              <a:rPr lang="en-US"/>
              <a:t>Edit Master text styles</a:t>
            </a:r>
          </a:p>
          <a:p>
            <a:pPr lvl="1"/>
            <a:r>
              <a:rPr lang="en-US"/>
              <a:t>Second level</a:t>
            </a:r>
          </a:p>
          <a:p>
            <a:pPr lvl="2"/>
            <a:r>
              <a:rPr lang="en-US"/>
              <a:t>Third level</a:t>
            </a:r>
          </a:p>
        </p:txBody>
      </p:sp>
      <p:sp>
        <p:nvSpPr>
          <p:cNvPr id="11" name="Text Placeholder 5">
            <a:extLst>
              <a:ext uri="{FF2B5EF4-FFF2-40B4-BE49-F238E27FC236}">
                <a16:creationId xmlns:a16="http://schemas.microsoft.com/office/drawing/2014/main" id="{C035ED0D-45BB-4414-A1DE-B7E9C0F31E8B}"/>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solidFill>
                  <a:schemeClr val="bg1"/>
                </a:solidFill>
              </a:defRPr>
            </a:lvl1pPr>
          </a:lstStyle>
          <a:p>
            <a:pPr lvl="0"/>
            <a:r>
              <a:rPr lang="en-US"/>
              <a:t>Subhead</a:t>
            </a:r>
          </a:p>
        </p:txBody>
      </p:sp>
      <p:sp>
        <p:nvSpPr>
          <p:cNvPr id="4" name="Date Placeholder 3">
            <a:extLst>
              <a:ext uri="{FF2B5EF4-FFF2-40B4-BE49-F238E27FC236}">
                <a16:creationId xmlns:a16="http://schemas.microsoft.com/office/drawing/2014/main" id="{20CF339E-F06A-4455-B992-F1394C64FDD9}"/>
              </a:ext>
            </a:extLst>
          </p:cNvPr>
          <p:cNvSpPr>
            <a:spLocks noGrp="1"/>
          </p:cNvSpPr>
          <p:nvPr>
            <p:ph type="dt" sz="half" idx="15"/>
          </p:nvPr>
        </p:nvSpPr>
        <p:spPr/>
        <p:txBody>
          <a:bodyPr/>
          <a:lstStyle/>
          <a:p>
            <a:r>
              <a:rPr lang="en-US"/>
              <a:t>Presentation Name – </a:t>
            </a:r>
            <a:fld id="{EA513888-FC0B-BC4D-BD37-DA4EDAA77851}" type="datetime1">
              <a:rPr lang="en-US" smtClean="0"/>
              <a:t>2/23/2026</a:t>
            </a:fld>
            <a:endParaRPr lang="en-US"/>
          </a:p>
        </p:txBody>
      </p:sp>
      <p:sp>
        <p:nvSpPr>
          <p:cNvPr id="6" name="Footer Placeholder 5">
            <a:extLst>
              <a:ext uri="{FF2B5EF4-FFF2-40B4-BE49-F238E27FC236}">
                <a16:creationId xmlns:a16="http://schemas.microsoft.com/office/drawing/2014/main" id="{896A507B-D607-4F5F-B560-32A62C350648}"/>
              </a:ext>
            </a:extLst>
          </p:cNvPr>
          <p:cNvSpPr>
            <a:spLocks noGrp="1"/>
          </p:cNvSpPr>
          <p:nvPr>
            <p:ph type="ftr" sz="quarter" idx="16"/>
          </p:nvPr>
        </p:nvSpPr>
        <p:spPr/>
        <p:txBody>
          <a:bodyPr/>
          <a:lstStyle>
            <a:lvl1pPr>
              <a:defRPr lang="en-US" b="0" i="0" smtClean="0">
                <a:effectLst/>
              </a:defRPr>
            </a:lvl1pPr>
          </a:lstStyle>
          <a:p>
            <a:r>
              <a:rPr lang="en-GB"/>
              <a:t>© 2025 NOV Inc. All rights reserved.</a:t>
            </a:r>
            <a:endParaRPr lang="en-US"/>
          </a:p>
        </p:txBody>
      </p:sp>
      <p:sp>
        <p:nvSpPr>
          <p:cNvPr id="9" name="Slide Number Placeholder 8">
            <a:extLst>
              <a:ext uri="{FF2B5EF4-FFF2-40B4-BE49-F238E27FC236}">
                <a16:creationId xmlns:a16="http://schemas.microsoft.com/office/drawing/2014/main" id="{5F26F03D-CF72-4D8D-AF9A-9FAFAA6262F0}"/>
              </a:ext>
            </a:extLst>
          </p:cNvPr>
          <p:cNvSpPr>
            <a:spLocks noGrp="1"/>
          </p:cNvSpPr>
          <p:nvPr>
            <p:ph type="sldNum" sz="quarter" idx="17"/>
          </p:nvPr>
        </p:nvSpPr>
        <p:spPr/>
        <p:txBody>
          <a:bodyPr/>
          <a:lstStyle/>
          <a:p>
            <a:fld id="{A3780DC7-88EF-4BF2-8AC4-A5E9961F4A72}" type="slidenum">
              <a:rPr lang="en-US" smtClean="0"/>
              <a:pPr/>
              <a:t>‹#›</a:t>
            </a:fld>
            <a:endParaRPr lang="en-US"/>
          </a:p>
        </p:txBody>
      </p:sp>
      <p:sp>
        <p:nvSpPr>
          <p:cNvPr id="10" name="Picture Placeholder 3">
            <a:extLst>
              <a:ext uri="{FF2B5EF4-FFF2-40B4-BE49-F238E27FC236}">
                <a16:creationId xmlns:a16="http://schemas.microsoft.com/office/drawing/2014/main" id="{2B020BAA-2E3A-4536-AB84-CEA45794516B}"/>
              </a:ext>
            </a:extLst>
          </p:cNvPr>
          <p:cNvSpPr>
            <a:spLocks noGrp="1"/>
          </p:cNvSpPr>
          <p:nvPr>
            <p:ph type="pic" sz="quarter" idx="18" hasCustomPrompt="1"/>
          </p:nvPr>
        </p:nvSpPr>
        <p:spPr>
          <a:xfrm>
            <a:off x="4572000" y="0"/>
            <a:ext cx="4572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Tree>
    <p:extLst>
      <p:ext uri="{BB962C8B-B14F-4D97-AF65-F5344CB8AC3E}">
        <p14:creationId xmlns:p14="http://schemas.microsoft.com/office/powerpoint/2010/main" val="2163759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umn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3368130"/>
            <a:ext cx="3714749" cy="1089570"/>
          </a:xfrm>
        </p:spPr>
        <p:txBody>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3368130"/>
            <a:ext cx="3714749" cy="1089570"/>
          </a:xfrm>
        </p:spPr>
        <p:txBody>
          <a:bodyPr/>
          <a:lstStyle/>
          <a:p>
            <a:pPr lvl="0"/>
            <a:r>
              <a:rPr lang="en-US"/>
              <a:t>Edit Master text styles</a:t>
            </a:r>
          </a:p>
          <a:p>
            <a:pPr lvl="1"/>
            <a:r>
              <a:rPr lang="en-US"/>
              <a:t>Second level</a:t>
            </a:r>
          </a:p>
          <a:p>
            <a:pPr lvl="2"/>
            <a:r>
              <a:rPr lang="en-US"/>
              <a:t>Third level</a:t>
            </a:r>
          </a:p>
        </p:txBody>
      </p:sp>
      <p:sp>
        <p:nvSpPr>
          <p:cNvPr id="13" name="Picture Placeholder 3">
            <a:extLst>
              <a:ext uri="{FF2B5EF4-FFF2-40B4-BE49-F238E27FC236}">
                <a16:creationId xmlns:a16="http://schemas.microsoft.com/office/drawing/2014/main" id="{B991CCA0-CB9C-43B2-9F73-B0601C113C58}"/>
              </a:ext>
            </a:extLst>
          </p:cNvPr>
          <p:cNvSpPr>
            <a:spLocks noGrp="1"/>
          </p:cNvSpPr>
          <p:nvPr>
            <p:ph type="pic" sz="quarter" idx="14" hasCustomPrompt="1"/>
          </p:nvPr>
        </p:nvSpPr>
        <p:spPr>
          <a:xfrm>
            <a:off x="0" y="1576528"/>
            <a:ext cx="4572000"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4" name="Picture Placeholder 3">
            <a:extLst>
              <a:ext uri="{FF2B5EF4-FFF2-40B4-BE49-F238E27FC236}">
                <a16:creationId xmlns:a16="http://schemas.microsoft.com/office/drawing/2014/main" id="{63133F23-26AF-439F-8ACF-A5D3B58299F0}"/>
              </a:ext>
            </a:extLst>
          </p:cNvPr>
          <p:cNvSpPr>
            <a:spLocks noGrp="1"/>
          </p:cNvSpPr>
          <p:nvPr>
            <p:ph type="pic" sz="quarter" idx="15" hasCustomPrompt="1"/>
          </p:nvPr>
        </p:nvSpPr>
        <p:spPr>
          <a:xfrm>
            <a:off x="4571999" y="1576528"/>
            <a:ext cx="4572000"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1" name="Text Placeholder 5">
            <a:extLst>
              <a:ext uri="{FF2B5EF4-FFF2-40B4-BE49-F238E27FC236}">
                <a16:creationId xmlns:a16="http://schemas.microsoft.com/office/drawing/2014/main" id="{C035ED0D-45BB-4414-A1DE-B7E9C0F31E8B}"/>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9589F74-D637-4A9A-9363-3021A6F1EEBA}"/>
              </a:ext>
            </a:extLst>
          </p:cNvPr>
          <p:cNvSpPr>
            <a:spLocks noGrp="1"/>
          </p:cNvSpPr>
          <p:nvPr>
            <p:ph type="dt" sz="half" idx="16"/>
          </p:nvPr>
        </p:nvSpPr>
        <p:spPr/>
        <p:txBody>
          <a:bodyPr/>
          <a:lstStyle/>
          <a:p>
            <a:r>
              <a:rPr lang="en-US"/>
              <a:t>Presentation Name – </a:t>
            </a:r>
            <a:fld id="{F932E6A2-7CCC-924E-AB8C-8A616360EFE9}" type="datetime1">
              <a:rPr lang="en-US" smtClean="0"/>
              <a:t>2/23/2026</a:t>
            </a:fld>
            <a:endParaRPr lang="en-US"/>
          </a:p>
        </p:txBody>
      </p:sp>
      <p:sp>
        <p:nvSpPr>
          <p:cNvPr id="4" name="Footer Placeholder 3">
            <a:extLst>
              <a:ext uri="{FF2B5EF4-FFF2-40B4-BE49-F238E27FC236}">
                <a16:creationId xmlns:a16="http://schemas.microsoft.com/office/drawing/2014/main" id="{92FAF969-3253-4774-8DD7-BF5677D00DB2}"/>
              </a:ext>
            </a:extLst>
          </p:cNvPr>
          <p:cNvSpPr>
            <a:spLocks noGrp="1"/>
          </p:cNvSpPr>
          <p:nvPr>
            <p:ph type="ftr" sz="quarter" idx="17"/>
          </p:nvPr>
        </p:nvSpPr>
        <p:spPr/>
        <p:txBody>
          <a:bodyPr/>
          <a:lstStyle>
            <a:lvl1pPr>
              <a:defRPr lang="en-US" b="0" i="0" smtClean="0">
                <a:effectLst/>
              </a:defRPr>
            </a:lvl1pPr>
          </a:lstStyle>
          <a:p>
            <a:r>
              <a:rPr lang="en-GB"/>
              <a:t>© 2025 NOV Inc. All rights reserved.</a:t>
            </a:r>
            <a:endParaRPr lang="en-US"/>
          </a:p>
        </p:txBody>
      </p:sp>
      <p:sp>
        <p:nvSpPr>
          <p:cNvPr id="6" name="Slide Number Placeholder 5">
            <a:extLst>
              <a:ext uri="{FF2B5EF4-FFF2-40B4-BE49-F238E27FC236}">
                <a16:creationId xmlns:a16="http://schemas.microsoft.com/office/drawing/2014/main" id="{694F778C-9301-4658-8234-BA3527146EDE}"/>
              </a:ext>
            </a:extLst>
          </p:cNvPr>
          <p:cNvSpPr>
            <a:spLocks noGrp="1"/>
          </p:cNvSpPr>
          <p:nvPr>
            <p:ph type="sldNum" sz="quarter" idx="18"/>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188910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Column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3368130"/>
            <a:ext cx="3714749" cy="1089570"/>
          </a:xfrm>
        </p:spPr>
        <p:txBody>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3368130"/>
            <a:ext cx="3714749" cy="1089570"/>
          </a:xfrm>
        </p:spPr>
        <p:txBody>
          <a:bodyPr/>
          <a:lstStyle/>
          <a:p>
            <a:pPr lvl="0"/>
            <a:r>
              <a:rPr lang="en-US"/>
              <a:t>Edit Master text styles</a:t>
            </a:r>
          </a:p>
          <a:p>
            <a:pPr lvl="1"/>
            <a:r>
              <a:rPr lang="en-US"/>
              <a:t>Second level</a:t>
            </a:r>
          </a:p>
          <a:p>
            <a:pPr lvl="2"/>
            <a:r>
              <a:rPr lang="en-US"/>
              <a:t>Third level</a:t>
            </a:r>
          </a:p>
        </p:txBody>
      </p:sp>
      <p:sp>
        <p:nvSpPr>
          <p:cNvPr id="13" name="Picture Placeholder 3">
            <a:extLst>
              <a:ext uri="{FF2B5EF4-FFF2-40B4-BE49-F238E27FC236}">
                <a16:creationId xmlns:a16="http://schemas.microsoft.com/office/drawing/2014/main" id="{B991CCA0-CB9C-43B2-9F73-B0601C113C58}"/>
              </a:ext>
            </a:extLst>
          </p:cNvPr>
          <p:cNvSpPr>
            <a:spLocks noGrp="1"/>
          </p:cNvSpPr>
          <p:nvPr>
            <p:ph type="pic" sz="quarter" idx="14" hasCustomPrompt="1"/>
          </p:nvPr>
        </p:nvSpPr>
        <p:spPr>
          <a:xfrm>
            <a:off x="1" y="1576528"/>
            <a:ext cx="3047999"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4" name="Picture Placeholder 3">
            <a:extLst>
              <a:ext uri="{FF2B5EF4-FFF2-40B4-BE49-F238E27FC236}">
                <a16:creationId xmlns:a16="http://schemas.microsoft.com/office/drawing/2014/main" id="{63133F23-26AF-439F-8ACF-A5D3B58299F0}"/>
              </a:ext>
            </a:extLst>
          </p:cNvPr>
          <p:cNvSpPr>
            <a:spLocks noGrp="1"/>
          </p:cNvSpPr>
          <p:nvPr>
            <p:ph type="pic" sz="quarter" idx="15" hasCustomPrompt="1"/>
          </p:nvPr>
        </p:nvSpPr>
        <p:spPr>
          <a:xfrm>
            <a:off x="6095998" y="1576528"/>
            <a:ext cx="3048002"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1" name="Text Placeholder 5">
            <a:extLst>
              <a:ext uri="{FF2B5EF4-FFF2-40B4-BE49-F238E27FC236}">
                <a16:creationId xmlns:a16="http://schemas.microsoft.com/office/drawing/2014/main" id="{C035ED0D-45BB-4414-A1DE-B7E9C0F31E8B}"/>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9589F74-D637-4A9A-9363-3021A6F1EEBA}"/>
              </a:ext>
            </a:extLst>
          </p:cNvPr>
          <p:cNvSpPr>
            <a:spLocks noGrp="1"/>
          </p:cNvSpPr>
          <p:nvPr>
            <p:ph type="dt" sz="half" idx="16"/>
          </p:nvPr>
        </p:nvSpPr>
        <p:spPr/>
        <p:txBody>
          <a:bodyPr/>
          <a:lstStyle/>
          <a:p>
            <a:r>
              <a:rPr lang="en-US"/>
              <a:t>Presentation Name – </a:t>
            </a:r>
            <a:fld id="{4B850A96-CB1D-DD41-A31A-C9E21F455017}" type="datetime1">
              <a:rPr lang="en-US" smtClean="0"/>
              <a:t>2/23/2026</a:t>
            </a:fld>
            <a:endParaRPr lang="en-US"/>
          </a:p>
        </p:txBody>
      </p:sp>
      <p:sp>
        <p:nvSpPr>
          <p:cNvPr id="4" name="Footer Placeholder 3">
            <a:extLst>
              <a:ext uri="{FF2B5EF4-FFF2-40B4-BE49-F238E27FC236}">
                <a16:creationId xmlns:a16="http://schemas.microsoft.com/office/drawing/2014/main" id="{92FAF969-3253-4774-8DD7-BF5677D00DB2}"/>
              </a:ext>
            </a:extLst>
          </p:cNvPr>
          <p:cNvSpPr>
            <a:spLocks noGrp="1"/>
          </p:cNvSpPr>
          <p:nvPr>
            <p:ph type="ftr" sz="quarter" idx="17"/>
          </p:nvPr>
        </p:nvSpPr>
        <p:spPr/>
        <p:txBody>
          <a:bodyPr/>
          <a:lstStyle>
            <a:lvl1pPr>
              <a:defRPr lang="en-US" b="0" i="0" smtClean="0">
                <a:effectLst/>
              </a:defRPr>
            </a:lvl1pPr>
          </a:lstStyle>
          <a:p>
            <a:r>
              <a:rPr lang="en-GB"/>
              <a:t>© 2025 NOV Inc. All rights reserved.</a:t>
            </a:r>
            <a:endParaRPr lang="en-US"/>
          </a:p>
        </p:txBody>
      </p:sp>
      <p:sp>
        <p:nvSpPr>
          <p:cNvPr id="6" name="Slide Number Placeholder 5">
            <a:extLst>
              <a:ext uri="{FF2B5EF4-FFF2-40B4-BE49-F238E27FC236}">
                <a16:creationId xmlns:a16="http://schemas.microsoft.com/office/drawing/2014/main" id="{694F778C-9301-4658-8234-BA3527146EDE}"/>
              </a:ext>
            </a:extLst>
          </p:cNvPr>
          <p:cNvSpPr>
            <a:spLocks noGrp="1"/>
          </p:cNvSpPr>
          <p:nvPr>
            <p:ph type="sldNum" sz="quarter" idx="18"/>
          </p:nvPr>
        </p:nvSpPr>
        <p:spPr/>
        <p:txBody>
          <a:bodyPr/>
          <a:lstStyle/>
          <a:p>
            <a:fld id="{A3780DC7-88EF-4BF2-8AC4-A5E9961F4A72}" type="slidenum">
              <a:rPr lang="en-US" smtClean="0"/>
              <a:pPr/>
              <a:t>‹#›</a:t>
            </a:fld>
            <a:endParaRPr lang="en-US"/>
          </a:p>
        </p:txBody>
      </p:sp>
      <p:sp>
        <p:nvSpPr>
          <p:cNvPr id="16" name="Picture Placeholder 3">
            <a:extLst>
              <a:ext uri="{FF2B5EF4-FFF2-40B4-BE49-F238E27FC236}">
                <a16:creationId xmlns:a16="http://schemas.microsoft.com/office/drawing/2014/main" id="{29C7BF30-E460-4968-AA52-662C244687C7}"/>
              </a:ext>
            </a:extLst>
          </p:cNvPr>
          <p:cNvSpPr>
            <a:spLocks noGrp="1"/>
          </p:cNvSpPr>
          <p:nvPr>
            <p:ph type="pic" sz="quarter" idx="19" hasCustomPrompt="1"/>
          </p:nvPr>
        </p:nvSpPr>
        <p:spPr>
          <a:xfrm>
            <a:off x="3047998" y="1576528"/>
            <a:ext cx="3048001"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Tree>
    <p:extLst>
      <p:ext uri="{BB962C8B-B14F-4D97-AF65-F5344CB8AC3E}">
        <p14:creationId xmlns:p14="http://schemas.microsoft.com/office/powerpoint/2010/main" val="1790495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umn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3368130"/>
            <a:ext cx="3714749" cy="1089570"/>
          </a:xfrm>
        </p:spPr>
        <p:txBody>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3368130"/>
            <a:ext cx="3714749" cy="1089570"/>
          </a:xfrm>
        </p:spPr>
        <p:txBody>
          <a:bodyPr/>
          <a:lstStyle/>
          <a:p>
            <a:pPr lvl="0"/>
            <a:r>
              <a:rPr lang="en-US"/>
              <a:t>Edit Master text styles</a:t>
            </a:r>
          </a:p>
          <a:p>
            <a:pPr lvl="1"/>
            <a:r>
              <a:rPr lang="en-US"/>
              <a:t>Second level</a:t>
            </a:r>
          </a:p>
          <a:p>
            <a:pPr lvl="2"/>
            <a:r>
              <a:rPr lang="en-US"/>
              <a:t>Third level</a:t>
            </a:r>
          </a:p>
        </p:txBody>
      </p:sp>
      <p:sp>
        <p:nvSpPr>
          <p:cNvPr id="11" name="Text Placeholder 5">
            <a:extLst>
              <a:ext uri="{FF2B5EF4-FFF2-40B4-BE49-F238E27FC236}">
                <a16:creationId xmlns:a16="http://schemas.microsoft.com/office/drawing/2014/main" id="{C035ED0D-45BB-4414-A1DE-B7E9C0F31E8B}"/>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3" name="Date Placeholder 2">
            <a:extLst>
              <a:ext uri="{FF2B5EF4-FFF2-40B4-BE49-F238E27FC236}">
                <a16:creationId xmlns:a16="http://schemas.microsoft.com/office/drawing/2014/main" id="{69589F74-D637-4A9A-9363-3021A6F1EEBA}"/>
              </a:ext>
            </a:extLst>
          </p:cNvPr>
          <p:cNvSpPr>
            <a:spLocks noGrp="1"/>
          </p:cNvSpPr>
          <p:nvPr>
            <p:ph type="dt" sz="half" idx="16"/>
          </p:nvPr>
        </p:nvSpPr>
        <p:spPr/>
        <p:txBody>
          <a:bodyPr/>
          <a:lstStyle/>
          <a:p>
            <a:r>
              <a:rPr lang="en-US"/>
              <a:t>Presentation Name – </a:t>
            </a:r>
            <a:fld id="{53A65F81-2501-4844-BB07-F15BD4216B7D}" type="datetime1">
              <a:rPr lang="en-US" smtClean="0"/>
              <a:t>2/23/2026</a:t>
            </a:fld>
            <a:endParaRPr lang="en-US"/>
          </a:p>
        </p:txBody>
      </p:sp>
      <p:sp>
        <p:nvSpPr>
          <p:cNvPr id="4" name="Footer Placeholder 3">
            <a:extLst>
              <a:ext uri="{FF2B5EF4-FFF2-40B4-BE49-F238E27FC236}">
                <a16:creationId xmlns:a16="http://schemas.microsoft.com/office/drawing/2014/main" id="{92FAF969-3253-4774-8DD7-BF5677D00DB2}"/>
              </a:ext>
            </a:extLst>
          </p:cNvPr>
          <p:cNvSpPr>
            <a:spLocks noGrp="1"/>
          </p:cNvSpPr>
          <p:nvPr>
            <p:ph type="ftr" sz="quarter" idx="17"/>
          </p:nvPr>
        </p:nvSpPr>
        <p:spPr/>
        <p:txBody>
          <a:bodyPr/>
          <a:lstStyle>
            <a:lvl1pPr>
              <a:defRPr lang="en-US" b="0" i="0" smtClean="0">
                <a:effectLst/>
              </a:defRPr>
            </a:lvl1pPr>
          </a:lstStyle>
          <a:p>
            <a:r>
              <a:rPr lang="en-GB"/>
              <a:t>© 2025 NOV Inc. All rights reserved.</a:t>
            </a:r>
            <a:endParaRPr lang="en-US"/>
          </a:p>
        </p:txBody>
      </p:sp>
      <p:sp>
        <p:nvSpPr>
          <p:cNvPr id="6" name="Slide Number Placeholder 5">
            <a:extLst>
              <a:ext uri="{FF2B5EF4-FFF2-40B4-BE49-F238E27FC236}">
                <a16:creationId xmlns:a16="http://schemas.microsoft.com/office/drawing/2014/main" id="{694F778C-9301-4658-8234-BA3527146EDE}"/>
              </a:ext>
            </a:extLst>
          </p:cNvPr>
          <p:cNvSpPr>
            <a:spLocks noGrp="1"/>
          </p:cNvSpPr>
          <p:nvPr>
            <p:ph type="sldNum" sz="quarter" idx="18"/>
          </p:nvPr>
        </p:nvSpPr>
        <p:spPr/>
        <p:txBody>
          <a:bodyPr/>
          <a:lstStyle/>
          <a:p>
            <a:fld id="{A3780DC7-88EF-4BF2-8AC4-A5E9961F4A72}" type="slidenum">
              <a:rPr lang="en-US" smtClean="0"/>
              <a:pPr/>
              <a:t>‹#›</a:t>
            </a:fld>
            <a:endParaRPr lang="en-US"/>
          </a:p>
        </p:txBody>
      </p:sp>
      <p:sp>
        <p:nvSpPr>
          <p:cNvPr id="19" name="Picture Placeholder 3">
            <a:extLst>
              <a:ext uri="{FF2B5EF4-FFF2-40B4-BE49-F238E27FC236}">
                <a16:creationId xmlns:a16="http://schemas.microsoft.com/office/drawing/2014/main" id="{D8797B27-C576-4FB1-A953-022B6ABB127F}"/>
              </a:ext>
            </a:extLst>
          </p:cNvPr>
          <p:cNvSpPr>
            <a:spLocks noGrp="1"/>
          </p:cNvSpPr>
          <p:nvPr>
            <p:ph type="pic" sz="quarter" idx="19" hasCustomPrompt="1"/>
          </p:nvPr>
        </p:nvSpPr>
        <p:spPr>
          <a:xfrm>
            <a:off x="0" y="1576528"/>
            <a:ext cx="2296061"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0" name="Picture Placeholder 3">
            <a:extLst>
              <a:ext uri="{FF2B5EF4-FFF2-40B4-BE49-F238E27FC236}">
                <a16:creationId xmlns:a16="http://schemas.microsoft.com/office/drawing/2014/main" id="{FE1D2399-AE83-4387-B0F1-B410B4A9EEC6}"/>
              </a:ext>
            </a:extLst>
          </p:cNvPr>
          <p:cNvSpPr>
            <a:spLocks noGrp="1"/>
          </p:cNvSpPr>
          <p:nvPr>
            <p:ph type="pic" sz="quarter" idx="21" hasCustomPrompt="1"/>
          </p:nvPr>
        </p:nvSpPr>
        <p:spPr>
          <a:xfrm>
            <a:off x="2296060" y="1576528"/>
            <a:ext cx="2285999"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1" name="Picture Placeholder 3">
            <a:extLst>
              <a:ext uri="{FF2B5EF4-FFF2-40B4-BE49-F238E27FC236}">
                <a16:creationId xmlns:a16="http://schemas.microsoft.com/office/drawing/2014/main" id="{4C1B2890-5D71-42CF-8BDE-8428A1B405C5}"/>
              </a:ext>
            </a:extLst>
          </p:cNvPr>
          <p:cNvSpPr>
            <a:spLocks noGrp="1"/>
          </p:cNvSpPr>
          <p:nvPr>
            <p:ph type="pic" sz="quarter" idx="22" hasCustomPrompt="1"/>
          </p:nvPr>
        </p:nvSpPr>
        <p:spPr>
          <a:xfrm>
            <a:off x="4582059" y="1576528"/>
            <a:ext cx="2285999"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2" name="Picture Placeholder 3">
            <a:extLst>
              <a:ext uri="{FF2B5EF4-FFF2-40B4-BE49-F238E27FC236}">
                <a16:creationId xmlns:a16="http://schemas.microsoft.com/office/drawing/2014/main" id="{C2F2B9EB-17B0-4C5D-9680-91FCA40ADFC8}"/>
              </a:ext>
            </a:extLst>
          </p:cNvPr>
          <p:cNvSpPr>
            <a:spLocks noGrp="1"/>
          </p:cNvSpPr>
          <p:nvPr>
            <p:ph type="pic" sz="quarter" idx="23" hasCustomPrompt="1"/>
          </p:nvPr>
        </p:nvSpPr>
        <p:spPr>
          <a:xfrm>
            <a:off x="6868059" y="1576528"/>
            <a:ext cx="2275941" cy="1448702"/>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Tree>
    <p:extLst>
      <p:ext uri="{BB962C8B-B14F-4D97-AF65-F5344CB8AC3E}">
        <p14:creationId xmlns:p14="http://schemas.microsoft.com/office/powerpoint/2010/main" val="1573819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Picture Grid">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AB40BA12-4FAE-4AF1-BEDA-F90D245B36B3}"/>
              </a:ext>
            </a:extLst>
          </p:cNvPr>
          <p:cNvSpPr>
            <a:spLocks noGrp="1"/>
          </p:cNvSpPr>
          <p:nvPr>
            <p:ph type="pic" sz="quarter" idx="15" hasCustomPrompt="1"/>
          </p:nvPr>
        </p:nvSpPr>
        <p:spPr>
          <a:xfrm>
            <a:off x="2" y="0"/>
            <a:ext cx="4571997"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3" name="Picture Placeholder 3">
            <a:extLst>
              <a:ext uri="{FF2B5EF4-FFF2-40B4-BE49-F238E27FC236}">
                <a16:creationId xmlns:a16="http://schemas.microsoft.com/office/drawing/2014/main" id="{000B6AE4-DF57-46D2-878C-23FBE1074EE7}"/>
              </a:ext>
            </a:extLst>
          </p:cNvPr>
          <p:cNvSpPr>
            <a:spLocks noGrp="1"/>
          </p:cNvSpPr>
          <p:nvPr>
            <p:ph type="pic" sz="quarter" idx="16" hasCustomPrompt="1"/>
          </p:nvPr>
        </p:nvSpPr>
        <p:spPr>
          <a:xfrm>
            <a:off x="4572002" y="0"/>
            <a:ext cx="4571996"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4" name="Picture Placeholder 3">
            <a:extLst>
              <a:ext uri="{FF2B5EF4-FFF2-40B4-BE49-F238E27FC236}">
                <a16:creationId xmlns:a16="http://schemas.microsoft.com/office/drawing/2014/main" id="{8E964694-6740-450D-9568-3F2E64BC44EB}"/>
              </a:ext>
            </a:extLst>
          </p:cNvPr>
          <p:cNvSpPr>
            <a:spLocks noGrp="1"/>
          </p:cNvSpPr>
          <p:nvPr>
            <p:ph type="pic" sz="quarter" idx="18" hasCustomPrompt="1"/>
          </p:nvPr>
        </p:nvSpPr>
        <p:spPr>
          <a:xfrm>
            <a:off x="1" y="2571750"/>
            <a:ext cx="4571996"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5" name="Picture Placeholder 3">
            <a:extLst>
              <a:ext uri="{FF2B5EF4-FFF2-40B4-BE49-F238E27FC236}">
                <a16:creationId xmlns:a16="http://schemas.microsoft.com/office/drawing/2014/main" id="{7BF86FEF-FAB4-4F93-B0F2-29B6E9E1E121}"/>
              </a:ext>
            </a:extLst>
          </p:cNvPr>
          <p:cNvSpPr>
            <a:spLocks noGrp="1"/>
          </p:cNvSpPr>
          <p:nvPr>
            <p:ph type="pic" sz="quarter" idx="19" hasCustomPrompt="1"/>
          </p:nvPr>
        </p:nvSpPr>
        <p:spPr>
          <a:xfrm>
            <a:off x="4572000" y="2571750"/>
            <a:ext cx="4572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5" name="Date Placeholder 4">
            <a:extLst>
              <a:ext uri="{FF2B5EF4-FFF2-40B4-BE49-F238E27FC236}">
                <a16:creationId xmlns:a16="http://schemas.microsoft.com/office/drawing/2014/main" id="{9F39141D-247D-E4A4-1769-3C498DB64383}"/>
              </a:ext>
            </a:extLst>
          </p:cNvPr>
          <p:cNvSpPr>
            <a:spLocks noGrp="1"/>
          </p:cNvSpPr>
          <p:nvPr>
            <p:ph type="dt" sz="half" idx="20"/>
          </p:nvPr>
        </p:nvSpPr>
        <p:spPr/>
        <p:txBody>
          <a:bodyPr/>
          <a:lstStyle/>
          <a:p>
            <a:r>
              <a:rPr lang="en-US"/>
              <a:t>Presentation Name – </a:t>
            </a:r>
            <a:fld id="{24D6A1D6-2A24-1046-834C-1A10E4F75DAC}" type="datetime1">
              <a:rPr lang="en-US" smtClean="0"/>
              <a:t>2/23/2026</a:t>
            </a:fld>
            <a:endParaRPr lang="en-US"/>
          </a:p>
        </p:txBody>
      </p:sp>
      <p:sp>
        <p:nvSpPr>
          <p:cNvPr id="6" name="Footer Placeholder 5">
            <a:extLst>
              <a:ext uri="{FF2B5EF4-FFF2-40B4-BE49-F238E27FC236}">
                <a16:creationId xmlns:a16="http://schemas.microsoft.com/office/drawing/2014/main" id="{F3FA60A3-7A76-E3F5-CDD2-C6ED5DDFE012}"/>
              </a:ext>
            </a:extLst>
          </p:cNvPr>
          <p:cNvSpPr>
            <a:spLocks noGrp="1"/>
          </p:cNvSpPr>
          <p:nvPr>
            <p:ph type="ftr" sz="quarter" idx="21"/>
          </p:nvPr>
        </p:nvSpPr>
        <p:spPr/>
        <p:txBody>
          <a:bodyPr/>
          <a:lstStyle/>
          <a:p>
            <a:r>
              <a:rPr lang="en-GB"/>
              <a:t>© 2025 NOV Inc. All rights reserved.</a:t>
            </a:r>
            <a:endParaRPr lang="en-US"/>
          </a:p>
        </p:txBody>
      </p:sp>
      <p:sp>
        <p:nvSpPr>
          <p:cNvPr id="7" name="Slide Number Placeholder 6">
            <a:extLst>
              <a:ext uri="{FF2B5EF4-FFF2-40B4-BE49-F238E27FC236}">
                <a16:creationId xmlns:a16="http://schemas.microsoft.com/office/drawing/2014/main" id="{048710C1-A964-5075-42FB-2F7821ED6F44}"/>
              </a:ext>
            </a:extLst>
          </p:cNvPr>
          <p:cNvSpPr>
            <a:spLocks noGrp="1"/>
          </p:cNvSpPr>
          <p:nvPr>
            <p:ph type="sldNum" sz="quarter" idx="22"/>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1547399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 Picture Grid with Callout">
    <p:bg>
      <p:bgPr>
        <a:solidFill>
          <a:schemeClr val="accent1"/>
        </a:solidFill>
        <a:effectLst/>
      </p:bgPr>
    </p:bg>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AB40BA12-4FAE-4AF1-BEDA-F90D245B36B3}"/>
              </a:ext>
            </a:extLst>
          </p:cNvPr>
          <p:cNvSpPr>
            <a:spLocks noGrp="1"/>
          </p:cNvSpPr>
          <p:nvPr>
            <p:ph type="pic" sz="quarter" idx="15" hasCustomPrompt="1"/>
          </p:nvPr>
        </p:nvSpPr>
        <p:spPr>
          <a:xfrm>
            <a:off x="2" y="0"/>
            <a:ext cx="4571997"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4" name="Picture Placeholder 3">
            <a:extLst>
              <a:ext uri="{FF2B5EF4-FFF2-40B4-BE49-F238E27FC236}">
                <a16:creationId xmlns:a16="http://schemas.microsoft.com/office/drawing/2014/main" id="{8E964694-6740-450D-9568-3F2E64BC44EB}"/>
              </a:ext>
            </a:extLst>
          </p:cNvPr>
          <p:cNvSpPr>
            <a:spLocks noGrp="1"/>
          </p:cNvSpPr>
          <p:nvPr>
            <p:ph type="pic" sz="quarter" idx="18" hasCustomPrompt="1"/>
          </p:nvPr>
        </p:nvSpPr>
        <p:spPr>
          <a:xfrm>
            <a:off x="1" y="2571750"/>
            <a:ext cx="4571996"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5" name="Picture Placeholder 3">
            <a:extLst>
              <a:ext uri="{FF2B5EF4-FFF2-40B4-BE49-F238E27FC236}">
                <a16:creationId xmlns:a16="http://schemas.microsoft.com/office/drawing/2014/main" id="{7BF86FEF-FAB4-4F93-B0F2-29B6E9E1E121}"/>
              </a:ext>
            </a:extLst>
          </p:cNvPr>
          <p:cNvSpPr>
            <a:spLocks noGrp="1"/>
          </p:cNvSpPr>
          <p:nvPr>
            <p:ph type="pic" sz="quarter" idx="19" hasCustomPrompt="1"/>
          </p:nvPr>
        </p:nvSpPr>
        <p:spPr>
          <a:xfrm>
            <a:off x="4572000" y="2571750"/>
            <a:ext cx="4572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2" name="Date Placeholder 1">
            <a:extLst>
              <a:ext uri="{FF2B5EF4-FFF2-40B4-BE49-F238E27FC236}">
                <a16:creationId xmlns:a16="http://schemas.microsoft.com/office/drawing/2014/main" id="{E77D64A8-DADF-4666-BCA5-EBB8D294C369}"/>
              </a:ext>
            </a:extLst>
          </p:cNvPr>
          <p:cNvSpPr>
            <a:spLocks noGrp="1"/>
          </p:cNvSpPr>
          <p:nvPr>
            <p:ph type="dt" sz="half" idx="20"/>
          </p:nvPr>
        </p:nvSpPr>
        <p:spPr/>
        <p:txBody>
          <a:bodyPr/>
          <a:lstStyle/>
          <a:p>
            <a:r>
              <a:rPr lang="en-US"/>
              <a:t>Presentation Name – </a:t>
            </a:r>
            <a:fld id="{4AC97062-8E2B-D140-886B-8C612C202AB2}" type="datetime1">
              <a:rPr lang="en-US" smtClean="0"/>
              <a:t>2/23/2026</a:t>
            </a:fld>
            <a:endParaRPr lang="en-US"/>
          </a:p>
        </p:txBody>
      </p:sp>
      <p:sp>
        <p:nvSpPr>
          <p:cNvPr id="3" name="Footer Placeholder 2">
            <a:extLst>
              <a:ext uri="{FF2B5EF4-FFF2-40B4-BE49-F238E27FC236}">
                <a16:creationId xmlns:a16="http://schemas.microsoft.com/office/drawing/2014/main" id="{B87D0B0D-5172-477B-B283-6BB76374F2A0}"/>
              </a:ext>
            </a:extLst>
          </p:cNvPr>
          <p:cNvSpPr>
            <a:spLocks noGrp="1"/>
          </p:cNvSpPr>
          <p:nvPr>
            <p:ph type="ftr" sz="quarter" idx="21"/>
          </p:nvPr>
        </p:nvSpPr>
        <p:spPr/>
        <p:txBody>
          <a:bodyPr/>
          <a:lstStyle>
            <a:lvl1pPr>
              <a:defRPr lang="en-US" b="0" i="0" smtClean="0">
                <a:effectLst/>
              </a:defRPr>
            </a:lvl1pPr>
          </a:lstStyle>
          <a:p>
            <a:r>
              <a:rPr lang="en-GB"/>
              <a:t>© 2025 NOV Inc. All rights reserved.</a:t>
            </a:r>
            <a:endParaRPr lang="en-US"/>
          </a:p>
        </p:txBody>
      </p:sp>
      <p:sp>
        <p:nvSpPr>
          <p:cNvPr id="4" name="Slide Number Placeholder 3">
            <a:extLst>
              <a:ext uri="{FF2B5EF4-FFF2-40B4-BE49-F238E27FC236}">
                <a16:creationId xmlns:a16="http://schemas.microsoft.com/office/drawing/2014/main" id="{E7C989A8-E937-44C6-8411-F5B19D7401BF}"/>
              </a:ext>
            </a:extLst>
          </p:cNvPr>
          <p:cNvSpPr>
            <a:spLocks noGrp="1"/>
          </p:cNvSpPr>
          <p:nvPr>
            <p:ph type="sldNum" sz="quarter" idx="22"/>
          </p:nvPr>
        </p:nvSpPr>
        <p:spPr/>
        <p:txBody>
          <a:bodyPr/>
          <a:lstStyle/>
          <a:p>
            <a:fld id="{A3780DC7-88EF-4BF2-8AC4-A5E9961F4A72}" type="slidenum">
              <a:rPr lang="en-US" smtClean="0"/>
              <a:pPr/>
              <a:t>‹#›</a:t>
            </a:fld>
            <a:endParaRPr lang="en-US"/>
          </a:p>
        </p:txBody>
      </p:sp>
      <p:sp>
        <p:nvSpPr>
          <p:cNvPr id="14" name="Text Placeholder 6">
            <a:extLst>
              <a:ext uri="{FF2B5EF4-FFF2-40B4-BE49-F238E27FC236}">
                <a16:creationId xmlns:a16="http://schemas.microsoft.com/office/drawing/2014/main" id="{1FDCFB9D-143D-43E6-B1B6-36EA793346A4}"/>
              </a:ext>
            </a:extLst>
          </p:cNvPr>
          <p:cNvSpPr>
            <a:spLocks noGrp="1"/>
          </p:cNvSpPr>
          <p:nvPr>
            <p:ph type="body" sz="quarter" idx="23" hasCustomPrompt="1"/>
          </p:nvPr>
        </p:nvSpPr>
        <p:spPr>
          <a:xfrm>
            <a:off x="5904474" y="942717"/>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15" name="Text Placeholder 6">
            <a:extLst>
              <a:ext uri="{FF2B5EF4-FFF2-40B4-BE49-F238E27FC236}">
                <a16:creationId xmlns:a16="http://schemas.microsoft.com/office/drawing/2014/main" id="{5D9ED8F9-D497-4849-A0EF-B496A2A26D72}"/>
              </a:ext>
            </a:extLst>
          </p:cNvPr>
          <p:cNvSpPr>
            <a:spLocks noGrp="1"/>
          </p:cNvSpPr>
          <p:nvPr>
            <p:ph type="body" sz="quarter" idx="24" hasCustomPrompt="1"/>
          </p:nvPr>
        </p:nvSpPr>
        <p:spPr>
          <a:xfrm>
            <a:off x="5904474" y="1674912"/>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16" name="Text Placeholder 6">
            <a:extLst>
              <a:ext uri="{FF2B5EF4-FFF2-40B4-BE49-F238E27FC236}">
                <a16:creationId xmlns:a16="http://schemas.microsoft.com/office/drawing/2014/main" id="{9C488ACA-CC71-4649-AB0B-856A9B516643}"/>
              </a:ext>
            </a:extLst>
          </p:cNvPr>
          <p:cNvSpPr>
            <a:spLocks noGrp="1"/>
          </p:cNvSpPr>
          <p:nvPr>
            <p:ph type="body" sz="quarter" idx="28" hasCustomPrompt="1"/>
          </p:nvPr>
        </p:nvSpPr>
        <p:spPr>
          <a:xfrm>
            <a:off x="5904474" y="709905"/>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Tree>
    <p:extLst>
      <p:ext uri="{BB962C8B-B14F-4D97-AF65-F5344CB8AC3E}">
        <p14:creationId xmlns:p14="http://schemas.microsoft.com/office/powerpoint/2010/main" val="23654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6 Picture Grid">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29FC2201-F637-4F7C-A918-B63317664900}"/>
              </a:ext>
            </a:extLst>
          </p:cNvPr>
          <p:cNvSpPr>
            <a:spLocks noGrp="1"/>
          </p:cNvSpPr>
          <p:nvPr>
            <p:ph type="pic" sz="quarter" idx="14" hasCustomPrompt="1"/>
          </p:nvPr>
        </p:nvSpPr>
        <p:spPr>
          <a:xfrm>
            <a:off x="0" y="0"/>
            <a:ext cx="3048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7" name="Picture Placeholder 3">
            <a:extLst>
              <a:ext uri="{FF2B5EF4-FFF2-40B4-BE49-F238E27FC236}">
                <a16:creationId xmlns:a16="http://schemas.microsoft.com/office/drawing/2014/main" id="{678191B6-3C4A-4F3E-A1E9-257BE327C5E0}"/>
              </a:ext>
            </a:extLst>
          </p:cNvPr>
          <p:cNvSpPr>
            <a:spLocks noGrp="1"/>
          </p:cNvSpPr>
          <p:nvPr>
            <p:ph type="pic" sz="quarter" idx="15" hasCustomPrompt="1"/>
          </p:nvPr>
        </p:nvSpPr>
        <p:spPr>
          <a:xfrm>
            <a:off x="3048000" y="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8" name="Picture Placeholder 3">
            <a:extLst>
              <a:ext uri="{FF2B5EF4-FFF2-40B4-BE49-F238E27FC236}">
                <a16:creationId xmlns:a16="http://schemas.microsoft.com/office/drawing/2014/main" id="{F60370CB-7A6F-44EF-B278-B497EB93F601}"/>
              </a:ext>
            </a:extLst>
          </p:cNvPr>
          <p:cNvSpPr>
            <a:spLocks noGrp="1"/>
          </p:cNvSpPr>
          <p:nvPr>
            <p:ph type="pic" sz="quarter" idx="16" hasCustomPrompt="1"/>
          </p:nvPr>
        </p:nvSpPr>
        <p:spPr>
          <a:xfrm>
            <a:off x="6096000" y="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3" name="Picture Placeholder 3">
            <a:extLst>
              <a:ext uri="{FF2B5EF4-FFF2-40B4-BE49-F238E27FC236}">
                <a16:creationId xmlns:a16="http://schemas.microsoft.com/office/drawing/2014/main" id="{9A0B2460-A4E2-4A86-8282-A9B2A82873D8}"/>
              </a:ext>
            </a:extLst>
          </p:cNvPr>
          <p:cNvSpPr>
            <a:spLocks noGrp="1"/>
          </p:cNvSpPr>
          <p:nvPr>
            <p:ph type="pic" sz="quarter" idx="17" hasCustomPrompt="1"/>
          </p:nvPr>
        </p:nvSpPr>
        <p:spPr>
          <a:xfrm>
            <a:off x="0" y="2571750"/>
            <a:ext cx="3048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4" name="Picture Placeholder 3">
            <a:extLst>
              <a:ext uri="{FF2B5EF4-FFF2-40B4-BE49-F238E27FC236}">
                <a16:creationId xmlns:a16="http://schemas.microsoft.com/office/drawing/2014/main" id="{B65CAD8E-0A93-4F54-A784-40DC18F43CF0}"/>
              </a:ext>
            </a:extLst>
          </p:cNvPr>
          <p:cNvSpPr>
            <a:spLocks noGrp="1"/>
          </p:cNvSpPr>
          <p:nvPr>
            <p:ph type="pic" sz="quarter" idx="18" hasCustomPrompt="1"/>
          </p:nvPr>
        </p:nvSpPr>
        <p:spPr>
          <a:xfrm>
            <a:off x="3048000" y="257175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5" name="Picture Placeholder 3">
            <a:extLst>
              <a:ext uri="{FF2B5EF4-FFF2-40B4-BE49-F238E27FC236}">
                <a16:creationId xmlns:a16="http://schemas.microsoft.com/office/drawing/2014/main" id="{7953A5F0-F45B-4C5E-9113-5DC6413433C4}"/>
              </a:ext>
            </a:extLst>
          </p:cNvPr>
          <p:cNvSpPr>
            <a:spLocks noGrp="1"/>
          </p:cNvSpPr>
          <p:nvPr>
            <p:ph type="pic" sz="quarter" idx="19" hasCustomPrompt="1"/>
          </p:nvPr>
        </p:nvSpPr>
        <p:spPr>
          <a:xfrm>
            <a:off x="6096000" y="257175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1" name="Date Placeholder 10">
            <a:extLst>
              <a:ext uri="{FF2B5EF4-FFF2-40B4-BE49-F238E27FC236}">
                <a16:creationId xmlns:a16="http://schemas.microsoft.com/office/drawing/2014/main" id="{394B8439-8A6C-4D1F-87EF-F27C05FA2B78}"/>
              </a:ext>
            </a:extLst>
          </p:cNvPr>
          <p:cNvSpPr>
            <a:spLocks noGrp="1"/>
          </p:cNvSpPr>
          <p:nvPr>
            <p:ph type="dt" sz="half" idx="20"/>
          </p:nvPr>
        </p:nvSpPr>
        <p:spPr/>
        <p:txBody>
          <a:bodyPr/>
          <a:lstStyle/>
          <a:p>
            <a:r>
              <a:rPr lang="en-US"/>
              <a:t>Presentation Name – </a:t>
            </a:r>
            <a:fld id="{3E7D8EDF-1DEE-8A40-85AF-05E7516087F8}" type="datetime1">
              <a:rPr lang="en-US" smtClean="0"/>
              <a:t>2/23/2026</a:t>
            </a:fld>
            <a:endParaRPr lang="en-US"/>
          </a:p>
        </p:txBody>
      </p:sp>
      <p:sp>
        <p:nvSpPr>
          <p:cNvPr id="12" name="Footer Placeholder 11">
            <a:extLst>
              <a:ext uri="{FF2B5EF4-FFF2-40B4-BE49-F238E27FC236}">
                <a16:creationId xmlns:a16="http://schemas.microsoft.com/office/drawing/2014/main" id="{D5C87D05-FB76-4833-A2D4-E47185266A73}"/>
              </a:ext>
            </a:extLst>
          </p:cNvPr>
          <p:cNvSpPr>
            <a:spLocks noGrp="1"/>
          </p:cNvSpPr>
          <p:nvPr>
            <p:ph type="ftr" sz="quarter" idx="21"/>
          </p:nvPr>
        </p:nvSpPr>
        <p:spPr/>
        <p:txBody>
          <a:bodyPr/>
          <a:lstStyle>
            <a:lvl1pPr>
              <a:defRPr lang="en-US" b="0" i="0" smtClean="0">
                <a:effectLst/>
              </a:defRPr>
            </a:lvl1pPr>
          </a:lstStyle>
          <a:p>
            <a:r>
              <a:rPr lang="en-GB"/>
              <a:t>© 2025 NOV Inc. All rights reserved.</a:t>
            </a:r>
            <a:endParaRPr lang="en-US"/>
          </a:p>
        </p:txBody>
      </p:sp>
      <p:sp>
        <p:nvSpPr>
          <p:cNvPr id="16" name="Slide Number Placeholder 15">
            <a:extLst>
              <a:ext uri="{FF2B5EF4-FFF2-40B4-BE49-F238E27FC236}">
                <a16:creationId xmlns:a16="http://schemas.microsoft.com/office/drawing/2014/main" id="{9F0DD743-7DB8-444F-9B86-13D7F446AA4A}"/>
              </a:ext>
            </a:extLst>
          </p:cNvPr>
          <p:cNvSpPr>
            <a:spLocks noGrp="1"/>
          </p:cNvSpPr>
          <p:nvPr>
            <p:ph type="sldNum" sz="quarter" idx="22"/>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25530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5 Picture Grid with Callout">
    <p:bg>
      <p:bgPr>
        <a:solidFill>
          <a:schemeClr val="accent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29FC2201-F637-4F7C-A918-B63317664900}"/>
              </a:ext>
            </a:extLst>
          </p:cNvPr>
          <p:cNvSpPr>
            <a:spLocks noGrp="1"/>
          </p:cNvSpPr>
          <p:nvPr>
            <p:ph type="pic" sz="quarter" idx="14" hasCustomPrompt="1"/>
          </p:nvPr>
        </p:nvSpPr>
        <p:spPr>
          <a:xfrm>
            <a:off x="0" y="0"/>
            <a:ext cx="3048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7" name="Picture Placeholder 3">
            <a:extLst>
              <a:ext uri="{FF2B5EF4-FFF2-40B4-BE49-F238E27FC236}">
                <a16:creationId xmlns:a16="http://schemas.microsoft.com/office/drawing/2014/main" id="{678191B6-3C4A-4F3E-A1E9-257BE327C5E0}"/>
              </a:ext>
            </a:extLst>
          </p:cNvPr>
          <p:cNvSpPr>
            <a:spLocks noGrp="1"/>
          </p:cNvSpPr>
          <p:nvPr>
            <p:ph type="pic" sz="quarter" idx="15" hasCustomPrompt="1"/>
          </p:nvPr>
        </p:nvSpPr>
        <p:spPr>
          <a:xfrm>
            <a:off x="3047989" y="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11" name="Date Placeholder 10">
            <a:extLst>
              <a:ext uri="{FF2B5EF4-FFF2-40B4-BE49-F238E27FC236}">
                <a16:creationId xmlns:a16="http://schemas.microsoft.com/office/drawing/2014/main" id="{394B8439-8A6C-4D1F-87EF-F27C05FA2B78}"/>
              </a:ext>
            </a:extLst>
          </p:cNvPr>
          <p:cNvSpPr>
            <a:spLocks noGrp="1"/>
          </p:cNvSpPr>
          <p:nvPr>
            <p:ph type="dt" sz="half" idx="20"/>
          </p:nvPr>
        </p:nvSpPr>
        <p:spPr/>
        <p:txBody>
          <a:bodyPr/>
          <a:lstStyle>
            <a:lvl1pPr>
              <a:defRPr>
                <a:solidFill>
                  <a:schemeClr val="bg1"/>
                </a:solidFill>
              </a:defRPr>
            </a:lvl1pPr>
          </a:lstStyle>
          <a:p>
            <a:r>
              <a:rPr lang="en-US"/>
              <a:t>Presentation Name – </a:t>
            </a:r>
            <a:fld id="{07A672CB-53D3-CD41-8E17-C9C6028D00FA}" type="datetime1">
              <a:rPr lang="en-US" smtClean="0"/>
              <a:t>2/23/2026</a:t>
            </a:fld>
            <a:endParaRPr lang="en-US"/>
          </a:p>
        </p:txBody>
      </p:sp>
      <p:sp>
        <p:nvSpPr>
          <p:cNvPr id="12" name="Footer Placeholder 11">
            <a:extLst>
              <a:ext uri="{FF2B5EF4-FFF2-40B4-BE49-F238E27FC236}">
                <a16:creationId xmlns:a16="http://schemas.microsoft.com/office/drawing/2014/main" id="{D5C87D05-FB76-4833-A2D4-E47185266A73}"/>
              </a:ext>
            </a:extLst>
          </p:cNvPr>
          <p:cNvSpPr>
            <a:spLocks noGrp="1"/>
          </p:cNvSpPr>
          <p:nvPr>
            <p:ph type="ftr" sz="quarter" idx="21"/>
          </p:nvPr>
        </p:nvSpPr>
        <p:spPr/>
        <p:txBody>
          <a:bodyPr/>
          <a:lstStyle>
            <a:lvl1pPr>
              <a:defRPr>
                <a:solidFill>
                  <a:schemeClr val="bg1"/>
                </a:solidFill>
              </a:defRPr>
            </a:lvl1pPr>
          </a:lstStyle>
          <a:p>
            <a:r>
              <a:rPr lang="en-US"/>
              <a:t>© 2025 NOV Inc. All rights reserved.</a:t>
            </a:r>
          </a:p>
        </p:txBody>
      </p:sp>
      <p:sp>
        <p:nvSpPr>
          <p:cNvPr id="16" name="Slide Number Placeholder 15">
            <a:extLst>
              <a:ext uri="{FF2B5EF4-FFF2-40B4-BE49-F238E27FC236}">
                <a16:creationId xmlns:a16="http://schemas.microsoft.com/office/drawing/2014/main" id="{9F0DD743-7DB8-444F-9B86-13D7F446AA4A}"/>
              </a:ext>
            </a:extLst>
          </p:cNvPr>
          <p:cNvSpPr>
            <a:spLocks noGrp="1"/>
          </p:cNvSpPr>
          <p:nvPr>
            <p:ph type="sldNum" sz="quarter" idx="22"/>
          </p:nvPr>
        </p:nvSpPr>
        <p:spPr/>
        <p:txBody>
          <a:bodyPr/>
          <a:lstStyle>
            <a:lvl1pPr>
              <a:defRPr>
                <a:solidFill>
                  <a:schemeClr val="bg1"/>
                </a:solidFill>
              </a:defRPr>
            </a:lvl1pPr>
          </a:lstStyle>
          <a:p>
            <a:fld id="{A3780DC7-88EF-4BF2-8AC4-A5E9961F4A72}" type="slidenum">
              <a:rPr lang="en-US" smtClean="0"/>
              <a:pPr/>
              <a:t>‹#›</a:t>
            </a:fld>
            <a:endParaRPr lang="en-US"/>
          </a:p>
        </p:txBody>
      </p:sp>
      <p:sp>
        <p:nvSpPr>
          <p:cNvPr id="33" name="Text Placeholder 6">
            <a:extLst>
              <a:ext uri="{FF2B5EF4-FFF2-40B4-BE49-F238E27FC236}">
                <a16:creationId xmlns:a16="http://schemas.microsoft.com/office/drawing/2014/main" id="{7F480C99-F72A-4B1A-A005-A77EFB32AB7E}"/>
              </a:ext>
            </a:extLst>
          </p:cNvPr>
          <p:cNvSpPr>
            <a:spLocks noGrp="1"/>
          </p:cNvSpPr>
          <p:nvPr>
            <p:ph type="body" sz="quarter" idx="23" hasCustomPrompt="1"/>
          </p:nvPr>
        </p:nvSpPr>
        <p:spPr>
          <a:xfrm>
            <a:off x="6666460" y="918612"/>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34" name="Text Placeholder 6">
            <a:extLst>
              <a:ext uri="{FF2B5EF4-FFF2-40B4-BE49-F238E27FC236}">
                <a16:creationId xmlns:a16="http://schemas.microsoft.com/office/drawing/2014/main" id="{16F3D85F-A4EB-41A7-98A8-7464D89B7113}"/>
              </a:ext>
            </a:extLst>
          </p:cNvPr>
          <p:cNvSpPr>
            <a:spLocks noGrp="1"/>
          </p:cNvSpPr>
          <p:nvPr>
            <p:ph type="body" sz="quarter" idx="24" hasCustomPrompt="1"/>
          </p:nvPr>
        </p:nvSpPr>
        <p:spPr>
          <a:xfrm>
            <a:off x="6666460" y="1650807"/>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35" name="Text Placeholder 6">
            <a:extLst>
              <a:ext uri="{FF2B5EF4-FFF2-40B4-BE49-F238E27FC236}">
                <a16:creationId xmlns:a16="http://schemas.microsoft.com/office/drawing/2014/main" id="{20C0E7F1-1CAB-4CBA-B274-B21E9A614E04}"/>
              </a:ext>
            </a:extLst>
          </p:cNvPr>
          <p:cNvSpPr>
            <a:spLocks noGrp="1"/>
          </p:cNvSpPr>
          <p:nvPr>
            <p:ph type="body" sz="quarter" idx="28" hasCustomPrompt="1"/>
          </p:nvPr>
        </p:nvSpPr>
        <p:spPr>
          <a:xfrm>
            <a:off x="6666460" y="685800"/>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38" name="Picture Placeholder 3">
            <a:extLst>
              <a:ext uri="{FF2B5EF4-FFF2-40B4-BE49-F238E27FC236}">
                <a16:creationId xmlns:a16="http://schemas.microsoft.com/office/drawing/2014/main" id="{8FFC4B9D-9704-4213-9EDC-B120FF6C8646}"/>
              </a:ext>
            </a:extLst>
          </p:cNvPr>
          <p:cNvSpPr>
            <a:spLocks noGrp="1"/>
          </p:cNvSpPr>
          <p:nvPr>
            <p:ph type="pic" sz="quarter" idx="17" hasCustomPrompt="1"/>
          </p:nvPr>
        </p:nvSpPr>
        <p:spPr>
          <a:xfrm>
            <a:off x="0" y="2571750"/>
            <a:ext cx="3048000"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39" name="Picture Placeholder 3">
            <a:extLst>
              <a:ext uri="{FF2B5EF4-FFF2-40B4-BE49-F238E27FC236}">
                <a16:creationId xmlns:a16="http://schemas.microsoft.com/office/drawing/2014/main" id="{9D77A474-FF62-4A22-9577-FC795008B464}"/>
              </a:ext>
            </a:extLst>
          </p:cNvPr>
          <p:cNvSpPr>
            <a:spLocks noGrp="1"/>
          </p:cNvSpPr>
          <p:nvPr>
            <p:ph type="pic" sz="quarter" idx="18" hasCustomPrompt="1"/>
          </p:nvPr>
        </p:nvSpPr>
        <p:spPr>
          <a:xfrm>
            <a:off x="3048000" y="257175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40" name="Picture Placeholder 3">
            <a:extLst>
              <a:ext uri="{FF2B5EF4-FFF2-40B4-BE49-F238E27FC236}">
                <a16:creationId xmlns:a16="http://schemas.microsoft.com/office/drawing/2014/main" id="{768E68B1-ED7C-4DE3-88D8-06BE9E8D0D58}"/>
              </a:ext>
            </a:extLst>
          </p:cNvPr>
          <p:cNvSpPr>
            <a:spLocks noGrp="1"/>
          </p:cNvSpPr>
          <p:nvPr>
            <p:ph type="pic" sz="quarter" idx="19" hasCustomPrompt="1"/>
          </p:nvPr>
        </p:nvSpPr>
        <p:spPr>
          <a:xfrm>
            <a:off x="6096000" y="2571750"/>
            <a:ext cx="3047999" cy="2571750"/>
          </a:xfrm>
          <a:solidFill>
            <a:schemeClr val="tx2">
              <a:lumMod val="20000"/>
              <a:lumOff val="80000"/>
            </a:schemeClr>
          </a:solidFill>
        </p:spPr>
        <p:txBody>
          <a:bodyPr bIns="457200"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Tree>
    <p:extLst>
      <p:ext uri="{BB962C8B-B14F-4D97-AF65-F5344CB8AC3E}">
        <p14:creationId xmlns:p14="http://schemas.microsoft.com/office/powerpoint/2010/main" val="4034822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ingl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C506-B6EB-4ED9-BF04-9F34421C593D}"/>
              </a:ext>
            </a:extLst>
          </p:cNvPr>
          <p:cNvSpPr>
            <a:spLocks noGrp="1"/>
          </p:cNvSpPr>
          <p:nvPr>
            <p:ph type="title" hasCustomPrompt="1"/>
          </p:nvPr>
        </p:nvSpPr>
        <p:spPr/>
        <p:txBody>
          <a:bodyPr/>
          <a:lstStyle>
            <a:lvl1pPr algn="ctr">
              <a:defRPr/>
            </a:lvl1pPr>
          </a:lstStyle>
          <a:p>
            <a:r>
              <a:rPr lang="en-US"/>
              <a:t>Chart title</a:t>
            </a:r>
          </a:p>
        </p:txBody>
      </p:sp>
      <p:sp>
        <p:nvSpPr>
          <p:cNvPr id="9" name="Chart Placeholder 8">
            <a:extLst>
              <a:ext uri="{FF2B5EF4-FFF2-40B4-BE49-F238E27FC236}">
                <a16:creationId xmlns:a16="http://schemas.microsoft.com/office/drawing/2014/main" id="{24940D8C-F7F2-4C31-9BF1-3F4E09C95017}"/>
              </a:ext>
            </a:extLst>
          </p:cNvPr>
          <p:cNvSpPr>
            <a:spLocks noGrp="1"/>
          </p:cNvSpPr>
          <p:nvPr>
            <p:ph type="chart" sz="quarter" idx="10" hasCustomPrompt="1"/>
          </p:nvPr>
        </p:nvSpPr>
        <p:spPr>
          <a:xfrm>
            <a:off x="685800" y="1262322"/>
            <a:ext cx="7772400" cy="3195379"/>
          </a:xfrm>
        </p:spPr>
        <p:txBody>
          <a:bodyPr bIns="457200" anchor="ctr" anchorCtr="0">
            <a:normAutofit/>
          </a:bodyPr>
          <a:lstStyle>
            <a:lvl1pPr marL="0" indent="0" algn="ctr">
              <a:buNone/>
              <a:defRPr sz="1125">
                <a:solidFill>
                  <a:schemeClr val="tx2"/>
                </a:solidFill>
              </a:defRPr>
            </a:lvl1pPr>
          </a:lstStyle>
          <a:p>
            <a:r>
              <a:rPr lang="en-US"/>
              <a:t>Click the icon to insert chart</a:t>
            </a:r>
          </a:p>
        </p:txBody>
      </p:sp>
      <p:sp>
        <p:nvSpPr>
          <p:cNvPr id="8" name="Text Placeholder 5">
            <a:extLst>
              <a:ext uri="{FF2B5EF4-FFF2-40B4-BE49-F238E27FC236}">
                <a16:creationId xmlns:a16="http://schemas.microsoft.com/office/drawing/2014/main" id="{C82CCD84-201B-4F5D-9DA6-21C1FD49D94D}"/>
              </a:ext>
            </a:extLst>
          </p:cNvPr>
          <p:cNvSpPr>
            <a:spLocks noGrp="1"/>
          </p:cNvSpPr>
          <p:nvPr>
            <p:ph type="body" sz="quarter" idx="11" hasCustomPrompt="1"/>
          </p:nvPr>
        </p:nvSpPr>
        <p:spPr>
          <a:xfrm>
            <a:off x="685800" y="937646"/>
            <a:ext cx="7772400" cy="261740"/>
          </a:xfrm>
        </p:spPr>
        <p:txBody>
          <a:bodyPr tIns="0">
            <a:noAutofit/>
          </a:bodyPr>
          <a:lstStyle>
            <a:lvl1pPr marL="0" indent="0" algn="ctr">
              <a:lnSpc>
                <a:spcPct val="100000"/>
              </a:lnSpc>
              <a:spcBef>
                <a:spcPts val="0"/>
              </a:spcBef>
              <a:spcAft>
                <a:spcPts val="0"/>
              </a:spcAft>
              <a:buNone/>
              <a:defRPr sz="1500"/>
            </a:lvl1pPr>
          </a:lstStyle>
          <a:p>
            <a:pPr lvl="0"/>
            <a:r>
              <a:rPr lang="en-US"/>
              <a:t>Subhead</a:t>
            </a:r>
          </a:p>
        </p:txBody>
      </p:sp>
      <p:sp>
        <p:nvSpPr>
          <p:cNvPr id="4" name="Date Placeholder 3">
            <a:extLst>
              <a:ext uri="{FF2B5EF4-FFF2-40B4-BE49-F238E27FC236}">
                <a16:creationId xmlns:a16="http://schemas.microsoft.com/office/drawing/2014/main" id="{69B719C4-924F-49D0-8D9B-8B0C5EF1B561}"/>
              </a:ext>
            </a:extLst>
          </p:cNvPr>
          <p:cNvSpPr>
            <a:spLocks noGrp="1"/>
          </p:cNvSpPr>
          <p:nvPr>
            <p:ph type="dt" sz="half" idx="12"/>
          </p:nvPr>
        </p:nvSpPr>
        <p:spPr/>
        <p:txBody>
          <a:bodyPr/>
          <a:lstStyle/>
          <a:p>
            <a:r>
              <a:rPr lang="en-US"/>
              <a:t>Presentation Name – </a:t>
            </a:r>
            <a:fld id="{89F6FA49-88E5-2A48-BF7E-33FA8E17CC3F}" type="datetime1">
              <a:rPr lang="en-US" smtClean="0"/>
              <a:t>2/23/2026</a:t>
            </a:fld>
            <a:endParaRPr lang="en-US"/>
          </a:p>
        </p:txBody>
      </p:sp>
      <p:sp>
        <p:nvSpPr>
          <p:cNvPr id="11" name="Footer Placeholder 10">
            <a:extLst>
              <a:ext uri="{FF2B5EF4-FFF2-40B4-BE49-F238E27FC236}">
                <a16:creationId xmlns:a16="http://schemas.microsoft.com/office/drawing/2014/main" id="{70749E5F-F0F8-479D-8161-4C66B62DF2CB}"/>
              </a:ext>
            </a:extLst>
          </p:cNvPr>
          <p:cNvSpPr>
            <a:spLocks noGrp="1"/>
          </p:cNvSpPr>
          <p:nvPr>
            <p:ph type="ftr" sz="quarter" idx="13"/>
          </p:nvPr>
        </p:nvSpPr>
        <p:spPr/>
        <p:txBody>
          <a:bodyPr/>
          <a:lstStyle>
            <a:lvl1pPr>
              <a:defRPr lang="en-US" b="0" i="0" smtClean="0">
                <a:effectLst/>
              </a:defRPr>
            </a:lvl1pPr>
          </a:lstStyle>
          <a:p>
            <a:r>
              <a:rPr lang="en-GB"/>
              <a:t>© 2025 NOV Inc. All rights reserved.</a:t>
            </a:r>
            <a:endParaRPr lang="en-US"/>
          </a:p>
        </p:txBody>
      </p:sp>
      <p:sp>
        <p:nvSpPr>
          <p:cNvPr id="12" name="Slide Number Placeholder 11">
            <a:extLst>
              <a:ext uri="{FF2B5EF4-FFF2-40B4-BE49-F238E27FC236}">
                <a16:creationId xmlns:a16="http://schemas.microsoft.com/office/drawing/2014/main" id="{1E416080-E8F1-443F-AB23-6DB29CD8DCB2}"/>
              </a:ext>
            </a:extLst>
          </p:cNvPr>
          <p:cNvSpPr>
            <a:spLocks noGrp="1"/>
          </p:cNvSpPr>
          <p:nvPr>
            <p:ph type="sldNum" sz="quarter" idx="14"/>
          </p:nvPr>
        </p:nvSpPr>
        <p:spPr/>
        <p:txBody>
          <a:bodyPr/>
          <a:lstStyle/>
          <a:p>
            <a:fld id="{A3780DC7-88EF-4BF2-8AC4-A5E9961F4A72}" type="slidenum">
              <a:rPr lang="en-US" smtClean="0"/>
              <a:pPr/>
              <a:t>‹#›</a:t>
            </a:fld>
            <a:endParaRPr lang="en-US"/>
          </a:p>
        </p:txBody>
      </p:sp>
      <p:sp>
        <p:nvSpPr>
          <p:cNvPr id="10" name="Text Placeholder 4">
            <a:extLst>
              <a:ext uri="{FF2B5EF4-FFF2-40B4-BE49-F238E27FC236}">
                <a16:creationId xmlns:a16="http://schemas.microsoft.com/office/drawing/2014/main" id="{4F62120C-AA9A-49D8-84E3-5157AD20E7A3}"/>
              </a:ext>
            </a:extLst>
          </p:cNvPr>
          <p:cNvSpPr>
            <a:spLocks noGrp="1"/>
          </p:cNvSpPr>
          <p:nvPr>
            <p:ph type="body" sz="quarter" idx="15" hasCustomPrompt="1"/>
          </p:nvPr>
        </p:nvSpPr>
        <p:spPr>
          <a:xfrm>
            <a:off x="685800" y="4457700"/>
            <a:ext cx="3886200" cy="214312"/>
          </a:xfrm>
        </p:spPr>
        <p:txBody>
          <a:bodyPr/>
          <a:lstStyle>
            <a:lvl1pPr marL="0" indent="0">
              <a:spcBef>
                <a:spcPts val="0"/>
              </a:spcBef>
              <a:buNone/>
              <a:defRPr sz="825">
                <a:solidFill>
                  <a:schemeClr val="tx2"/>
                </a:solidFill>
              </a:defRPr>
            </a:lvl1pPr>
            <a:lvl4pPr marL="215504" indent="-214313">
              <a:buFont typeface="Arial" panose="020B0604020202020204" pitchFamily="34" charset="0"/>
              <a:buChar char="•"/>
              <a:defRPr/>
            </a:lvl4pPr>
            <a:lvl5pPr marL="215504" indent="-214313">
              <a:buFont typeface="Arial" panose="020B0604020202020204" pitchFamily="34" charset="0"/>
              <a:buChar char="•"/>
              <a:defRPr/>
            </a:lvl5pPr>
          </a:lstStyle>
          <a:p>
            <a:pPr lvl="0"/>
            <a:r>
              <a:rPr lang="en-US"/>
              <a:t>Source: Lorem ipsum dolor sit </a:t>
            </a:r>
            <a:r>
              <a:rPr lang="en-US" err="1"/>
              <a:t>amet</a:t>
            </a:r>
            <a:endParaRPr lang="en-US"/>
          </a:p>
        </p:txBody>
      </p:sp>
    </p:spTree>
    <p:extLst>
      <p:ext uri="{BB962C8B-B14F-4D97-AF65-F5344CB8AC3E}">
        <p14:creationId xmlns:p14="http://schemas.microsoft.com/office/powerpoint/2010/main" val="343865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Double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24940D8C-F7F2-4C31-9BF1-3F4E09C95017}"/>
              </a:ext>
            </a:extLst>
          </p:cNvPr>
          <p:cNvSpPr>
            <a:spLocks noGrp="1"/>
          </p:cNvSpPr>
          <p:nvPr>
            <p:ph type="chart" sz="quarter" idx="10" hasCustomPrompt="1"/>
          </p:nvPr>
        </p:nvSpPr>
        <p:spPr>
          <a:xfrm>
            <a:off x="685800" y="1262322"/>
            <a:ext cx="3886200" cy="3195379"/>
          </a:xfrm>
        </p:spPr>
        <p:txBody>
          <a:bodyPr bIns="457200" anchor="ctr" anchorCtr="0">
            <a:normAutofit/>
          </a:bodyPr>
          <a:lstStyle>
            <a:lvl1pPr marL="0" indent="0" algn="ctr">
              <a:buNone/>
              <a:defRPr sz="1125">
                <a:solidFill>
                  <a:schemeClr val="tx2"/>
                </a:solidFill>
              </a:defRPr>
            </a:lvl1pPr>
          </a:lstStyle>
          <a:p>
            <a:r>
              <a:rPr lang="en-US"/>
              <a:t>Click the icon to insert chart</a:t>
            </a:r>
          </a:p>
        </p:txBody>
      </p:sp>
      <p:sp>
        <p:nvSpPr>
          <p:cNvPr id="10" name="Chart Placeholder 8">
            <a:extLst>
              <a:ext uri="{FF2B5EF4-FFF2-40B4-BE49-F238E27FC236}">
                <a16:creationId xmlns:a16="http://schemas.microsoft.com/office/drawing/2014/main" id="{4260073C-B911-4A2D-A18B-DFFF54AFF1F0}"/>
              </a:ext>
            </a:extLst>
          </p:cNvPr>
          <p:cNvSpPr>
            <a:spLocks noGrp="1"/>
          </p:cNvSpPr>
          <p:nvPr>
            <p:ph type="chart" sz="quarter" idx="15" hasCustomPrompt="1"/>
          </p:nvPr>
        </p:nvSpPr>
        <p:spPr>
          <a:xfrm>
            <a:off x="4572000" y="1262322"/>
            <a:ext cx="3886200" cy="3195379"/>
          </a:xfrm>
        </p:spPr>
        <p:txBody>
          <a:bodyPr bIns="457200" anchor="ctr" anchorCtr="0">
            <a:normAutofit/>
          </a:bodyPr>
          <a:lstStyle>
            <a:lvl1pPr marL="0" indent="0" algn="ctr">
              <a:buNone/>
              <a:defRPr sz="1125">
                <a:solidFill>
                  <a:schemeClr val="tx2"/>
                </a:solidFill>
              </a:defRPr>
            </a:lvl1pPr>
          </a:lstStyle>
          <a:p>
            <a:r>
              <a:rPr lang="en-US"/>
              <a:t>Click the icon to insert chart</a:t>
            </a:r>
          </a:p>
        </p:txBody>
      </p:sp>
      <p:sp>
        <p:nvSpPr>
          <p:cNvPr id="16" name="Text Placeholder 6">
            <a:extLst>
              <a:ext uri="{FF2B5EF4-FFF2-40B4-BE49-F238E27FC236}">
                <a16:creationId xmlns:a16="http://schemas.microsoft.com/office/drawing/2014/main" id="{0DFA1829-FC4E-4163-A96F-3A2559845A82}"/>
              </a:ext>
            </a:extLst>
          </p:cNvPr>
          <p:cNvSpPr>
            <a:spLocks noGrp="1"/>
          </p:cNvSpPr>
          <p:nvPr>
            <p:ph type="body" sz="quarter" idx="20" hasCustomPrompt="1"/>
          </p:nvPr>
        </p:nvSpPr>
        <p:spPr>
          <a:xfrm>
            <a:off x="4571998" y="342899"/>
            <a:ext cx="3886202" cy="594746"/>
          </a:xfrm>
        </p:spPr>
        <p:txBody>
          <a:bodyPr anchor="b" anchorCtr="0">
            <a:noAutofit/>
          </a:bodyPr>
          <a:lstStyle>
            <a:lvl1pPr marL="0" indent="0" algn="ctr">
              <a:lnSpc>
                <a:spcPct val="100000"/>
              </a:lnSpc>
              <a:spcBef>
                <a:spcPts val="0"/>
              </a:spcBef>
              <a:buNone/>
              <a:defRPr sz="2250" b="1">
                <a:solidFill>
                  <a:schemeClr val="tx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Chart title</a:t>
            </a:r>
          </a:p>
        </p:txBody>
      </p:sp>
      <p:sp>
        <p:nvSpPr>
          <p:cNvPr id="17" name="Text Placeholder 6">
            <a:extLst>
              <a:ext uri="{FF2B5EF4-FFF2-40B4-BE49-F238E27FC236}">
                <a16:creationId xmlns:a16="http://schemas.microsoft.com/office/drawing/2014/main" id="{8301B79B-8328-4C23-BA5A-DB58E270D4A9}"/>
              </a:ext>
            </a:extLst>
          </p:cNvPr>
          <p:cNvSpPr>
            <a:spLocks noGrp="1"/>
          </p:cNvSpPr>
          <p:nvPr>
            <p:ph type="body" sz="quarter" idx="21" hasCustomPrompt="1"/>
          </p:nvPr>
        </p:nvSpPr>
        <p:spPr>
          <a:xfrm>
            <a:off x="4571998" y="937646"/>
            <a:ext cx="3886202" cy="261740"/>
          </a:xfrm>
        </p:spPr>
        <p:txBody>
          <a:bodyPr>
            <a:noAutofit/>
          </a:bodyPr>
          <a:lstStyle>
            <a:lvl1pPr marL="0" indent="0" algn="ctr">
              <a:lnSpc>
                <a:spcPct val="100000"/>
              </a:lnSpc>
              <a:spcBef>
                <a:spcPts val="0"/>
              </a:spcBef>
              <a:buNone/>
              <a:defRPr sz="1500">
                <a:solidFill>
                  <a:schemeClr val="tx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Subhead</a:t>
            </a:r>
          </a:p>
        </p:txBody>
      </p:sp>
      <p:sp>
        <p:nvSpPr>
          <p:cNvPr id="18" name="Text Placeholder 6">
            <a:extLst>
              <a:ext uri="{FF2B5EF4-FFF2-40B4-BE49-F238E27FC236}">
                <a16:creationId xmlns:a16="http://schemas.microsoft.com/office/drawing/2014/main" id="{C1C90751-C043-4E87-8DA4-576E6CD5CE04}"/>
              </a:ext>
            </a:extLst>
          </p:cNvPr>
          <p:cNvSpPr>
            <a:spLocks noGrp="1"/>
          </p:cNvSpPr>
          <p:nvPr>
            <p:ph type="body" sz="quarter" idx="22" hasCustomPrompt="1"/>
          </p:nvPr>
        </p:nvSpPr>
        <p:spPr>
          <a:xfrm>
            <a:off x="685800" y="342899"/>
            <a:ext cx="3886202" cy="594746"/>
          </a:xfrm>
        </p:spPr>
        <p:txBody>
          <a:bodyPr anchor="b" anchorCtr="0">
            <a:noAutofit/>
          </a:bodyPr>
          <a:lstStyle>
            <a:lvl1pPr marL="0" indent="0" algn="ctr">
              <a:lnSpc>
                <a:spcPct val="100000"/>
              </a:lnSpc>
              <a:spcBef>
                <a:spcPts val="0"/>
              </a:spcBef>
              <a:buNone/>
              <a:defRPr sz="2250" b="1">
                <a:solidFill>
                  <a:schemeClr val="tx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Chart title</a:t>
            </a:r>
          </a:p>
        </p:txBody>
      </p:sp>
      <p:sp>
        <p:nvSpPr>
          <p:cNvPr id="19" name="Text Placeholder 6">
            <a:extLst>
              <a:ext uri="{FF2B5EF4-FFF2-40B4-BE49-F238E27FC236}">
                <a16:creationId xmlns:a16="http://schemas.microsoft.com/office/drawing/2014/main" id="{CC6D2287-9250-401A-A8FD-2D9656EB9C14}"/>
              </a:ext>
            </a:extLst>
          </p:cNvPr>
          <p:cNvSpPr>
            <a:spLocks noGrp="1"/>
          </p:cNvSpPr>
          <p:nvPr>
            <p:ph type="body" sz="quarter" idx="23" hasCustomPrompt="1"/>
          </p:nvPr>
        </p:nvSpPr>
        <p:spPr>
          <a:xfrm>
            <a:off x="685800" y="937646"/>
            <a:ext cx="3886202" cy="261740"/>
          </a:xfrm>
        </p:spPr>
        <p:txBody>
          <a:bodyPr>
            <a:noAutofit/>
          </a:bodyPr>
          <a:lstStyle>
            <a:lvl1pPr marL="0" indent="0" algn="ctr">
              <a:lnSpc>
                <a:spcPct val="100000"/>
              </a:lnSpc>
              <a:spcBef>
                <a:spcPts val="0"/>
              </a:spcBef>
              <a:buNone/>
              <a:defRPr sz="1500">
                <a:solidFill>
                  <a:schemeClr val="tx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Subhead</a:t>
            </a:r>
          </a:p>
        </p:txBody>
      </p:sp>
      <p:sp>
        <p:nvSpPr>
          <p:cNvPr id="20" name="Date Placeholder 19">
            <a:extLst>
              <a:ext uri="{FF2B5EF4-FFF2-40B4-BE49-F238E27FC236}">
                <a16:creationId xmlns:a16="http://schemas.microsoft.com/office/drawing/2014/main" id="{0F738785-6646-4014-B987-4766C4E73738}"/>
              </a:ext>
            </a:extLst>
          </p:cNvPr>
          <p:cNvSpPr>
            <a:spLocks noGrp="1"/>
          </p:cNvSpPr>
          <p:nvPr>
            <p:ph type="dt" sz="half" idx="24"/>
          </p:nvPr>
        </p:nvSpPr>
        <p:spPr/>
        <p:txBody>
          <a:bodyPr/>
          <a:lstStyle/>
          <a:p>
            <a:r>
              <a:rPr lang="en-US"/>
              <a:t>Presentation Name – </a:t>
            </a:r>
            <a:fld id="{DF4811B1-9A31-C04E-A10C-24581091DBC3}" type="datetime1">
              <a:rPr lang="en-US" smtClean="0"/>
              <a:t>2/23/2026</a:t>
            </a:fld>
            <a:endParaRPr lang="en-US"/>
          </a:p>
        </p:txBody>
      </p:sp>
      <p:sp>
        <p:nvSpPr>
          <p:cNvPr id="21" name="Footer Placeholder 20">
            <a:extLst>
              <a:ext uri="{FF2B5EF4-FFF2-40B4-BE49-F238E27FC236}">
                <a16:creationId xmlns:a16="http://schemas.microsoft.com/office/drawing/2014/main" id="{600C087E-D8D6-49F8-B290-B9A15ABBE6D9}"/>
              </a:ext>
            </a:extLst>
          </p:cNvPr>
          <p:cNvSpPr>
            <a:spLocks noGrp="1"/>
          </p:cNvSpPr>
          <p:nvPr>
            <p:ph type="ftr" sz="quarter" idx="25"/>
          </p:nvPr>
        </p:nvSpPr>
        <p:spPr/>
        <p:txBody>
          <a:bodyPr/>
          <a:lstStyle>
            <a:lvl1pPr>
              <a:defRPr lang="en-US" b="0" i="0" smtClean="0">
                <a:effectLst/>
              </a:defRPr>
            </a:lvl1pPr>
          </a:lstStyle>
          <a:p>
            <a:r>
              <a:rPr lang="en-GB"/>
              <a:t>© 2025 NOV Inc. All rights reserved.</a:t>
            </a:r>
            <a:endParaRPr lang="en-US"/>
          </a:p>
        </p:txBody>
      </p:sp>
      <p:sp>
        <p:nvSpPr>
          <p:cNvPr id="22" name="Slide Number Placeholder 21">
            <a:extLst>
              <a:ext uri="{FF2B5EF4-FFF2-40B4-BE49-F238E27FC236}">
                <a16:creationId xmlns:a16="http://schemas.microsoft.com/office/drawing/2014/main" id="{8C29F30B-6839-41FD-BC2D-76826DDE15FC}"/>
              </a:ext>
            </a:extLst>
          </p:cNvPr>
          <p:cNvSpPr>
            <a:spLocks noGrp="1"/>
          </p:cNvSpPr>
          <p:nvPr>
            <p:ph type="sldNum" sz="quarter" idx="26"/>
          </p:nvPr>
        </p:nvSpPr>
        <p:spPr/>
        <p:txBody>
          <a:bodyPr/>
          <a:lstStyle/>
          <a:p>
            <a:fld id="{A3780DC7-88EF-4BF2-8AC4-A5E9961F4A72}" type="slidenum">
              <a:rPr lang="en-US" smtClean="0"/>
              <a:pPr/>
              <a:t>‹#›</a:t>
            </a:fld>
            <a:endParaRPr lang="en-US"/>
          </a:p>
        </p:txBody>
      </p:sp>
      <p:sp>
        <p:nvSpPr>
          <p:cNvPr id="11" name="Text Placeholder 4">
            <a:extLst>
              <a:ext uri="{FF2B5EF4-FFF2-40B4-BE49-F238E27FC236}">
                <a16:creationId xmlns:a16="http://schemas.microsoft.com/office/drawing/2014/main" id="{8FE4AF9A-2E03-439E-B6EC-0BA9444A888A}"/>
              </a:ext>
            </a:extLst>
          </p:cNvPr>
          <p:cNvSpPr>
            <a:spLocks noGrp="1"/>
          </p:cNvSpPr>
          <p:nvPr>
            <p:ph type="body" sz="quarter" idx="27" hasCustomPrompt="1"/>
          </p:nvPr>
        </p:nvSpPr>
        <p:spPr>
          <a:xfrm>
            <a:off x="685800" y="4457700"/>
            <a:ext cx="3886200" cy="214312"/>
          </a:xfrm>
        </p:spPr>
        <p:txBody>
          <a:bodyPr/>
          <a:lstStyle>
            <a:lvl1pPr marL="0" indent="0">
              <a:spcBef>
                <a:spcPts val="0"/>
              </a:spcBef>
              <a:buNone/>
              <a:defRPr sz="825">
                <a:solidFill>
                  <a:schemeClr val="tx2"/>
                </a:solidFill>
              </a:defRPr>
            </a:lvl1pPr>
            <a:lvl4pPr marL="215504" indent="-214313">
              <a:buFont typeface="Arial" panose="020B0604020202020204" pitchFamily="34" charset="0"/>
              <a:buChar char="•"/>
              <a:defRPr/>
            </a:lvl4pPr>
            <a:lvl5pPr marL="215504" indent="-214313">
              <a:buFont typeface="Arial" panose="020B0604020202020204" pitchFamily="34" charset="0"/>
              <a:buChar char="•"/>
              <a:defRPr/>
            </a:lvl5pPr>
          </a:lstStyle>
          <a:p>
            <a:pPr lvl="0"/>
            <a:r>
              <a:rPr lang="en-US"/>
              <a:t>Source: Lorem ipsum dolor sit </a:t>
            </a:r>
            <a:r>
              <a:rPr lang="en-US" err="1"/>
              <a:t>amet</a:t>
            </a:r>
            <a:endParaRPr lang="en-US"/>
          </a:p>
        </p:txBody>
      </p:sp>
    </p:spTree>
    <p:extLst>
      <p:ext uri="{BB962C8B-B14F-4D97-AF65-F5344CB8AC3E}">
        <p14:creationId xmlns:p14="http://schemas.microsoft.com/office/powerpoint/2010/main" val="117714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358" y="132187"/>
            <a:ext cx="8224442" cy="43022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460745" y="545728"/>
            <a:ext cx="8228419" cy="282494"/>
          </a:xfrm>
          <a:noFill/>
        </p:spPr>
        <p:txBody>
          <a:bodyPr lIns="91440" anchor="t">
            <a:noAutofit/>
          </a:bodyPr>
          <a:lstStyle>
            <a:lvl1pPr marL="0" indent="0">
              <a:spcBef>
                <a:spcPts val="0"/>
              </a:spcBef>
              <a:buNone/>
              <a:defRPr sz="2000" i="0">
                <a:solidFill>
                  <a:srgbClr val="FFC000"/>
                </a:solidFill>
              </a:defRPr>
            </a:lvl1pPr>
          </a:lstStyle>
          <a:p>
            <a:pPr lvl="0"/>
            <a:r>
              <a:rPr lang="en-US"/>
              <a:t>Click to edit Master text styles</a:t>
            </a:r>
          </a:p>
        </p:txBody>
      </p:sp>
      <p:sp>
        <p:nvSpPr>
          <p:cNvPr id="6" name="Content Placeholder 2"/>
          <p:cNvSpPr>
            <a:spLocks noGrp="1"/>
          </p:cNvSpPr>
          <p:nvPr>
            <p:ph idx="1"/>
          </p:nvPr>
        </p:nvSpPr>
        <p:spPr>
          <a:xfrm>
            <a:off x="457200" y="1272210"/>
            <a:ext cx="8229600" cy="3339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Tree>
    <p:extLst>
      <p:ext uri="{BB962C8B-B14F-4D97-AF65-F5344CB8AC3E}">
        <p14:creationId xmlns:p14="http://schemas.microsoft.com/office/powerpoint/2010/main" val="132845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Numbers 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DD99-36AE-4BB7-AC21-64B6E614F1D9}"/>
              </a:ext>
            </a:extLst>
          </p:cNvPr>
          <p:cNvSpPr>
            <a:spLocks noGrp="1"/>
          </p:cNvSpPr>
          <p:nvPr>
            <p:ph type="title" hasCustomPrompt="1"/>
          </p:nvPr>
        </p:nvSpPr>
        <p:spPr/>
        <p:txBody>
          <a:bodyPr/>
          <a:lstStyle>
            <a:lvl1pPr algn="ctr">
              <a:defRPr/>
            </a:lvl1pPr>
          </a:lstStyle>
          <a:p>
            <a:r>
              <a:rPr lang="en-US"/>
              <a:t>Header</a:t>
            </a:r>
          </a:p>
        </p:txBody>
      </p:sp>
      <p:sp>
        <p:nvSpPr>
          <p:cNvPr id="16" name="Text Placeholder 6">
            <a:extLst>
              <a:ext uri="{FF2B5EF4-FFF2-40B4-BE49-F238E27FC236}">
                <a16:creationId xmlns:a16="http://schemas.microsoft.com/office/drawing/2014/main" id="{B4D53634-40E6-4E09-B76E-4B15A3C55FF7}"/>
              </a:ext>
            </a:extLst>
          </p:cNvPr>
          <p:cNvSpPr>
            <a:spLocks noGrp="1"/>
          </p:cNvSpPr>
          <p:nvPr>
            <p:ph type="body" sz="quarter" idx="15" hasCustomPrompt="1"/>
          </p:nvPr>
        </p:nvSpPr>
        <p:spPr>
          <a:xfrm>
            <a:off x="1241782" y="2611678"/>
            <a:ext cx="1907048" cy="691526"/>
          </a:xfrm>
        </p:spPr>
        <p:txBody>
          <a:bodyPr lIns="0" tIns="0" rIns="0" bIns="0">
            <a:noAutofit/>
          </a:bodyPr>
          <a:lstStyle>
            <a:lvl1pPr marL="0" indent="0" algn="ctr">
              <a:lnSpc>
                <a:spcPts val="6225"/>
              </a:lnSpc>
              <a:buNone/>
              <a:defRPr sz="6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17" name="Text Placeholder 6">
            <a:extLst>
              <a:ext uri="{FF2B5EF4-FFF2-40B4-BE49-F238E27FC236}">
                <a16:creationId xmlns:a16="http://schemas.microsoft.com/office/drawing/2014/main" id="{14B9736A-F085-4F01-A854-DBA97D35509F}"/>
              </a:ext>
            </a:extLst>
          </p:cNvPr>
          <p:cNvSpPr>
            <a:spLocks noGrp="1"/>
          </p:cNvSpPr>
          <p:nvPr>
            <p:ph type="body" sz="quarter" idx="19" hasCustomPrompt="1"/>
          </p:nvPr>
        </p:nvSpPr>
        <p:spPr>
          <a:xfrm>
            <a:off x="1241782" y="3343873"/>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19" name="Text Placeholder 6">
            <a:extLst>
              <a:ext uri="{FF2B5EF4-FFF2-40B4-BE49-F238E27FC236}">
                <a16:creationId xmlns:a16="http://schemas.microsoft.com/office/drawing/2014/main" id="{EFAD118C-0FAD-494C-B651-A2648F910D00}"/>
              </a:ext>
            </a:extLst>
          </p:cNvPr>
          <p:cNvSpPr>
            <a:spLocks noGrp="1"/>
          </p:cNvSpPr>
          <p:nvPr>
            <p:ph type="body" sz="quarter" idx="21" hasCustomPrompt="1"/>
          </p:nvPr>
        </p:nvSpPr>
        <p:spPr>
          <a:xfrm>
            <a:off x="3619905" y="2611678"/>
            <a:ext cx="1907048" cy="691526"/>
          </a:xfrm>
        </p:spPr>
        <p:txBody>
          <a:bodyPr lIns="0" tIns="0" rIns="0" bIns="0">
            <a:noAutofit/>
          </a:bodyPr>
          <a:lstStyle>
            <a:lvl1pPr marL="0" indent="0" algn="ctr">
              <a:lnSpc>
                <a:spcPts val="6225"/>
              </a:lnSpc>
              <a:buNone/>
              <a:defRPr sz="6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0" name="Text Placeholder 6">
            <a:extLst>
              <a:ext uri="{FF2B5EF4-FFF2-40B4-BE49-F238E27FC236}">
                <a16:creationId xmlns:a16="http://schemas.microsoft.com/office/drawing/2014/main" id="{723977B9-8C4D-4251-B0C0-E771FB862027}"/>
              </a:ext>
            </a:extLst>
          </p:cNvPr>
          <p:cNvSpPr>
            <a:spLocks noGrp="1"/>
          </p:cNvSpPr>
          <p:nvPr>
            <p:ph type="body" sz="quarter" idx="22" hasCustomPrompt="1"/>
          </p:nvPr>
        </p:nvSpPr>
        <p:spPr>
          <a:xfrm>
            <a:off x="3619905" y="3343873"/>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2" name="Text Placeholder 6">
            <a:extLst>
              <a:ext uri="{FF2B5EF4-FFF2-40B4-BE49-F238E27FC236}">
                <a16:creationId xmlns:a16="http://schemas.microsoft.com/office/drawing/2014/main" id="{661F0BF2-891D-4B86-AB08-F8AAFEF50013}"/>
              </a:ext>
            </a:extLst>
          </p:cNvPr>
          <p:cNvSpPr>
            <a:spLocks noGrp="1"/>
          </p:cNvSpPr>
          <p:nvPr>
            <p:ph type="body" sz="quarter" idx="24" hasCustomPrompt="1"/>
          </p:nvPr>
        </p:nvSpPr>
        <p:spPr>
          <a:xfrm>
            <a:off x="5998028" y="2611678"/>
            <a:ext cx="1907048" cy="691526"/>
          </a:xfrm>
        </p:spPr>
        <p:txBody>
          <a:bodyPr lIns="0" tIns="0" rIns="0" bIns="0">
            <a:noAutofit/>
          </a:bodyPr>
          <a:lstStyle>
            <a:lvl1pPr marL="0" indent="0" algn="ctr">
              <a:lnSpc>
                <a:spcPts val="6225"/>
              </a:lnSpc>
              <a:buNone/>
              <a:defRPr sz="6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3" name="Text Placeholder 6">
            <a:extLst>
              <a:ext uri="{FF2B5EF4-FFF2-40B4-BE49-F238E27FC236}">
                <a16:creationId xmlns:a16="http://schemas.microsoft.com/office/drawing/2014/main" id="{64FA1ED2-AF2B-431A-B4F1-19C3485A01E7}"/>
              </a:ext>
            </a:extLst>
          </p:cNvPr>
          <p:cNvSpPr>
            <a:spLocks noGrp="1"/>
          </p:cNvSpPr>
          <p:nvPr>
            <p:ph type="body" sz="quarter" idx="25" hasCustomPrompt="1"/>
          </p:nvPr>
        </p:nvSpPr>
        <p:spPr>
          <a:xfrm>
            <a:off x="5998028" y="3343873"/>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8" name="Text Placeholder 6">
            <a:extLst>
              <a:ext uri="{FF2B5EF4-FFF2-40B4-BE49-F238E27FC236}">
                <a16:creationId xmlns:a16="http://schemas.microsoft.com/office/drawing/2014/main" id="{D11587A9-F1F5-45EF-99AC-77664964EE13}"/>
              </a:ext>
            </a:extLst>
          </p:cNvPr>
          <p:cNvSpPr>
            <a:spLocks noGrp="1"/>
          </p:cNvSpPr>
          <p:nvPr>
            <p:ph type="body" sz="quarter" idx="27" hasCustomPrompt="1"/>
          </p:nvPr>
        </p:nvSpPr>
        <p:spPr>
          <a:xfrm>
            <a:off x="1241782" y="2378866"/>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29" name="Text Placeholder 6">
            <a:extLst>
              <a:ext uri="{FF2B5EF4-FFF2-40B4-BE49-F238E27FC236}">
                <a16:creationId xmlns:a16="http://schemas.microsoft.com/office/drawing/2014/main" id="{C085DE8D-CF10-432B-8B73-9B9B856741E4}"/>
              </a:ext>
            </a:extLst>
          </p:cNvPr>
          <p:cNvSpPr>
            <a:spLocks noGrp="1"/>
          </p:cNvSpPr>
          <p:nvPr>
            <p:ph type="body" sz="quarter" idx="28" hasCustomPrompt="1"/>
          </p:nvPr>
        </p:nvSpPr>
        <p:spPr>
          <a:xfrm>
            <a:off x="3619905" y="2378866"/>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30" name="Text Placeholder 6">
            <a:extLst>
              <a:ext uri="{FF2B5EF4-FFF2-40B4-BE49-F238E27FC236}">
                <a16:creationId xmlns:a16="http://schemas.microsoft.com/office/drawing/2014/main" id="{3D10C786-EAB7-4EB1-9DAF-7071C1E6B582}"/>
              </a:ext>
            </a:extLst>
          </p:cNvPr>
          <p:cNvSpPr>
            <a:spLocks noGrp="1"/>
          </p:cNvSpPr>
          <p:nvPr>
            <p:ph type="body" sz="quarter" idx="29" hasCustomPrompt="1"/>
          </p:nvPr>
        </p:nvSpPr>
        <p:spPr>
          <a:xfrm>
            <a:off x="5998028" y="2378866"/>
            <a:ext cx="1907048" cy="195050"/>
          </a:xfrm>
        </p:spPr>
        <p:txBody>
          <a:bodyPr lIns="0" tIns="0" rIns="0" bIns="0">
            <a:noAutofit/>
          </a:bodyPr>
          <a:lstStyle>
            <a:lvl1pPr marL="0" indent="0" algn="ctr">
              <a:spcBef>
                <a:spcPts val="0"/>
              </a:spcBef>
              <a:buNone/>
              <a:defRPr sz="15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21" name="Text Placeholder 5">
            <a:extLst>
              <a:ext uri="{FF2B5EF4-FFF2-40B4-BE49-F238E27FC236}">
                <a16:creationId xmlns:a16="http://schemas.microsoft.com/office/drawing/2014/main" id="{356BD64C-3165-47A7-967B-321CBFB043C6}"/>
              </a:ext>
            </a:extLst>
          </p:cNvPr>
          <p:cNvSpPr>
            <a:spLocks noGrp="1"/>
          </p:cNvSpPr>
          <p:nvPr>
            <p:ph type="body" sz="quarter" idx="30" hasCustomPrompt="1"/>
          </p:nvPr>
        </p:nvSpPr>
        <p:spPr>
          <a:xfrm>
            <a:off x="685800" y="937646"/>
            <a:ext cx="7772400" cy="261740"/>
          </a:xfrm>
        </p:spPr>
        <p:txBody>
          <a:bodyPr tIns="0">
            <a:noAutofit/>
          </a:bodyPr>
          <a:lstStyle>
            <a:lvl1pPr marL="0" indent="0" algn="ctr">
              <a:lnSpc>
                <a:spcPct val="100000"/>
              </a:lnSpc>
              <a:spcBef>
                <a:spcPts val="0"/>
              </a:spcBef>
              <a:spcAft>
                <a:spcPts val="0"/>
              </a:spcAft>
              <a:buNone/>
              <a:defRPr sz="1500"/>
            </a:lvl1pPr>
          </a:lstStyle>
          <a:p>
            <a:pPr lvl="0"/>
            <a:r>
              <a:rPr lang="en-US"/>
              <a:t>Subhead</a:t>
            </a:r>
          </a:p>
        </p:txBody>
      </p:sp>
      <p:sp>
        <p:nvSpPr>
          <p:cNvPr id="6" name="Date Placeholder 5">
            <a:extLst>
              <a:ext uri="{FF2B5EF4-FFF2-40B4-BE49-F238E27FC236}">
                <a16:creationId xmlns:a16="http://schemas.microsoft.com/office/drawing/2014/main" id="{4C558087-962F-4715-997D-5A964B260267}"/>
              </a:ext>
            </a:extLst>
          </p:cNvPr>
          <p:cNvSpPr>
            <a:spLocks noGrp="1"/>
          </p:cNvSpPr>
          <p:nvPr>
            <p:ph type="dt" sz="half" idx="31"/>
          </p:nvPr>
        </p:nvSpPr>
        <p:spPr/>
        <p:txBody>
          <a:bodyPr/>
          <a:lstStyle/>
          <a:p>
            <a:r>
              <a:rPr lang="en-US"/>
              <a:t>Presentation Name – </a:t>
            </a:r>
            <a:fld id="{8F6545FF-B6A1-3543-B3B4-58E5CAC75260}" type="datetime1">
              <a:rPr lang="en-US" smtClean="0"/>
              <a:t>2/23/2026</a:t>
            </a:fld>
            <a:endParaRPr lang="en-US"/>
          </a:p>
        </p:txBody>
      </p:sp>
      <p:sp>
        <p:nvSpPr>
          <p:cNvPr id="7" name="Footer Placeholder 6">
            <a:extLst>
              <a:ext uri="{FF2B5EF4-FFF2-40B4-BE49-F238E27FC236}">
                <a16:creationId xmlns:a16="http://schemas.microsoft.com/office/drawing/2014/main" id="{7ACA0C5A-F672-477C-9B0F-DF4160DF5C42}"/>
              </a:ext>
            </a:extLst>
          </p:cNvPr>
          <p:cNvSpPr>
            <a:spLocks noGrp="1"/>
          </p:cNvSpPr>
          <p:nvPr>
            <p:ph type="ftr" sz="quarter" idx="32"/>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BD0FEAF4-E000-4121-9559-AB7C6B7BDEC2}"/>
              </a:ext>
            </a:extLst>
          </p:cNvPr>
          <p:cNvSpPr>
            <a:spLocks noGrp="1"/>
          </p:cNvSpPr>
          <p:nvPr>
            <p:ph type="sldNum" sz="quarter" idx="33"/>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1604866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Numbers D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DD99-36AE-4BB7-AC21-64B6E614F1D9}"/>
              </a:ext>
            </a:extLst>
          </p:cNvPr>
          <p:cNvSpPr>
            <a:spLocks noGrp="1"/>
          </p:cNvSpPr>
          <p:nvPr>
            <p:ph type="title" hasCustomPrompt="1"/>
          </p:nvPr>
        </p:nvSpPr>
        <p:spPr/>
        <p:txBody>
          <a:bodyPr/>
          <a:lstStyle>
            <a:lvl1pPr algn="ctr">
              <a:defRPr>
                <a:solidFill>
                  <a:schemeClr val="bg1"/>
                </a:solidFill>
              </a:defRPr>
            </a:lvl1pPr>
          </a:lstStyle>
          <a:p>
            <a:r>
              <a:rPr lang="en-US"/>
              <a:t>Header</a:t>
            </a:r>
          </a:p>
        </p:txBody>
      </p:sp>
      <p:sp>
        <p:nvSpPr>
          <p:cNvPr id="16" name="Text Placeholder 6">
            <a:extLst>
              <a:ext uri="{FF2B5EF4-FFF2-40B4-BE49-F238E27FC236}">
                <a16:creationId xmlns:a16="http://schemas.microsoft.com/office/drawing/2014/main" id="{B4D53634-40E6-4E09-B76E-4B15A3C55FF7}"/>
              </a:ext>
            </a:extLst>
          </p:cNvPr>
          <p:cNvSpPr>
            <a:spLocks noGrp="1"/>
          </p:cNvSpPr>
          <p:nvPr>
            <p:ph type="body" sz="quarter" idx="15" hasCustomPrompt="1"/>
          </p:nvPr>
        </p:nvSpPr>
        <p:spPr>
          <a:xfrm>
            <a:off x="1241782" y="2611678"/>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17" name="Text Placeholder 6">
            <a:extLst>
              <a:ext uri="{FF2B5EF4-FFF2-40B4-BE49-F238E27FC236}">
                <a16:creationId xmlns:a16="http://schemas.microsoft.com/office/drawing/2014/main" id="{14B9736A-F085-4F01-A854-DBA97D35509F}"/>
              </a:ext>
            </a:extLst>
          </p:cNvPr>
          <p:cNvSpPr>
            <a:spLocks noGrp="1"/>
          </p:cNvSpPr>
          <p:nvPr>
            <p:ph type="body" sz="quarter" idx="19" hasCustomPrompt="1"/>
          </p:nvPr>
        </p:nvSpPr>
        <p:spPr>
          <a:xfrm>
            <a:off x="1241782" y="3343873"/>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19" name="Text Placeholder 6">
            <a:extLst>
              <a:ext uri="{FF2B5EF4-FFF2-40B4-BE49-F238E27FC236}">
                <a16:creationId xmlns:a16="http://schemas.microsoft.com/office/drawing/2014/main" id="{EFAD118C-0FAD-494C-B651-A2648F910D00}"/>
              </a:ext>
            </a:extLst>
          </p:cNvPr>
          <p:cNvSpPr>
            <a:spLocks noGrp="1"/>
          </p:cNvSpPr>
          <p:nvPr>
            <p:ph type="body" sz="quarter" idx="21" hasCustomPrompt="1"/>
          </p:nvPr>
        </p:nvSpPr>
        <p:spPr>
          <a:xfrm>
            <a:off x="3619905" y="2611678"/>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0" name="Text Placeholder 6">
            <a:extLst>
              <a:ext uri="{FF2B5EF4-FFF2-40B4-BE49-F238E27FC236}">
                <a16:creationId xmlns:a16="http://schemas.microsoft.com/office/drawing/2014/main" id="{723977B9-8C4D-4251-B0C0-E771FB862027}"/>
              </a:ext>
            </a:extLst>
          </p:cNvPr>
          <p:cNvSpPr>
            <a:spLocks noGrp="1"/>
          </p:cNvSpPr>
          <p:nvPr>
            <p:ph type="body" sz="quarter" idx="22" hasCustomPrompt="1"/>
          </p:nvPr>
        </p:nvSpPr>
        <p:spPr>
          <a:xfrm>
            <a:off x="3619905" y="3343873"/>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2" name="Text Placeholder 6">
            <a:extLst>
              <a:ext uri="{FF2B5EF4-FFF2-40B4-BE49-F238E27FC236}">
                <a16:creationId xmlns:a16="http://schemas.microsoft.com/office/drawing/2014/main" id="{661F0BF2-891D-4B86-AB08-F8AAFEF50013}"/>
              </a:ext>
            </a:extLst>
          </p:cNvPr>
          <p:cNvSpPr>
            <a:spLocks noGrp="1"/>
          </p:cNvSpPr>
          <p:nvPr>
            <p:ph type="body" sz="quarter" idx="24" hasCustomPrompt="1"/>
          </p:nvPr>
        </p:nvSpPr>
        <p:spPr>
          <a:xfrm>
            <a:off x="5998028" y="2611678"/>
            <a:ext cx="1907048" cy="691526"/>
          </a:xfrm>
        </p:spPr>
        <p:txBody>
          <a:bodyPr lIns="0" tIns="0" rIns="0" bIns="0">
            <a:noAutofit/>
          </a:bodyPr>
          <a:lstStyle>
            <a:lvl1pPr marL="0" indent="0" algn="ctr">
              <a:lnSpc>
                <a:spcPts val="6225"/>
              </a:lnSpc>
              <a:buNone/>
              <a:defRPr sz="60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a:t>
            </a:r>
          </a:p>
        </p:txBody>
      </p:sp>
      <p:sp>
        <p:nvSpPr>
          <p:cNvPr id="23" name="Text Placeholder 6">
            <a:extLst>
              <a:ext uri="{FF2B5EF4-FFF2-40B4-BE49-F238E27FC236}">
                <a16:creationId xmlns:a16="http://schemas.microsoft.com/office/drawing/2014/main" id="{64FA1ED2-AF2B-431A-B4F1-19C3485A01E7}"/>
              </a:ext>
            </a:extLst>
          </p:cNvPr>
          <p:cNvSpPr>
            <a:spLocks noGrp="1"/>
          </p:cNvSpPr>
          <p:nvPr>
            <p:ph type="body" sz="quarter" idx="25" hasCustomPrompt="1"/>
          </p:nvPr>
        </p:nvSpPr>
        <p:spPr>
          <a:xfrm>
            <a:off x="5998028" y="3343873"/>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Dolor sit </a:t>
            </a:r>
            <a:r>
              <a:rPr lang="en-US" err="1"/>
              <a:t>amet</a:t>
            </a:r>
            <a:endParaRPr lang="en-US"/>
          </a:p>
        </p:txBody>
      </p:sp>
      <p:sp>
        <p:nvSpPr>
          <p:cNvPr id="28" name="Text Placeholder 6">
            <a:extLst>
              <a:ext uri="{FF2B5EF4-FFF2-40B4-BE49-F238E27FC236}">
                <a16:creationId xmlns:a16="http://schemas.microsoft.com/office/drawing/2014/main" id="{D11587A9-F1F5-45EF-99AC-77664964EE13}"/>
              </a:ext>
            </a:extLst>
          </p:cNvPr>
          <p:cNvSpPr>
            <a:spLocks noGrp="1"/>
          </p:cNvSpPr>
          <p:nvPr>
            <p:ph type="body" sz="quarter" idx="27" hasCustomPrompt="1"/>
          </p:nvPr>
        </p:nvSpPr>
        <p:spPr>
          <a:xfrm>
            <a:off x="1241782" y="2378866"/>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29" name="Text Placeholder 6">
            <a:extLst>
              <a:ext uri="{FF2B5EF4-FFF2-40B4-BE49-F238E27FC236}">
                <a16:creationId xmlns:a16="http://schemas.microsoft.com/office/drawing/2014/main" id="{C085DE8D-CF10-432B-8B73-9B9B856741E4}"/>
              </a:ext>
            </a:extLst>
          </p:cNvPr>
          <p:cNvSpPr>
            <a:spLocks noGrp="1"/>
          </p:cNvSpPr>
          <p:nvPr>
            <p:ph type="body" sz="quarter" idx="28" hasCustomPrompt="1"/>
          </p:nvPr>
        </p:nvSpPr>
        <p:spPr>
          <a:xfrm>
            <a:off x="3619905" y="2378866"/>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30" name="Text Placeholder 6">
            <a:extLst>
              <a:ext uri="{FF2B5EF4-FFF2-40B4-BE49-F238E27FC236}">
                <a16:creationId xmlns:a16="http://schemas.microsoft.com/office/drawing/2014/main" id="{3D10C786-EAB7-4EB1-9DAF-7071C1E6B582}"/>
              </a:ext>
            </a:extLst>
          </p:cNvPr>
          <p:cNvSpPr>
            <a:spLocks noGrp="1"/>
          </p:cNvSpPr>
          <p:nvPr>
            <p:ph type="body" sz="quarter" idx="29" hasCustomPrompt="1"/>
          </p:nvPr>
        </p:nvSpPr>
        <p:spPr>
          <a:xfrm>
            <a:off x="5998028" y="2378866"/>
            <a:ext cx="1907048" cy="195050"/>
          </a:xfrm>
        </p:spPr>
        <p:txBody>
          <a:bodyPr lIns="0" tIns="0" rIns="0" bIns="0">
            <a:noAutofit/>
          </a:bodyPr>
          <a:lstStyle>
            <a:lvl1pPr marL="0" indent="0" algn="ctr">
              <a:spcBef>
                <a:spcPts val="0"/>
              </a:spcBef>
              <a:buNone/>
              <a:defRPr sz="15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Lorem ipsum</a:t>
            </a:r>
          </a:p>
        </p:txBody>
      </p:sp>
      <p:sp>
        <p:nvSpPr>
          <p:cNvPr id="21" name="Text Placeholder 5">
            <a:extLst>
              <a:ext uri="{FF2B5EF4-FFF2-40B4-BE49-F238E27FC236}">
                <a16:creationId xmlns:a16="http://schemas.microsoft.com/office/drawing/2014/main" id="{69195787-485D-4E74-99AD-285D53C30FA4}"/>
              </a:ext>
            </a:extLst>
          </p:cNvPr>
          <p:cNvSpPr>
            <a:spLocks noGrp="1"/>
          </p:cNvSpPr>
          <p:nvPr>
            <p:ph type="body" sz="quarter" idx="30" hasCustomPrompt="1"/>
          </p:nvPr>
        </p:nvSpPr>
        <p:spPr>
          <a:xfrm>
            <a:off x="685800" y="937646"/>
            <a:ext cx="7772400" cy="261740"/>
          </a:xfrm>
        </p:spPr>
        <p:txBody>
          <a:bodyPr tIns="0">
            <a:noAutofit/>
          </a:bodyPr>
          <a:lstStyle>
            <a:lvl1pPr marL="0" indent="0" algn="ctr">
              <a:lnSpc>
                <a:spcPct val="100000"/>
              </a:lnSpc>
              <a:spcBef>
                <a:spcPts val="0"/>
              </a:spcBef>
              <a:spcAft>
                <a:spcPts val="0"/>
              </a:spcAft>
              <a:buNone/>
              <a:defRPr sz="1500">
                <a:solidFill>
                  <a:schemeClr val="bg1"/>
                </a:solidFill>
              </a:defRPr>
            </a:lvl1pPr>
          </a:lstStyle>
          <a:p>
            <a:pPr lvl="0"/>
            <a:r>
              <a:rPr lang="en-US"/>
              <a:t>Subhead</a:t>
            </a:r>
          </a:p>
        </p:txBody>
      </p:sp>
      <p:sp>
        <p:nvSpPr>
          <p:cNvPr id="6" name="Date Placeholder 5">
            <a:extLst>
              <a:ext uri="{FF2B5EF4-FFF2-40B4-BE49-F238E27FC236}">
                <a16:creationId xmlns:a16="http://schemas.microsoft.com/office/drawing/2014/main" id="{82C8E9A7-037B-40B3-AFC9-FAACAEB5340B}"/>
              </a:ext>
            </a:extLst>
          </p:cNvPr>
          <p:cNvSpPr>
            <a:spLocks noGrp="1"/>
          </p:cNvSpPr>
          <p:nvPr>
            <p:ph type="dt" sz="half" idx="31"/>
          </p:nvPr>
        </p:nvSpPr>
        <p:spPr/>
        <p:txBody>
          <a:bodyPr/>
          <a:lstStyle/>
          <a:p>
            <a:r>
              <a:rPr lang="en-US"/>
              <a:t>Presentation Name – </a:t>
            </a:r>
            <a:fld id="{B6AC6858-6FC8-5E41-87AC-D3A17608BF4B}" type="datetime1">
              <a:rPr lang="en-US" smtClean="0"/>
              <a:t>2/23/2026</a:t>
            </a:fld>
            <a:endParaRPr lang="en-US"/>
          </a:p>
        </p:txBody>
      </p:sp>
      <p:sp>
        <p:nvSpPr>
          <p:cNvPr id="7" name="Footer Placeholder 6">
            <a:extLst>
              <a:ext uri="{FF2B5EF4-FFF2-40B4-BE49-F238E27FC236}">
                <a16:creationId xmlns:a16="http://schemas.microsoft.com/office/drawing/2014/main" id="{BF905969-6C38-4D71-85D2-1CE8736AEB9F}"/>
              </a:ext>
            </a:extLst>
          </p:cNvPr>
          <p:cNvSpPr>
            <a:spLocks noGrp="1"/>
          </p:cNvSpPr>
          <p:nvPr>
            <p:ph type="ftr" sz="quarter" idx="32"/>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C5CBB1D0-20D0-4452-BB67-C7A7AAB4A68A}"/>
              </a:ext>
            </a:extLst>
          </p:cNvPr>
          <p:cNvSpPr>
            <a:spLocks noGrp="1"/>
          </p:cNvSpPr>
          <p:nvPr>
            <p:ph type="sldNum" sz="quarter" idx="33"/>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230704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tatem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49168AFD-89BD-4D09-89D5-03DB5D1CAF23}"/>
              </a:ext>
            </a:extLst>
          </p:cNvPr>
          <p:cNvSpPr>
            <a:spLocks noGrp="1"/>
          </p:cNvSpPr>
          <p:nvPr>
            <p:ph type="body" sz="quarter" idx="13" hasCustomPrompt="1"/>
          </p:nvPr>
        </p:nvSpPr>
        <p:spPr>
          <a:xfrm>
            <a:off x="685800" y="685800"/>
            <a:ext cx="7772400" cy="3771900"/>
          </a:xfrm>
        </p:spPr>
        <p:txBody>
          <a:bodyPr lIns="0" tIns="0" rIns="0" bIns="0" anchor="ctr" anchorCtr="0">
            <a:noAutofit/>
          </a:bodyPr>
          <a:lstStyle>
            <a:lvl1pPr marL="0" marR="0" indent="0" algn="l" defTabSz="685800" rtl="0" eaLnBrk="1" fontAlgn="auto" latinLnBrk="0" hangingPunct="1">
              <a:lnSpc>
                <a:spcPct val="100000"/>
              </a:lnSpc>
              <a:spcBef>
                <a:spcPts val="1875"/>
              </a:spcBef>
              <a:spcAft>
                <a:spcPts val="0"/>
              </a:spcAft>
              <a:buClrTx/>
              <a:buSzTx/>
              <a:buFont typeface="Arial" panose="020B0604020202020204" pitchFamily="34" charset="0"/>
              <a:buNone/>
              <a:tabLst/>
              <a:defRPr sz="1875">
                <a:solidFill>
                  <a:schemeClr val="bg1"/>
                </a:solidFill>
              </a:defRPr>
            </a:lvl1pPr>
          </a:lstStyle>
          <a:p>
            <a:r>
              <a:rPr lang="en-US"/>
              <a:t>Statement</a:t>
            </a:r>
          </a:p>
          <a:p>
            <a:r>
              <a:rPr lang="en-US"/>
              <a:t>Statement</a:t>
            </a:r>
          </a:p>
          <a:p>
            <a:pPr marL="0" marR="0" lvl="0" indent="0" algn="l" defTabSz="685800" rtl="0" eaLnBrk="1" fontAlgn="auto" latinLnBrk="0" hangingPunct="1">
              <a:lnSpc>
                <a:spcPct val="90000"/>
              </a:lnSpc>
              <a:spcBef>
                <a:spcPts val="1875"/>
              </a:spcBef>
              <a:spcAft>
                <a:spcPts val="0"/>
              </a:spcAft>
              <a:buClrTx/>
              <a:buSzTx/>
              <a:buFont typeface="Arial" panose="020B0604020202020204" pitchFamily="34" charset="0"/>
              <a:buNone/>
              <a:tabLst/>
              <a:defRPr/>
            </a:pPr>
            <a:r>
              <a:rPr lang="en-US"/>
              <a:t>Statement</a:t>
            </a:r>
          </a:p>
          <a:p>
            <a:pPr marL="0" marR="0" lvl="0" indent="0" algn="l" defTabSz="685800" rtl="0" eaLnBrk="1" fontAlgn="auto" latinLnBrk="0" hangingPunct="1">
              <a:lnSpc>
                <a:spcPct val="90000"/>
              </a:lnSpc>
              <a:spcBef>
                <a:spcPts val="1875"/>
              </a:spcBef>
              <a:spcAft>
                <a:spcPts val="0"/>
              </a:spcAft>
              <a:buClrTx/>
              <a:buSzTx/>
              <a:buFont typeface="Arial" panose="020B0604020202020204" pitchFamily="34" charset="0"/>
              <a:buNone/>
              <a:tabLst/>
              <a:defRPr/>
            </a:pPr>
            <a:r>
              <a:rPr lang="en-US"/>
              <a:t>Statement</a:t>
            </a:r>
          </a:p>
          <a:p>
            <a:pPr marL="0" marR="0" lvl="0" indent="0" algn="l" defTabSz="685800" rtl="0" eaLnBrk="1" fontAlgn="auto" latinLnBrk="0" hangingPunct="1">
              <a:lnSpc>
                <a:spcPct val="90000"/>
              </a:lnSpc>
              <a:spcBef>
                <a:spcPts val="1875"/>
              </a:spcBef>
              <a:spcAft>
                <a:spcPts val="0"/>
              </a:spcAft>
              <a:buClrTx/>
              <a:buSzTx/>
              <a:buFont typeface="Arial" panose="020B0604020202020204" pitchFamily="34" charset="0"/>
              <a:buNone/>
              <a:tabLst/>
              <a:defRPr/>
            </a:pPr>
            <a:r>
              <a:rPr lang="en-US"/>
              <a:t>Statement</a:t>
            </a:r>
          </a:p>
          <a:p>
            <a:pPr marL="0" marR="0" lvl="0" indent="0" algn="l" defTabSz="685800" rtl="0" eaLnBrk="1" fontAlgn="auto" latinLnBrk="0" hangingPunct="1">
              <a:lnSpc>
                <a:spcPct val="90000"/>
              </a:lnSpc>
              <a:spcBef>
                <a:spcPts val="1875"/>
              </a:spcBef>
              <a:spcAft>
                <a:spcPts val="0"/>
              </a:spcAft>
              <a:buClrTx/>
              <a:buSzTx/>
              <a:buFont typeface="Arial" panose="020B0604020202020204" pitchFamily="34" charset="0"/>
              <a:buNone/>
              <a:tabLst/>
              <a:defRPr/>
            </a:pPr>
            <a:r>
              <a:rPr lang="en-US"/>
              <a:t>Statement</a:t>
            </a:r>
          </a:p>
        </p:txBody>
      </p:sp>
      <p:sp>
        <p:nvSpPr>
          <p:cNvPr id="6" name="Date Placeholder 5">
            <a:extLst>
              <a:ext uri="{FF2B5EF4-FFF2-40B4-BE49-F238E27FC236}">
                <a16:creationId xmlns:a16="http://schemas.microsoft.com/office/drawing/2014/main" id="{F19FD434-F3A3-4909-89C4-E25E931D20FC}"/>
              </a:ext>
            </a:extLst>
          </p:cNvPr>
          <p:cNvSpPr>
            <a:spLocks noGrp="1"/>
          </p:cNvSpPr>
          <p:nvPr>
            <p:ph type="dt" sz="half" idx="14"/>
          </p:nvPr>
        </p:nvSpPr>
        <p:spPr/>
        <p:txBody>
          <a:bodyPr/>
          <a:lstStyle>
            <a:lvl1pPr>
              <a:defRPr>
                <a:solidFill>
                  <a:schemeClr val="bg1"/>
                </a:solidFill>
              </a:defRPr>
            </a:lvl1pPr>
          </a:lstStyle>
          <a:p>
            <a:r>
              <a:rPr lang="en-US"/>
              <a:t>Presentation Name – </a:t>
            </a:r>
            <a:fld id="{A285D656-BB80-6C41-B8FE-54ECD0191CC2}" type="datetime1">
              <a:rPr lang="en-US" smtClean="0"/>
              <a:t>2/23/2026</a:t>
            </a:fld>
            <a:endParaRPr lang="en-US"/>
          </a:p>
        </p:txBody>
      </p:sp>
      <p:sp>
        <p:nvSpPr>
          <p:cNvPr id="7" name="Footer Placeholder 6">
            <a:extLst>
              <a:ext uri="{FF2B5EF4-FFF2-40B4-BE49-F238E27FC236}">
                <a16:creationId xmlns:a16="http://schemas.microsoft.com/office/drawing/2014/main" id="{8B65B456-A58F-4AC6-A311-2DC3299433DF}"/>
              </a:ext>
            </a:extLst>
          </p:cNvPr>
          <p:cNvSpPr>
            <a:spLocks noGrp="1"/>
          </p:cNvSpPr>
          <p:nvPr>
            <p:ph type="ftr" sz="quarter" idx="15"/>
          </p:nvPr>
        </p:nvSpPr>
        <p:spPr/>
        <p:txBody>
          <a:bodyPr/>
          <a:lstStyle>
            <a:lvl1pPr>
              <a:defRPr lang="en-US" b="0" i="0" smtClean="0">
                <a:solidFill>
                  <a:schemeClr val="bg1"/>
                </a:solidFill>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680C8DFC-51F6-40CF-86C3-42113A6645E0}"/>
              </a:ext>
            </a:extLst>
          </p:cNvPr>
          <p:cNvSpPr>
            <a:spLocks noGrp="1"/>
          </p:cNvSpPr>
          <p:nvPr>
            <p:ph type="sldNum" sz="quarter" idx="16"/>
          </p:nvPr>
        </p:nvSpPr>
        <p:spPr/>
        <p:txBody>
          <a:bodyPr/>
          <a:lstStyle>
            <a:lvl1pPr>
              <a:defRPr>
                <a:solidFill>
                  <a:schemeClr val="bg1"/>
                </a:solidFill>
              </a:defRPr>
            </a:lvl1pPr>
          </a:lstStyle>
          <a:p>
            <a:fld id="{A3780DC7-88EF-4BF2-8AC4-A5E9961F4A72}" type="slidenum">
              <a:rPr lang="en-US" smtClean="0"/>
              <a:pPr/>
              <a:t>‹#›</a:t>
            </a:fld>
            <a:endParaRPr lang="en-US"/>
          </a:p>
        </p:txBody>
      </p:sp>
    </p:spTree>
    <p:extLst>
      <p:ext uri="{BB962C8B-B14F-4D97-AF65-F5344CB8AC3E}">
        <p14:creationId xmlns:p14="http://schemas.microsoft.com/office/powerpoint/2010/main" val="2214349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Quote">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7EE326-4246-4FD2-A516-E63196983343}"/>
              </a:ext>
            </a:extLst>
          </p:cNvPr>
          <p:cNvSpPr>
            <a:spLocks noGrp="1"/>
          </p:cNvSpPr>
          <p:nvPr>
            <p:ph type="body" sz="quarter" idx="13" hasCustomPrompt="1"/>
          </p:nvPr>
        </p:nvSpPr>
        <p:spPr>
          <a:xfrm>
            <a:off x="685800" y="1452761"/>
            <a:ext cx="7772400" cy="1303629"/>
          </a:xfrm>
        </p:spPr>
        <p:txBody>
          <a:bodyPr>
            <a:noAutofit/>
          </a:bodyPr>
          <a:lstStyle>
            <a:lvl1pPr marL="0" indent="0">
              <a:lnSpc>
                <a:spcPct val="100000"/>
              </a:lnSpc>
              <a:spcBef>
                <a:spcPts val="0"/>
              </a:spcBef>
              <a:buNone/>
              <a:defRPr sz="2250" b="0">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9" name="Text Placeholder 6">
            <a:extLst>
              <a:ext uri="{FF2B5EF4-FFF2-40B4-BE49-F238E27FC236}">
                <a16:creationId xmlns:a16="http://schemas.microsoft.com/office/drawing/2014/main" id="{9BCAB419-4932-4C5A-ACD4-1D2D5D191C21}"/>
              </a:ext>
            </a:extLst>
          </p:cNvPr>
          <p:cNvSpPr>
            <a:spLocks noGrp="1"/>
          </p:cNvSpPr>
          <p:nvPr>
            <p:ph type="body" sz="quarter" idx="20" hasCustomPrompt="1"/>
          </p:nvPr>
        </p:nvSpPr>
        <p:spPr>
          <a:xfrm>
            <a:off x="5648719" y="3222043"/>
            <a:ext cx="2809481" cy="181934"/>
          </a:xfrm>
        </p:spPr>
        <p:txBody>
          <a:bodyPr>
            <a:noAutofit/>
          </a:bodyPr>
          <a:lstStyle>
            <a:lvl1pPr marL="0" indent="0" algn="r">
              <a:lnSpc>
                <a:spcPct val="100000"/>
              </a:lnSpc>
              <a:spcBef>
                <a:spcPts val="0"/>
              </a:spcBef>
              <a:buNone/>
              <a:defRPr sz="1500" b="1">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err="1"/>
              <a:t>Firstname</a:t>
            </a:r>
            <a:r>
              <a:rPr lang="en-US"/>
              <a:t> </a:t>
            </a:r>
            <a:r>
              <a:rPr lang="en-US" err="1"/>
              <a:t>Lastname</a:t>
            </a:r>
            <a:endParaRPr lang="en-US"/>
          </a:p>
        </p:txBody>
      </p:sp>
      <p:sp>
        <p:nvSpPr>
          <p:cNvPr id="10" name="Text Placeholder 6">
            <a:extLst>
              <a:ext uri="{FF2B5EF4-FFF2-40B4-BE49-F238E27FC236}">
                <a16:creationId xmlns:a16="http://schemas.microsoft.com/office/drawing/2014/main" id="{F8AAD9D1-B29A-4F27-8E78-1F1CDB4F75EE}"/>
              </a:ext>
            </a:extLst>
          </p:cNvPr>
          <p:cNvSpPr>
            <a:spLocks noGrp="1"/>
          </p:cNvSpPr>
          <p:nvPr>
            <p:ph type="body" sz="quarter" idx="21" hasCustomPrompt="1"/>
          </p:nvPr>
        </p:nvSpPr>
        <p:spPr>
          <a:xfrm>
            <a:off x="5648719" y="3411076"/>
            <a:ext cx="2809481" cy="181934"/>
          </a:xfrm>
        </p:spPr>
        <p:txBody>
          <a:bodyPr>
            <a:noAutofit/>
          </a:bodyPr>
          <a:lstStyle>
            <a:lvl1pPr marL="0" indent="0" algn="r">
              <a:lnSpc>
                <a:spcPct val="100000"/>
              </a:lnSpc>
              <a:spcBef>
                <a:spcPts val="0"/>
              </a:spcBef>
              <a:buNone/>
              <a:defRPr sz="1125">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Title</a:t>
            </a:r>
          </a:p>
        </p:txBody>
      </p:sp>
      <p:sp>
        <p:nvSpPr>
          <p:cNvPr id="2" name="Date Placeholder 1">
            <a:extLst>
              <a:ext uri="{FF2B5EF4-FFF2-40B4-BE49-F238E27FC236}">
                <a16:creationId xmlns:a16="http://schemas.microsoft.com/office/drawing/2014/main" id="{16A2E222-9F8F-4DC1-B128-78D21B40BE4E}"/>
              </a:ext>
            </a:extLst>
          </p:cNvPr>
          <p:cNvSpPr>
            <a:spLocks noGrp="1"/>
          </p:cNvSpPr>
          <p:nvPr>
            <p:ph type="dt" sz="half" idx="22"/>
          </p:nvPr>
        </p:nvSpPr>
        <p:spPr/>
        <p:txBody>
          <a:bodyPr/>
          <a:lstStyle/>
          <a:p>
            <a:r>
              <a:rPr lang="en-US"/>
              <a:t>Presentation Name – </a:t>
            </a:r>
            <a:fld id="{6181AF6B-4E58-6041-82F2-995584C34153}" type="datetime1">
              <a:rPr lang="en-US" smtClean="0"/>
              <a:t>2/23/2026</a:t>
            </a:fld>
            <a:endParaRPr lang="en-US"/>
          </a:p>
        </p:txBody>
      </p:sp>
      <p:sp>
        <p:nvSpPr>
          <p:cNvPr id="6" name="Footer Placeholder 5">
            <a:extLst>
              <a:ext uri="{FF2B5EF4-FFF2-40B4-BE49-F238E27FC236}">
                <a16:creationId xmlns:a16="http://schemas.microsoft.com/office/drawing/2014/main" id="{C08CF29F-B9C3-4E84-83AD-4C12D0124C1B}"/>
              </a:ext>
            </a:extLst>
          </p:cNvPr>
          <p:cNvSpPr>
            <a:spLocks noGrp="1"/>
          </p:cNvSpPr>
          <p:nvPr>
            <p:ph type="ftr" sz="quarter" idx="23"/>
          </p:nvPr>
        </p:nvSpPr>
        <p:spPr/>
        <p:txBody>
          <a:bodyPr/>
          <a:lstStyle>
            <a:lvl1pPr>
              <a:defRPr lang="en-US" b="0" i="0" smtClean="0">
                <a:effectLst/>
              </a:defRPr>
            </a:lvl1pPr>
          </a:lstStyle>
          <a:p>
            <a:r>
              <a:rPr lang="en-GB"/>
              <a:t>© 2025 NOV Inc. All rights reserved.</a:t>
            </a:r>
            <a:endParaRPr lang="en-US"/>
          </a:p>
        </p:txBody>
      </p:sp>
      <p:sp>
        <p:nvSpPr>
          <p:cNvPr id="8" name="Slide Number Placeholder 7">
            <a:extLst>
              <a:ext uri="{FF2B5EF4-FFF2-40B4-BE49-F238E27FC236}">
                <a16:creationId xmlns:a16="http://schemas.microsoft.com/office/drawing/2014/main" id="{9D603234-3968-4ECC-B8A7-E1EFFF028960}"/>
              </a:ext>
            </a:extLst>
          </p:cNvPr>
          <p:cNvSpPr>
            <a:spLocks noGrp="1"/>
          </p:cNvSpPr>
          <p:nvPr>
            <p:ph type="sldNum" sz="quarter" idx="24"/>
          </p:nvPr>
        </p:nvSpPr>
        <p:spPr/>
        <p:txBody>
          <a:bodyPr/>
          <a:lstStyle/>
          <a:p>
            <a:fld id="{A3780DC7-88EF-4BF2-8AC4-A5E9961F4A72}" type="slidenum">
              <a:rPr lang="en-US" smtClean="0"/>
              <a:pPr/>
              <a:t>‹#›</a:t>
            </a:fld>
            <a:endParaRPr lang="en-US"/>
          </a:p>
        </p:txBody>
      </p:sp>
      <p:sp>
        <p:nvSpPr>
          <p:cNvPr id="11" name="Text Placeholder 4">
            <a:extLst>
              <a:ext uri="{FF2B5EF4-FFF2-40B4-BE49-F238E27FC236}">
                <a16:creationId xmlns:a16="http://schemas.microsoft.com/office/drawing/2014/main" id="{6F329881-A63B-4A9C-BD73-A66218208339}"/>
              </a:ext>
            </a:extLst>
          </p:cNvPr>
          <p:cNvSpPr>
            <a:spLocks noGrp="1"/>
          </p:cNvSpPr>
          <p:nvPr>
            <p:ph type="body" sz="quarter" idx="15" hasCustomPrompt="1"/>
          </p:nvPr>
        </p:nvSpPr>
        <p:spPr>
          <a:xfrm>
            <a:off x="685800" y="4457700"/>
            <a:ext cx="3886200" cy="214312"/>
          </a:xfrm>
        </p:spPr>
        <p:txBody>
          <a:bodyPr/>
          <a:lstStyle>
            <a:lvl1pPr marL="0" indent="0">
              <a:spcBef>
                <a:spcPts val="0"/>
              </a:spcBef>
              <a:buNone/>
              <a:defRPr sz="825">
                <a:solidFill>
                  <a:schemeClr val="tx2"/>
                </a:solidFill>
              </a:defRPr>
            </a:lvl1pPr>
            <a:lvl4pPr marL="215504" indent="-214313">
              <a:buFont typeface="Arial" panose="020B0604020202020204" pitchFamily="34" charset="0"/>
              <a:buChar char="•"/>
              <a:defRPr/>
            </a:lvl4pPr>
            <a:lvl5pPr marL="215504" indent="-214313">
              <a:buFont typeface="Arial" panose="020B0604020202020204" pitchFamily="34" charset="0"/>
              <a:buChar char="•"/>
              <a:defRPr/>
            </a:lvl5pPr>
          </a:lstStyle>
          <a:p>
            <a:pPr lvl="0"/>
            <a:r>
              <a:rPr lang="en-US"/>
              <a:t>Source: Lorem ipsum dolor sit </a:t>
            </a:r>
            <a:r>
              <a:rPr lang="en-US" err="1"/>
              <a:t>amet</a:t>
            </a:r>
            <a:endParaRPr lang="en-US"/>
          </a:p>
        </p:txBody>
      </p:sp>
    </p:spTree>
    <p:extLst>
      <p:ext uri="{BB962C8B-B14F-4D97-AF65-F5344CB8AC3E}">
        <p14:creationId xmlns:p14="http://schemas.microsoft.com/office/powerpoint/2010/main" val="2685812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Quote with Picture">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7EE326-4246-4FD2-A516-E63196983343}"/>
              </a:ext>
            </a:extLst>
          </p:cNvPr>
          <p:cNvSpPr>
            <a:spLocks noGrp="1"/>
          </p:cNvSpPr>
          <p:nvPr>
            <p:ph type="body" sz="quarter" idx="13" hasCustomPrompt="1"/>
          </p:nvPr>
        </p:nvSpPr>
        <p:spPr>
          <a:xfrm>
            <a:off x="685800" y="925222"/>
            <a:ext cx="7772400" cy="1303629"/>
          </a:xfrm>
        </p:spPr>
        <p:txBody>
          <a:bodyPr>
            <a:noAutofit/>
          </a:bodyPr>
          <a:lstStyle>
            <a:lvl1pPr marL="0" indent="0">
              <a:lnSpc>
                <a:spcPct val="100000"/>
              </a:lnSpc>
              <a:spcBef>
                <a:spcPts val="0"/>
              </a:spcBef>
              <a:buNone/>
              <a:defRPr sz="2250" b="0">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Picture Placeholder 3">
            <a:extLst>
              <a:ext uri="{FF2B5EF4-FFF2-40B4-BE49-F238E27FC236}">
                <a16:creationId xmlns:a16="http://schemas.microsoft.com/office/drawing/2014/main" id="{A608923F-BFAD-4CAE-8139-61199980414B}"/>
              </a:ext>
            </a:extLst>
          </p:cNvPr>
          <p:cNvSpPr>
            <a:spLocks noGrp="1"/>
          </p:cNvSpPr>
          <p:nvPr>
            <p:ph type="pic" sz="quarter" idx="19" hasCustomPrompt="1"/>
          </p:nvPr>
        </p:nvSpPr>
        <p:spPr>
          <a:xfrm>
            <a:off x="7572207" y="2571750"/>
            <a:ext cx="1571792" cy="1571795"/>
          </a:xfrm>
          <a:solidFill>
            <a:schemeClr val="tx2">
              <a:lumMod val="20000"/>
              <a:lumOff val="80000"/>
            </a:schemeClr>
          </a:solidFill>
        </p:spPr>
        <p:txBody>
          <a:bodyPr anchor="ctr" anchorCtr="0">
            <a:noAutofit/>
          </a:bodyPr>
          <a:lstStyle>
            <a:lvl1pPr marL="0" indent="0" algn="ctr">
              <a:lnSpc>
                <a:spcPts val="1350"/>
              </a:lnSpc>
              <a:buNone/>
              <a:defRPr sz="1125">
                <a:solidFill>
                  <a:schemeClr val="tx2"/>
                </a:solidFill>
              </a:defRPr>
            </a:lvl1pPr>
          </a:lstStyle>
          <a:p>
            <a:r>
              <a:rPr lang="en-US"/>
              <a:t>Click the icon to insert picture</a:t>
            </a:r>
          </a:p>
        </p:txBody>
      </p:sp>
      <p:sp>
        <p:nvSpPr>
          <p:cNvPr id="9" name="Text Placeholder 6">
            <a:extLst>
              <a:ext uri="{FF2B5EF4-FFF2-40B4-BE49-F238E27FC236}">
                <a16:creationId xmlns:a16="http://schemas.microsoft.com/office/drawing/2014/main" id="{9BCAB419-4932-4C5A-ACD4-1D2D5D191C21}"/>
              </a:ext>
            </a:extLst>
          </p:cNvPr>
          <p:cNvSpPr>
            <a:spLocks noGrp="1"/>
          </p:cNvSpPr>
          <p:nvPr>
            <p:ph type="body" sz="quarter" idx="20" hasCustomPrompt="1"/>
          </p:nvPr>
        </p:nvSpPr>
        <p:spPr>
          <a:xfrm>
            <a:off x="4350544" y="2885905"/>
            <a:ext cx="2809481" cy="181934"/>
          </a:xfrm>
        </p:spPr>
        <p:txBody>
          <a:bodyPr>
            <a:noAutofit/>
          </a:bodyPr>
          <a:lstStyle>
            <a:lvl1pPr marL="0" indent="0" algn="r">
              <a:lnSpc>
                <a:spcPct val="100000"/>
              </a:lnSpc>
              <a:spcBef>
                <a:spcPts val="0"/>
              </a:spcBef>
              <a:buNone/>
              <a:defRPr sz="1500" b="1">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err="1"/>
              <a:t>Firstname</a:t>
            </a:r>
            <a:r>
              <a:rPr lang="en-US"/>
              <a:t> </a:t>
            </a:r>
            <a:r>
              <a:rPr lang="en-US" err="1"/>
              <a:t>Lastname</a:t>
            </a:r>
            <a:endParaRPr lang="en-US"/>
          </a:p>
        </p:txBody>
      </p:sp>
      <p:sp>
        <p:nvSpPr>
          <p:cNvPr id="10" name="Text Placeholder 6">
            <a:extLst>
              <a:ext uri="{FF2B5EF4-FFF2-40B4-BE49-F238E27FC236}">
                <a16:creationId xmlns:a16="http://schemas.microsoft.com/office/drawing/2014/main" id="{F8AAD9D1-B29A-4F27-8E78-1F1CDB4F75EE}"/>
              </a:ext>
            </a:extLst>
          </p:cNvPr>
          <p:cNvSpPr>
            <a:spLocks noGrp="1"/>
          </p:cNvSpPr>
          <p:nvPr>
            <p:ph type="body" sz="quarter" idx="21" hasCustomPrompt="1"/>
          </p:nvPr>
        </p:nvSpPr>
        <p:spPr>
          <a:xfrm>
            <a:off x="4350544" y="3074939"/>
            <a:ext cx="2809481" cy="181934"/>
          </a:xfrm>
        </p:spPr>
        <p:txBody>
          <a:bodyPr>
            <a:noAutofit/>
          </a:bodyPr>
          <a:lstStyle>
            <a:lvl1pPr marL="0" indent="0" algn="r">
              <a:lnSpc>
                <a:spcPct val="100000"/>
              </a:lnSpc>
              <a:spcBef>
                <a:spcPts val="0"/>
              </a:spcBef>
              <a:buNone/>
              <a:defRPr sz="1125">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a:t>Title</a:t>
            </a:r>
          </a:p>
        </p:txBody>
      </p:sp>
      <p:sp>
        <p:nvSpPr>
          <p:cNvPr id="2" name="Date Placeholder 1">
            <a:extLst>
              <a:ext uri="{FF2B5EF4-FFF2-40B4-BE49-F238E27FC236}">
                <a16:creationId xmlns:a16="http://schemas.microsoft.com/office/drawing/2014/main" id="{CEFF16C2-9397-4947-A925-A58158C84F96}"/>
              </a:ext>
            </a:extLst>
          </p:cNvPr>
          <p:cNvSpPr>
            <a:spLocks noGrp="1"/>
          </p:cNvSpPr>
          <p:nvPr>
            <p:ph type="dt" sz="half" idx="22"/>
          </p:nvPr>
        </p:nvSpPr>
        <p:spPr/>
        <p:txBody>
          <a:bodyPr/>
          <a:lstStyle/>
          <a:p>
            <a:r>
              <a:rPr lang="en-US"/>
              <a:t>Presentation Name – </a:t>
            </a:r>
            <a:fld id="{5DEFE04A-A7E5-4D41-8365-769C1132257C}" type="datetime1">
              <a:rPr lang="en-US" smtClean="0"/>
              <a:t>2/23/2026</a:t>
            </a:fld>
            <a:endParaRPr lang="en-US"/>
          </a:p>
        </p:txBody>
      </p:sp>
      <p:sp>
        <p:nvSpPr>
          <p:cNvPr id="6" name="Footer Placeholder 5">
            <a:extLst>
              <a:ext uri="{FF2B5EF4-FFF2-40B4-BE49-F238E27FC236}">
                <a16:creationId xmlns:a16="http://schemas.microsoft.com/office/drawing/2014/main" id="{69C2545D-E81A-4784-A17F-367B59CEFB54}"/>
              </a:ext>
            </a:extLst>
          </p:cNvPr>
          <p:cNvSpPr>
            <a:spLocks noGrp="1"/>
          </p:cNvSpPr>
          <p:nvPr>
            <p:ph type="ftr" sz="quarter" idx="23"/>
          </p:nvPr>
        </p:nvSpPr>
        <p:spPr/>
        <p:txBody>
          <a:bodyPr/>
          <a:lstStyle>
            <a:lvl1pPr>
              <a:defRPr lang="en-US" b="0" i="0" smtClean="0">
                <a:effectLst/>
              </a:defRPr>
            </a:lvl1pPr>
          </a:lstStyle>
          <a:p>
            <a:r>
              <a:rPr lang="en-GB"/>
              <a:t>© 2025 NOV Inc. All rights reserved.</a:t>
            </a:r>
            <a:endParaRPr lang="en-US"/>
          </a:p>
        </p:txBody>
      </p:sp>
      <p:sp>
        <p:nvSpPr>
          <p:cNvPr id="11" name="Slide Number Placeholder 10">
            <a:extLst>
              <a:ext uri="{FF2B5EF4-FFF2-40B4-BE49-F238E27FC236}">
                <a16:creationId xmlns:a16="http://schemas.microsoft.com/office/drawing/2014/main" id="{85042708-7373-4C2E-B09E-887A08F7E079}"/>
              </a:ext>
            </a:extLst>
          </p:cNvPr>
          <p:cNvSpPr>
            <a:spLocks noGrp="1"/>
          </p:cNvSpPr>
          <p:nvPr>
            <p:ph type="sldNum" sz="quarter" idx="24"/>
          </p:nvPr>
        </p:nvSpPr>
        <p:spPr/>
        <p:txBody>
          <a:bodyPr/>
          <a:lstStyle/>
          <a:p>
            <a:fld id="{A3780DC7-88EF-4BF2-8AC4-A5E9961F4A72}" type="slidenum">
              <a:rPr lang="en-US" smtClean="0"/>
              <a:pPr/>
              <a:t>‹#›</a:t>
            </a:fld>
            <a:endParaRPr lang="en-US"/>
          </a:p>
        </p:txBody>
      </p:sp>
      <p:sp>
        <p:nvSpPr>
          <p:cNvPr id="12" name="Text Placeholder 4">
            <a:extLst>
              <a:ext uri="{FF2B5EF4-FFF2-40B4-BE49-F238E27FC236}">
                <a16:creationId xmlns:a16="http://schemas.microsoft.com/office/drawing/2014/main" id="{697A02F2-824F-4781-BCCD-3AF11A2E4CC1}"/>
              </a:ext>
            </a:extLst>
          </p:cNvPr>
          <p:cNvSpPr>
            <a:spLocks noGrp="1"/>
          </p:cNvSpPr>
          <p:nvPr>
            <p:ph type="body" sz="quarter" idx="15" hasCustomPrompt="1"/>
          </p:nvPr>
        </p:nvSpPr>
        <p:spPr>
          <a:xfrm>
            <a:off x="685800" y="4457700"/>
            <a:ext cx="3886200" cy="214312"/>
          </a:xfrm>
        </p:spPr>
        <p:txBody>
          <a:bodyPr/>
          <a:lstStyle>
            <a:lvl1pPr marL="0" indent="0">
              <a:spcBef>
                <a:spcPts val="0"/>
              </a:spcBef>
              <a:buNone/>
              <a:defRPr sz="825">
                <a:solidFill>
                  <a:schemeClr val="tx2"/>
                </a:solidFill>
              </a:defRPr>
            </a:lvl1pPr>
            <a:lvl4pPr marL="215504" indent="-214313">
              <a:buFont typeface="Arial" panose="020B0604020202020204" pitchFamily="34" charset="0"/>
              <a:buChar char="•"/>
              <a:defRPr/>
            </a:lvl4pPr>
            <a:lvl5pPr marL="215504" indent="-214313">
              <a:buFont typeface="Arial" panose="020B0604020202020204" pitchFamily="34" charset="0"/>
              <a:buChar char="•"/>
              <a:defRPr/>
            </a:lvl5pPr>
          </a:lstStyle>
          <a:p>
            <a:pPr lvl="0"/>
            <a:r>
              <a:rPr lang="en-US"/>
              <a:t>Source: Lorem ipsum dolor sit </a:t>
            </a:r>
            <a:r>
              <a:rPr lang="en-US" err="1"/>
              <a:t>amet</a:t>
            </a:r>
            <a:endParaRPr lang="en-US"/>
          </a:p>
        </p:txBody>
      </p:sp>
    </p:spTree>
    <p:extLst>
      <p:ext uri="{BB962C8B-B14F-4D97-AF65-F5344CB8AC3E}">
        <p14:creationId xmlns:p14="http://schemas.microsoft.com/office/powerpoint/2010/main" val="621797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55CD1CA-83FB-4675-8CED-10103776994B}"/>
              </a:ext>
            </a:extLst>
          </p:cNvPr>
          <p:cNvSpPr>
            <a:spLocks noGrp="1"/>
          </p:cNvSpPr>
          <p:nvPr>
            <p:ph type="dt" sz="half" idx="10"/>
          </p:nvPr>
        </p:nvSpPr>
        <p:spPr/>
        <p:txBody>
          <a:bodyPr/>
          <a:lstStyle/>
          <a:p>
            <a:r>
              <a:rPr lang="en-US"/>
              <a:t>Presentation Name – </a:t>
            </a:r>
            <a:fld id="{BC1D7C52-7D81-E84F-A2C0-F4EA8EB5C780}" type="datetime1">
              <a:rPr lang="en-US" smtClean="0"/>
              <a:t>2/23/2026</a:t>
            </a:fld>
            <a:endParaRPr lang="en-US"/>
          </a:p>
        </p:txBody>
      </p:sp>
      <p:sp>
        <p:nvSpPr>
          <p:cNvPr id="8" name="Footer Placeholder 7">
            <a:extLst>
              <a:ext uri="{FF2B5EF4-FFF2-40B4-BE49-F238E27FC236}">
                <a16:creationId xmlns:a16="http://schemas.microsoft.com/office/drawing/2014/main" id="{BD3AD024-14B9-4ED4-B1BC-E92D2E11992A}"/>
              </a:ext>
            </a:extLst>
          </p:cNvPr>
          <p:cNvSpPr>
            <a:spLocks noGrp="1"/>
          </p:cNvSpPr>
          <p:nvPr>
            <p:ph type="ftr" sz="quarter" idx="11"/>
          </p:nvPr>
        </p:nvSpPr>
        <p:spPr/>
        <p:txBody>
          <a:bodyPr/>
          <a:lstStyle>
            <a:lvl1pPr>
              <a:defRPr lang="en-US" b="0" i="0" smtClean="0">
                <a:effectLst/>
              </a:defRPr>
            </a:lvl1pPr>
          </a:lstStyle>
          <a:p>
            <a:r>
              <a:rPr lang="en-GB"/>
              <a:t>© 2025 NOV Inc. All rights reserved.</a:t>
            </a:r>
            <a:endParaRPr lang="en-US"/>
          </a:p>
        </p:txBody>
      </p:sp>
      <p:sp>
        <p:nvSpPr>
          <p:cNvPr id="9" name="Slide Number Placeholder 8">
            <a:extLst>
              <a:ext uri="{FF2B5EF4-FFF2-40B4-BE49-F238E27FC236}">
                <a16:creationId xmlns:a16="http://schemas.microsoft.com/office/drawing/2014/main" id="{131133ED-E43A-4769-8DFD-2E68E9445857}"/>
              </a:ext>
            </a:extLst>
          </p:cNvPr>
          <p:cNvSpPr>
            <a:spLocks noGrp="1"/>
          </p:cNvSpPr>
          <p:nvPr>
            <p:ph type="sldNum" sz="quarter" idx="12"/>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1631116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Background Image">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22952F-C438-4CE2-869C-6AB8E6349B0E}"/>
              </a:ext>
            </a:extLst>
          </p:cNvPr>
          <p:cNvSpPr>
            <a:spLocks noGrp="1"/>
          </p:cNvSpPr>
          <p:nvPr>
            <p:ph type="pic" sz="quarter" idx="11" hasCustomPrompt="1"/>
          </p:nvPr>
        </p:nvSpPr>
        <p:spPr>
          <a:xfrm>
            <a:off x="0" y="0"/>
            <a:ext cx="9144000" cy="5143500"/>
          </a:xfrm>
        </p:spPr>
        <p:txBody>
          <a:bodyPr bIns="457200" anchor="ctr" anchorCtr="0">
            <a:normAutofit/>
          </a:bodyPr>
          <a:lstStyle>
            <a:lvl1pPr algn="ctr">
              <a:defRPr sz="1125">
                <a:solidFill>
                  <a:schemeClr val="tx2"/>
                </a:solidFill>
              </a:defRPr>
            </a:lvl1pPr>
          </a:lstStyle>
          <a:p>
            <a:r>
              <a:rPr lang="en-US"/>
              <a:t>Click the icon to insert picture background</a:t>
            </a:r>
          </a:p>
        </p:txBody>
      </p:sp>
      <p:sp>
        <p:nvSpPr>
          <p:cNvPr id="6" name="Title 3">
            <a:extLst>
              <a:ext uri="{FF2B5EF4-FFF2-40B4-BE49-F238E27FC236}">
                <a16:creationId xmlns:a16="http://schemas.microsoft.com/office/drawing/2014/main" id="{34AFC0CD-385A-4BCC-B7E3-3C18BF7CB3E0}"/>
              </a:ext>
            </a:extLst>
          </p:cNvPr>
          <p:cNvSpPr>
            <a:spLocks noGrp="1"/>
          </p:cNvSpPr>
          <p:nvPr>
            <p:ph type="title" hasCustomPrompt="1"/>
          </p:nvPr>
        </p:nvSpPr>
        <p:spPr>
          <a:xfrm>
            <a:off x="685801" y="685801"/>
            <a:ext cx="7772399" cy="1017374"/>
          </a:xfrm>
        </p:spPr>
        <p:txBody>
          <a:bodyPr/>
          <a:lstStyle>
            <a:lvl1pPr>
              <a:lnSpc>
                <a:spcPct val="100000"/>
              </a:lnSpc>
              <a:defRPr sz="3750"/>
            </a:lvl1pPr>
          </a:lstStyle>
          <a:p>
            <a:r>
              <a:rPr lang="en-US"/>
              <a:t>Image background title slide.</a:t>
            </a:r>
            <a:br>
              <a:rPr lang="en-US"/>
            </a:br>
            <a:r>
              <a:rPr lang="en-US"/>
              <a:t>Titles are sentence case.</a:t>
            </a:r>
          </a:p>
        </p:txBody>
      </p:sp>
      <p:sp>
        <p:nvSpPr>
          <p:cNvPr id="7" name="Text Placeholder 2">
            <a:extLst>
              <a:ext uri="{FF2B5EF4-FFF2-40B4-BE49-F238E27FC236}">
                <a16:creationId xmlns:a16="http://schemas.microsoft.com/office/drawing/2014/main" id="{278F59BE-23DF-4F94-8E20-5745D1B96A90}"/>
              </a:ext>
            </a:extLst>
          </p:cNvPr>
          <p:cNvSpPr>
            <a:spLocks noGrp="1"/>
          </p:cNvSpPr>
          <p:nvPr>
            <p:ph type="body" sz="quarter" idx="12" hasCustomPrompt="1"/>
          </p:nvPr>
        </p:nvSpPr>
        <p:spPr>
          <a:xfrm>
            <a:off x="685800" y="1741402"/>
            <a:ext cx="7772400" cy="234806"/>
          </a:xfrm>
        </p:spPr>
        <p:txBody>
          <a:bodyPr>
            <a:noAutofit/>
          </a:bodyPr>
          <a:lstStyle>
            <a:lvl1pPr>
              <a:lnSpc>
                <a:spcPct val="100000"/>
              </a:lnSpc>
              <a:spcBef>
                <a:spcPts val="0"/>
              </a:spcBef>
              <a:spcAft>
                <a:spcPts val="0"/>
              </a:spcAft>
              <a:defRPr sz="187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
        <p:nvSpPr>
          <p:cNvPr id="9" name="Text Placeholder 4">
            <a:extLst>
              <a:ext uri="{FF2B5EF4-FFF2-40B4-BE49-F238E27FC236}">
                <a16:creationId xmlns:a16="http://schemas.microsoft.com/office/drawing/2014/main" id="{FA9A73EE-E8D8-A34C-826C-F3805709B90F}"/>
              </a:ext>
            </a:extLst>
          </p:cNvPr>
          <p:cNvSpPr>
            <a:spLocks noGrp="1"/>
          </p:cNvSpPr>
          <p:nvPr>
            <p:ph type="body" sz="quarter" idx="13" hasCustomPrompt="1"/>
          </p:nvPr>
        </p:nvSpPr>
        <p:spPr>
          <a:xfrm>
            <a:off x="685800" y="3554825"/>
            <a:ext cx="3207545" cy="1265505"/>
          </a:xfrm>
          <a:blipFill dpi="0" rotWithShape="1">
            <a:blip r:embed="rId2" cstate="screen">
              <a:extLst>
                <a:ext uri="{28A0092B-C50C-407E-A947-70E740481C1C}">
                  <a14:useLocalDpi xmlns:a14="http://schemas.microsoft.com/office/drawing/2010/main"/>
                </a:ext>
              </a:extLst>
            </a:blip>
            <a:srcRect/>
            <a:stretch>
              <a:fillRect/>
            </a:stretch>
          </a:blipFill>
        </p:spPr>
        <p:txBody>
          <a:bodyPr tIns="384048" anchor="t" anchorCtr="0">
            <a:noAutofit/>
          </a:bodyPr>
          <a:lstStyle>
            <a:lvl1pPr>
              <a:lnSpc>
                <a:spcPts val="1725"/>
              </a:lnSpc>
              <a:spcBef>
                <a:spcPts val="0"/>
              </a:spcBef>
              <a:spcAft>
                <a:spcPts val="0"/>
              </a:spcAft>
              <a:defRPr sz="1500" baseline="0">
                <a:latin typeface="Source Sans Pro" panose="020B0503030403020204" pitchFamily="34" charset="0"/>
                <a:ea typeface="Source Sans Pro" panose="020B0503030403020204" pitchFamily="34" charset="0"/>
              </a:defRPr>
            </a:lvl1pPr>
          </a:lstStyle>
          <a:p>
            <a:pPr lvl="0"/>
            <a:r>
              <a:rPr lang="en-US"/>
              <a:t>Month Day, Year</a:t>
            </a:r>
          </a:p>
        </p:txBody>
      </p:sp>
    </p:spTree>
    <p:extLst>
      <p:ext uri="{BB962C8B-B14F-4D97-AF65-F5344CB8AC3E}">
        <p14:creationId xmlns:p14="http://schemas.microsoft.com/office/powerpoint/2010/main" val="650193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1, 1st level paragraph">
    <p:spTree>
      <p:nvGrpSpPr>
        <p:cNvPr id="1" name=""/>
        <p:cNvGrpSpPr/>
        <p:nvPr/>
      </p:nvGrpSpPr>
      <p:grpSpPr>
        <a:xfrm>
          <a:off x="0" y="0"/>
          <a:ext cx="0" cy="0"/>
          <a:chOff x="0" y="0"/>
          <a:chExt cx="0" cy="0"/>
        </a:xfrm>
      </p:grpSpPr>
      <p:sp>
        <p:nvSpPr>
          <p:cNvPr id="4" name="Marcador de Posição do Rodapé 3"/>
          <p:cNvSpPr>
            <a:spLocks noGrp="1"/>
          </p:cNvSpPr>
          <p:nvPr>
            <p:ph type="ftr" sz="quarter" idx="11"/>
          </p:nvPr>
        </p:nvSpPr>
        <p:spPr/>
        <p:txBody>
          <a:bodyPr/>
          <a:lstStyle/>
          <a:p>
            <a:r>
              <a:rPr lang="en-GB"/>
              <a:t>©2019 NOV | Proprietary and confidential</a:t>
            </a:r>
          </a:p>
        </p:txBody>
      </p:sp>
      <p:sp>
        <p:nvSpPr>
          <p:cNvPr id="5" name="Marcador de Posição do Número do Diapositivo 4"/>
          <p:cNvSpPr>
            <a:spLocks noGrp="1"/>
          </p:cNvSpPr>
          <p:nvPr>
            <p:ph type="sldNum" sz="quarter" idx="12"/>
          </p:nvPr>
        </p:nvSpPr>
        <p:spPr/>
        <p:txBody>
          <a:bodyPr/>
          <a:lstStyle/>
          <a:p>
            <a:fld id="{F3059166-117D-4637-8327-6220B26033D6}" type="slidenum">
              <a:rPr lang="en-GB" smtClean="0"/>
              <a:pPr/>
              <a:t>‹#›</a:t>
            </a:fld>
            <a:endParaRPr lang="en-GB"/>
          </a:p>
        </p:txBody>
      </p:sp>
      <p:sp>
        <p:nvSpPr>
          <p:cNvPr id="6" name="Título 1"/>
          <p:cNvSpPr>
            <a:spLocks noGrp="1"/>
          </p:cNvSpPr>
          <p:nvPr>
            <p:ph type="title"/>
          </p:nvPr>
        </p:nvSpPr>
        <p:spPr>
          <a:xfrm>
            <a:off x="401648" y="0"/>
            <a:ext cx="8340725" cy="771525"/>
          </a:xfrm>
        </p:spPr>
        <p:txBody>
          <a:bodyPr/>
          <a:lstStyle>
            <a:lvl1pPr>
              <a:lnSpc>
                <a:spcPct val="80000"/>
              </a:lnSpc>
              <a:defRPr/>
            </a:lvl1pPr>
          </a:lstStyle>
          <a:p>
            <a:r>
              <a:rPr lang="en-US"/>
              <a:t>Click to edit Master title style</a:t>
            </a:r>
            <a:endParaRPr lang="en-GB"/>
          </a:p>
        </p:txBody>
      </p:sp>
      <p:sp>
        <p:nvSpPr>
          <p:cNvPr id="7" name="Marcador de Posição de Conteúdo 5"/>
          <p:cNvSpPr>
            <a:spLocks noGrp="1"/>
          </p:cNvSpPr>
          <p:nvPr>
            <p:ph sz="quarter" idx="13"/>
          </p:nvPr>
        </p:nvSpPr>
        <p:spPr>
          <a:xfrm>
            <a:off x="401649" y="771525"/>
            <a:ext cx="8340725" cy="4129088"/>
          </a:xfrm>
        </p:spPr>
        <p:txBody>
          <a:bodyPr/>
          <a:lstStyle>
            <a:lvl1pPr>
              <a:spcBef>
                <a:spcPts val="548"/>
              </a:spcBef>
              <a:spcAft>
                <a:spcPts val="254"/>
              </a:spcAft>
              <a:defRPr/>
            </a:lvl1pPr>
            <a:lvl2pPr>
              <a:defRPr baseline="0"/>
            </a:lvl2pPr>
            <a:lvl3pPr>
              <a:spcAft>
                <a:spcPts val="338"/>
              </a:spcAft>
              <a:defRPr/>
            </a:lvl3pPr>
            <a:lvl4pPr>
              <a:spcAft>
                <a:spcPts val="422"/>
              </a:spcAft>
              <a:defRPr/>
            </a:lvl4pPr>
            <a:lvl5pPr>
              <a:spcAft>
                <a:spcPts val="422"/>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6112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57200" y="1272210"/>
            <a:ext cx="8229600" cy="3339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Tree>
    <p:extLst>
      <p:ext uri="{BB962C8B-B14F-4D97-AF65-F5344CB8AC3E}">
        <p14:creationId xmlns:p14="http://schemas.microsoft.com/office/powerpoint/2010/main" val="17794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462358" y="231577"/>
            <a:ext cx="8224442" cy="645270"/>
          </a:xfrm>
        </p:spPr>
        <p:txBody>
          <a:bodyPr/>
          <a:lstStyle>
            <a:lvl1pPr>
              <a:defRPr>
                <a:solidFill>
                  <a:schemeClr val="tx1"/>
                </a:solidFill>
              </a:defRPr>
            </a:lvl1pPr>
          </a:lstStyle>
          <a:p>
            <a:r>
              <a:rPr lang="en-US"/>
              <a:t>Click to edit Master title style</a:t>
            </a:r>
            <a:endParaRPr lang="en-US" dirty="0"/>
          </a:p>
        </p:txBody>
      </p:sp>
      <p:sp>
        <p:nvSpPr>
          <p:cNvPr id="4" name="Content Placeholder 2"/>
          <p:cNvSpPr>
            <a:spLocks noGrp="1"/>
          </p:cNvSpPr>
          <p:nvPr>
            <p:ph idx="1"/>
          </p:nvPr>
        </p:nvSpPr>
        <p:spPr>
          <a:xfrm>
            <a:off x="457200" y="1272210"/>
            <a:ext cx="3863591" cy="3339548"/>
          </a:xfr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p:nvPr>
        </p:nvSpPr>
        <p:spPr>
          <a:xfrm>
            <a:off x="4838285" y="1262158"/>
            <a:ext cx="3863591" cy="3339548"/>
          </a:xfrm>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Tree>
    <p:extLst>
      <p:ext uri="{BB962C8B-B14F-4D97-AF65-F5344CB8AC3E}">
        <p14:creationId xmlns:p14="http://schemas.microsoft.com/office/powerpoint/2010/main" val="57623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2"/>
          </p:nvPr>
        </p:nvSpPr>
        <p:spPr>
          <a:xfrm flipH="1">
            <a:off x="11706" y="4846106"/>
            <a:ext cx="632530" cy="281943"/>
          </a:xfrm>
          <a:prstGeom prst="rect">
            <a:avLst/>
          </a:prstGeom>
        </p:spPr>
        <p:txBody>
          <a:bodyPr anchor="t"/>
          <a:lstStyle>
            <a:lvl1pPr algn="ctr">
              <a:defRPr sz="1200" b="1">
                <a:solidFill>
                  <a:srgbClr val="008EC8"/>
                </a:solidFill>
              </a:defRPr>
            </a:lvl1pPr>
          </a:lstStyle>
          <a:p>
            <a:fld id="{B9EC8DA3-CA5F-4DCE-A519-381E1557AFBB}" type="slidenum">
              <a:rPr lang="en-US" smtClean="0"/>
              <a:pPr/>
              <a:t>‹#›</a:t>
            </a:fld>
            <a:endParaRPr lang="en-US" dirty="0"/>
          </a:p>
        </p:txBody>
      </p:sp>
    </p:spTree>
    <p:extLst>
      <p:ext uri="{BB962C8B-B14F-4D97-AF65-F5344CB8AC3E}">
        <p14:creationId xmlns:p14="http://schemas.microsoft.com/office/powerpoint/2010/main" val="1748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B0D-AAD7-4CD2-A110-395690DEACDC}"/>
              </a:ext>
            </a:extLst>
          </p:cNvPr>
          <p:cNvSpPr>
            <a:spLocks noGrp="1"/>
          </p:cNvSpPr>
          <p:nvPr>
            <p:ph type="title" hasCustomPrompt="1"/>
          </p:nvPr>
        </p:nvSpPr>
        <p:spPr/>
        <p:txBody>
          <a:bodyPr/>
          <a:lstStyle>
            <a:lvl1pPr>
              <a:defRPr/>
            </a:lvl1pPr>
          </a:lstStyle>
          <a:p>
            <a:r>
              <a:rPr lang="en-US"/>
              <a:t>Header</a:t>
            </a:r>
          </a:p>
        </p:txBody>
      </p:sp>
      <p:sp>
        <p:nvSpPr>
          <p:cNvPr id="7" name="Content Placeholder 4">
            <a:extLst>
              <a:ext uri="{FF2B5EF4-FFF2-40B4-BE49-F238E27FC236}">
                <a16:creationId xmlns:a16="http://schemas.microsoft.com/office/drawing/2014/main" id="{52C9C8E3-6AB1-4DC4-91C5-04829F8E47E9}"/>
              </a:ext>
            </a:extLst>
          </p:cNvPr>
          <p:cNvSpPr>
            <a:spLocks noGrp="1"/>
          </p:cNvSpPr>
          <p:nvPr>
            <p:ph sz="quarter" idx="12"/>
          </p:nvPr>
        </p:nvSpPr>
        <p:spPr>
          <a:xfrm>
            <a:off x="685801" y="1605222"/>
            <a:ext cx="3714749" cy="2852478"/>
          </a:xfrm>
        </p:spPr>
        <p:txBody>
          <a:bodyPr/>
          <a:lstStyle/>
          <a:p>
            <a:pPr lvl="0"/>
            <a:r>
              <a:rPr lang="en-US"/>
              <a:t>Edit Master text styles</a:t>
            </a:r>
          </a:p>
          <a:p>
            <a:pPr lvl="1"/>
            <a:r>
              <a:rPr lang="en-US"/>
              <a:t>Second level</a:t>
            </a:r>
          </a:p>
          <a:p>
            <a:pPr lvl="2"/>
            <a:r>
              <a:rPr lang="en-US"/>
              <a:t>Third level</a:t>
            </a:r>
          </a:p>
        </p:txBody>
      </p:sp>
      <p:sp>
        <p:nvSpPr>
          <p:cNvPr id="8" name="Content Placeholder 4">
            <a:extLst>
              <a:ext uri="{FF2B5EF4-FFF2-40B4-BE49-F238E27FC236}">
                <a16:creationId xmlns:a16="http://schemas.microsoft.com/office/drawing/2014/main" id="{DBC6BBD2-6855-4574-A555-718AB36678BE}"/>
              </a:ext>
            </a:extLst>
          </p:cNvPr>
          <p:cNvSpPr>
            <a:spLocks noGrp="1"/>
          </p:cNvSpPr>
          <p:nvPr>
            <p:ph sz="quarter" idx="13"/>
          </p:nvPr>
        </p:nvSpPr>
        <p:spPr>
          <a:xfrm>
            <a:off x="4743451" y="1605222"/>
            <a:ext cx="3714749" cy="2852478"/>
          </a:xfrm>
        </p:spPr>
        <p:txBody>
          <a:bodyPr/>
          <a:lstStyle/>
          <a:p>
            <a:pPr lvl="0"/>
            <a:r>
              <a:rPr lang="en-US"/>
              <a:t>Edit Master text styles</a:t>
            </a:r>
          </a:p>
          <a:p>
            <a:pPr lvl="1"/>
            <a:r>
              <a:rPr lang="en-US"/>
              <a:t>Second level</a:t>
            </a:r>
          </a:p>
          <a:p>
            <a:pPr lvl="2"/>
            <a:r>
              <a:rPr lang="en-US"/>
              <a:t>Third level</a:t>
            </a:r>
          </a:p>
        </p:txBody>
      </p:sp>
      <p:sp>
        <p:nvSpPr>
          <p:cNvPr id="10" name="Text Placeholder 5">
            <a:extLst>
              <a:ext uri="{FF2B5EF4-FFF2-40B4-BE49-F238E27FC236}">
                <a16:creationId xmlns:a16="http://schemas.microsoft.com/office/drawing/2014/main" id="{7E68D7A9-E867-4D89-ACBF-864B6AC66203}"/>
              </a:ext>
            </a:extLst>
          </p:cNvPr>
          <p:cNvSpPr>
            <a:spLocks noGrp="1"/>
          </p:cNvSpPr>
          <p:nvPr>
            <p:ph type="body" sz="quarter" idx="11" hasCustomPrompt="1"/>
          </p:nvPr>
        </p:nvSpPr>
        <p:spPr>
          <a:xfrm>
            <a:off x="685800" y="937646"/>
            <a:ext cx="7772400" cy="261740"/>
          </a:xfrm>
        </p:spPr>
        <p:txBody>
          <a:bodyPr tIns="0">
            <a:noAutofit/>
          </a:bodyPr>
          <a:lstStyle>
            <a:lvl1pPr marL="0" indent="0">
              <a:lnSpc>
                <a:spcPct val="100000"/>
              </a:lnSpc>
              <a:spcBef>
                <a:spcPts val="0"/>
              </a:spcBef>
              <a:spcAft>
                <a:spcPts val="0"/>
              </a:spcAft>
              <a:buNone/>
              <a:defRPr sz="1500"/>
            </a:lvl1pPr>
          </a:lstStyle>
          <a:p>
            <a:pPr lvl="0"/>
            <a:r>
              <a:rPr lang="en-US"/>
              <a:t>Subhead</a:t>
            </a:r>
          </a:p>
        </p:txBody>
      </p:sp>
      <p:sp>
        <p:nvSpPr>
          <p:cNvPr id="6" name="Slide Number Placeholder 5">
            <a:extLst>
              <a:ext uri="{FF2B5EF4-FFF2-40B4-BE49-F238E27FC236}">
                <a16:creationId xmlns:a16="http://schemas.microsoft.com/office/drawing/2014/main" id="{9288CDF3-2F04-8D45-A3C2-F31129A7D337}"/>
              </a:ext>
            </a:extLst>
          </p:cNvPr>
          <p:cNvSpPr>
            <a:spLocks noGrp="1"/>
          </p:cNvSpPr>
          <p:nvPr>
            <p:ph type="sldNum" sz="quarter" idx="16"/>
          </p:nvPr>
        </p:nvSpPr>
        <p:spPr/>
        <p:txBody>
          <a:bodyPr/>
          <a:lstStyle/>
          <a:p>
            <a:fld id="{A3780DC7-88EF-4BF2-8AC4-A5E9961F4A72}" type="slidenum">
              <a:rPr lang="en-US" smtClean="0"/>
              <a:pPr/>
              <a:t>‹#›</a:t>
            </a:fld>
            <a:endParaRPr lang="en-US"/>
          </a:p>
        </p:txBody>
      </p:sp>
      <p:sp>
        <p:nvSpPr>
          <p:cNvPr id="11" name="Date Placeholder 4">
            <a:extLst>
              <a:ext uri="{FF2B5EF4-FFF2-40B4-BE49-F238E27FC236}">
                <a16:creationId xmlns:a16="http://schemas.microsoft.com/office/drawing/2014/main" id="{F77AB356-61F8-E82C-7FA1-825166AD78E3}"/>
              </a:ext>
            </a:extLst>
          </p:cNvPr>
          <p:cNvSpPr>
            <a:spLocks noGrp="1"/>
          </p:cNvSpPr>
          <p:nvPr>
            <p:ph type="dt" sz="half" idx="14"/>
          </p:nvPr>
        </p:nvSpPr>
        <p:spPr>
          <a:xfrm>
            <a:off x="6400799" y="4800600"/>
            <a:ext cx="2057400" cy="61744"/>
          </a:xfrm>
          <a:prstGeom prst="rect">
            <a:avLst/>
          </a:prstGeom>
        </p:spPr>
        <p:txBody>
          <a:bodyPr/>
          <a:lstStyle/>
          <a:p>
            <a:r>
              <a:rPr lang="en-US"/>
              <a:t>Pegasus™ Drill Bit Series </a:t>
            </a:r>
          </a:p>
        </p:txBody>
      </p:sp>
      <p:sp>
        <p:nvSpPr>
          <p:cNvPr id="12" name="Footer Placeholder 5">
            <a:extLst>
              <a:ext uri="{FF2B5EF4-FFF2-40B4-BE49-F238E27FC236}">
                <a16:creationId xmlns:a16="http://schemas.microsoft.com/office/drawing/2014/main" id="{1652DF6E-91CF-46D3-8BAB-F6945BE4726C}"/>
              </a:ext>
            </a:extLst>
          </p:cNvPr>
          <p:cNvSpPr>
            <a:spLocks noGrp="1"/>
          </p:cNvSpPr>
          <p:nvPr>
            <p:ph type="ftr" sz="quarter" idx="15"/>
          </p:nvPr>
        </p:nvSpPr>
        <p:spPr>
          <a:xfrm>
            <a:off x="685800" y="4800600"/>
            <a:ext cx="1395948" cy="61744"/>
          </a:xfrm>
          <a:prstGeom prst="rect">
            <a:avLst/>
          </a:prstGeom>
        </p:spPr>
        <p:txBody>
          <a:bodyPr/>
          <a:lstStyle/>
          <a:p>
            <a:r>
              <a:rPr lang="en-US"/>
              <a:t>© 2025 NOV Inc. All rights reserved.</a:t>
            </a:r>
          </a:p>
        </p:txBody>
      </p:sp>
    </p:spTree>
    <p:extLst>
      <p:ext uri="{BB962C8B-B14F-4D97-AF65-F5344CB8AC3E}">
        <p14:creationId xmlns:p14="http://schemas.microsoft.com/office/powerpoint/2010/main" val="144382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genda">
    <p:bg>
      <p:bgPr>
        <a:solidFill>
          <a:schemeClr val="tx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D825D4-7386-400A-B4AC-8E174C1C7F12}"/>
              </a:ext>
            </a:extLst>
          </p:cNvPr>
          <p:cNvSpPr>
            <a:spLocks noGrp="1"/>
          </p:cNvSpPr>
          <p:nvPr>
            <p:ph type="title" hasCustomPrompt="1"/>
          </p:nvPr>
        </p:nvSpPr>
        <p:spPr/>
        <p:txBody>
          <a:bodyPr/>
          <a:lstStyle>
            <a:lvl1pPr>
              <a:defRPr>
                <a:solidFill>
                  <a:schemeClr val="bg1"/>
                </a:solidFill>
              </a:defRPr>
            </a:lvl1pPr>
          </a:lstStyle>
          <a:p>
            <a:r>
              <a:rPr lang="en-US"/>
              <a:t>Agenda</a:t>
            </a:r>
          </a:p>
        </p:txBody>
      </p:sp>
      <p:sp>
        <p:nvSpPr>
          <p:cNvPr id="15" name="Text Placeholder 14">
            <a:extLst>
              <a:ext uri="{FF2B5EF4-FFF2-40B4-BE49-F238E27FC236}">
                <a16:creationId xmlns:a16="http://schemas.microsoft.com/office/drawing/2014/main" id="{62C9CD5A-AB4D-49AE-8165-994796612A05}"/>
              </a:ext>
            </a:extLst>
          </p:cNvPr>
          <p:cNvSpPr>
            <a:spLocks noGrp="1"/>
          </p:cNvSpPr>
          <p:nvPr>
            <p:ph type="body" sz="quarter" idx="10"/>
          </p:nvPr>
        </p:nvSpPr>
        <p:spPr>
          <a:xfrm>
            <a:off x="685800" y="1605222"/>
            <a:ext cx="7772400" cy="2852478"/>
          </a:xfrm>
        </p:spPr>
        <p:txBody>
          <a:bodyPr/>
          <a:lstStyle>
            <a:lvl1pPr marL="129779" indent="-129779">
              <a:lnSpc>
                <a:spcPct val="100000"/>
              </a:lnSpc>
              <a:spcBef>
                <a:spcPts val="450"/>
              </a:spcBef>
              <a:buFont typeface="Arial" panose="020B0604020202020204" pitchFamily="34" charset="0"/>
              <a:buChar char="•"/>
              <a:defRPr b="1">
                <a:solidFill>
                  <a:schemeClr val="bg1"/>
                </a:solidFill>
              </a:defRPr>
            </a:lvl1pPr>
            <a:lvl2pPr marL="255985" indent="-126206">
              <a:lnSpc>
                <a:spcPct val="100000"/>
              </a:lnSpc>
              <a:spcBef>
                <a:spcPts val="450"/>
              </a:spcBef>
              <a:buFont typeface="Arial" panose="020B0604020202020204" pitchFamily="34" charset="0"/>
              <a:buChar char="•"/>
              <a:tabLst/>
              <a:defRPr sz="1125">
                <a:solidFill>
                  <a:schemeClr val="bg1"/>
                </a:solidFill>
              </a:defRPr>
            </a:lvl2pPr>
            <a:lvl3pPr marL="515541" indent="-129779">
              <a:lnSpc>
                <a:spcPct val="100000"/>
              </a:lnSpc>
              <a:spcBef>
                <a:spcPts val="450"/>
              </a:spcBef>
              <a:buClr>
                <a:schemeClr val="bg1"/>
              </a:buClr>
              <a:buFont typeface="Source Sans Pro" panose="020B0503030403020204" pitchFamily="34" charset="0"/>
              <a:buChar char="‒"/>
              <a:tabLst>
                <a:tab pos="556022" algn="l"/>
                <a:tab pos="729854" algn="l"/>
              </a:tabLst>
              <a:defRPr sz="1125">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9DDB441D-BED4-AB44-866B-C47F6A329059}"/>
              </a:ext>
            </a:extLst>
          </p:cNvPr>
          <p:cNvSpPr>
            <a:spLocks noGrp="1"/>
          </p:cNvSpPr>
          <p:nvPr>
            <p:ph type="dt" sz="half" idx="11"/>
          </p:nvPr>
        </p:nvSpPr>
        <p:spPr/>
        <p:txBody>
          <a:bodyPr/>
          <a:lstStyle/>
          <a:p>
            <a:r>
              <a:rPr lang="en-US"/>
              <a:t>Presentation Name – </a:t>
            </a:r>
            <a:fld id="{70DF77F8-2D59-3547-B47A-BB859CDBB2D0}" type="datetime1">
              <a:rPr lang="en-US" smtClean="0"/>
              <a:t>2/23/2026</a:t>
            </a:fld>
            <a:endParaRPr lang="en-US"/>
          </a:p>
        </p:txBody>
      </p:sp>
      <p:sp>
        <p:nvSpPr>
          <p:cNvPr id="6" name="Footer Placeholder 5">
            <a:extLst>
              <a:ext uri="{FF2B5EF4-FFF2-40B4-BE49-F238E27FC236}">
                <a16:creationId xmlns:a16="http://schemas.microsoft.com/office/drawing/2014/main" id="{F27088AF-E659-814A-97B7-878DABB50D62}"/>
              </a:ext>
            </a:extLst>
          </p:cNvPr>
          <p:cNvSpPr>
            <a:spLocks noGrp="1"/>
          </p:cNvSpPr>
          <p:nvPr>
            <p:ph type="ftr" sz="quarter" idx="12"/>
          </p:nvPr>
        </p:nvSpPr>
        <p:spPr/>
        <p:txBody>
          <a:bodyPr/>
          <a:lstStyle/>
          <a:p>
            <a:r>
              <a:rPr lang="en-GB"/>
              <a:t>© 2025 NOV Inc. All rights reserved.</a:t>
            </a:r>
            <a:endParaRPr lang="en-US"/>
          </a:p>
        </p:txBody>
      </p:sp>
      <p:sp>
        <p:nvSpPr>
          <p:cNvPr id="7" name="Slide Number Placeholder 6">
            <a:extLst>
              <a:ext uri="{FF2B5EF4-FFF2-40B4-BE49-F238E27FC236}">
                <a16:creationId xmlns:a16="http://schemas.microsoft.com/office/drawing/2014/main" id="{7918CB50-CEE1-8B43-A868-F011C8DC600B}"/>
              </a:ext>
            </a:extLst>
          </p:cNvPr>
          <p:cNvSpPr>
            <a:spLocks noGrp="1"/>
          </p:cNvSpPr>
          <p:nvPr>
            <p:ph type="sldNum" sz="quarter" idx="13"/>
          </p:nvPr>
        </p:nvSpPr>
        <p:spPr/>
        <p:txBody>
          <a:bodyPr/>
          <a:lstStyle/>
          <a:p>
            <a:fld id="{A3780DC7-88EF-4BF2-8AC4-A5E9961F4A72}" type="slidenum">
              <a:rPr lang="en-US" smtClean="0"/>
              <a:pPr/>
              <a:t>‹#›</a:t>
            </a:fld>
            <a:endParaRPr lang="en-US"/>
          </a:p>
        </p:txBody>
      </p:sp>
    </p:spTree>
    <p:extLst>
      <p:ext uri="{BB962C8B-B14F-4D97-AF65-F5344CB8AC3E}">
        <p14:creationId xmlns:p14="http://schemas.microsoft.com/office/powerpoint/2010/main" val="318638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ny Structure">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49AC87B-3817-3847-B695-AB711D242A83}"/>
              </a:ext>
            </a:extLst>
          </p:cNvPr>
          <p:cNvSpPr>
            <a:spLocks noGrp="1"/>
          </p:cNvSpPr>
          <p:nvPr>
            <p:ph type="dt" sz="half" idx="10"/>
          </p:nvPr>
        </p:nvSpPr>
        <p:spPr/>
        <p:txBody>
          <a:bodyPr/>
          <a:lstStyle/>
          <a:p>
            <a:r>
              <a:rPr lang="en-US"/>
              <a:t>Presentation Name – </a:t>
            </a:r>
            <a:fld id="{5B708E87-EB14-8144-847D-0D12DF37DFB3}" type="datetime1">
              <a:rPr lang="en-US" smtClean="0"/>
              <a:t>2/23/2026</a:t>
            </a:fld>
            <a:endParaRPr lang="en-US"/>
          </a:p>
        </p:txBody>
      </p:sp>
      <p:sp>
        <p:nvSpPr>
          <p:cNvPr id="23" name="Footer Placeholder 22">
            <a:extLst>
              <a:ext uri="{FF2B5EF4-FFF2-40B4-BE49-F238E27FC236}">
                <a16:creationId xmlns:a16="http://schemas.microsoft.com/office/drawing/2014/main" id="{3F523A0F-7959-2E43-A03A-D0C84F4387A4}"/>
              </a:ext>
            </a:extLst>
          </p:cNvPr>
          <p:cNvSpPr>
            <a:spLocks noGrp="1"/>
          </p:cNvSpPr>
          <p:nvPr>
            <p:ph type="ftr" sz="quarter" idx="11"/>
          </p:nvPr>
        </p:nvSpPr>
        <p:spPr/>
        <p:txBody>
          <a:bodyPr/>
          <a:lstStyle/>
          <a:p>
            <a:r>
              <a:rPr lang="en-GB"/>
              <a:t>© 2025 NOV Inc. All rights reserved.</a:t>
            </a:r>
            <a:endParaRPr lang="en-US"/>
          </a:p>
        </p:txBody>
      </p:sp>
      <p:sp>
        <p:nvSpPr>
          <p:cNvPr id="24" name="Slide Number Placeholder 23">
            <a:extLst>
              <a:ext uri="{FF2B5EF4-FFF2-40B4-BE49-F238E27FC236}">
                <a16:creationId xmlns:a16="http://schemas.microsoft.com/office/drawing/2014/main" id="{BB18197A-09B6-454E-81F9-63D6E22BA730}"/>
              </a:ext>
            </a:extLst>
          </p:cNvPr>
          <p:cNvSpPr>
            <a:spLocks noGrp="1"/>
          </p:cNvSpPr>
          <p:nvPr>
            <p:ph type="sldNum" sz="quarter" idx="12"/>
          </p:nvPr>
        </p:nvSpPr>
        <p:spPr/>
        <p:txBody>
          <a:bodyPr/>
          <a:lstStyle/>
          <a:p>
            <a:fld id="{A3780DC7-88EF-4BF2-8AC4-A5E9961F4A72}" type="slidenum">
              <a:rPr lang="en-US" smtClean="0"/>
              <a:pPr/>
              <a:t>‹#›</a:t>
            </a:fld>
            <a:endParaRPr lang="en-US"/>
          </a:p>
        </p:txBody>
      </p:sp>
      <p:graphicFrame>
        <p:nvGraphicFramePr>
          <p:cNvPr id="2" name="Content Placeholder 5">
            <a:extLst>
              <a:ext uri="{FF2B5EF4-FFF2-40B4-BE49-F238E27FC236}">
                <a16:creationId xmlns:a16="http://schemas.microsoft.com/office/drawing/2014/main" id="{C837054C-01E6-ED99-43C9-2BCFD3AEF9A1}"/>
              </a:ext>
            </a:extLst>
          </p:cNvPr>
          <p:cNvGraphicFramePr>
            <a:graphicFrameLocks/>
          </p:cNvGraphicFramePr>
          <p:nvPr userDrawn="1">
            <p:extLst>
              <p:ext uri="{D42A27DB-BD31-4B8C-83A1-F6EECF244321}">
                <p14:modId xmlns:p14="http://schemas.microsoft.com/office/powerpoint/2010/main" val="3411449448"/>
              </p:ext>
            </p:extLst>
          </p:nvPr>
        </p:nvGraphicFramePr>
        <p:xfrm>
          <a:off x="678656" y="410905"/>
          <a:ext cx="7779543" cy="3780002"/>
        </p:xfrm>
        <a:graphic>
          <a:graphicData uri="http://schemas.openxmlformats.org/drawingml/2006/table">
            <a:tbl>
              <a:tblPr firstRow="1">
                <a:tableStyleId>{7E9639D4-E3E2-4D34-9284-5A2195B3D0D7}</a:tableStyleId>
              </a:tblPr>
              <a:tblGrid>
                <a:gridCol w="1028700">
                  <a:extLst>
                    <a:ext uri="{9D8B030D-6E8A-4147-A177-3AD203B41FA5}">
                      <a16:colId xmlns:a16="http://schemas.microsoft.com/office/drawing/2014/main" val="995793144"/>
                    </a:ext>
                  </a:extLst>
                </a:gridCol>
                <a:gridCol w="1493044">
                  <a:extLst>
                    <a:ext uri="{9D8B030D-6E8A-4147-A177-3AD203B41FA5}">
                      <a16:colId xmlns:a16="http://schemas.microsoft.com/office/drawing/2014/main" val="1060352978"/>
                    </a:ext>
                  </a:extLst>
                </a:gridCol>
                <a:gridCol w="1731818">
                  <a:extLst>
                    <a:ext uri="{9D8B030D-6E8A-4147-A177-3AD203B41FA5}">
                      <a16:colId xmlns:a16="http://schemas.microsoft.com/office/drawing/2014/main" val="1887534447"/>
                    </a:ext>
                  </a:extLst>
                </a:gridCol>
                <a:gridCol w="3525981">
                  <a:extLst>
                    <a:ext uri="{9D8B030D-6E8A-4147-A177-3AD203B41FA5}">
                      <a16:colId xmlns:a16="http://schemas.microsoft.com/office/drawing/2014/main" val="4115535642"/>
                    </a:ext>
                  </a:extLst>
                </a:gridCol>
              </a:tblGrid>
              <a:tr h="446512">
                <a:tc>
                  <a:txBody>
                    <a:bodyPr/>
                    <a:lstStyle/>
                    <a:p>
                      <a:r>
                        <a:rPr lang="en-US" sz="700">
                          <a:solidFill>
                            <a:schemeClr val="tx1"/>
                          </a:solidFill>
                          <a:latin typeface="+mj-lt"/>
                          <a:ea typeface="Source Sans Pro" panose="020B0503030403020204" pitchFamily="34" charset="0"/>
                          <a:cs typeface="Calibri" panose="020F0502020204030204" pitchFamily="34" charset="0"/>
                        </a:rPr>
                        <a:t>Company</a:t>
                      </a:r>
                    </a:p>
                  </a:txBody>
                  <a:tcPr marL="51435" marR="51435"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noFill/>
                  </a:tcPr>
                </a:tc>
                <a:tc>
                  <a:txBody>
                    <a:bodyPr/>
                    <a:lstStyle/>
                    <a:p>
                      <a:r>
                        <a:rPr lang="en-GB" sz="700" b="1" i="0" u="none" strike="noStrike" kern="1200">
                          <a:solidFill>
                            <a:schemeClr val="tx1"/>
                          </a:solidFill>
                          <a:effectLst/>
                          <a:latin typeface="+mj-lt"/>
                          <a:ea typeface="+mn-ea"/>
                          <a:cs typeface="+mn-cs"/>
                        </a:rPr>
                        <a:t>Financial Reporting Segment</a:t>
                      </a:r>
                      <a:endParaRPr lang="en-US" sz="700" b="0">
                        <a:solidFill>
                          <a:schemeClr val="tx1"/>
                        </a:solidFill>
                        <a:latin typeface="+mj-lt"/>
                        <a:ea typeface="Source Sans Pro Light" panose="020B04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noFill/>
                  </a:tcPr>
                </a:tc>
                <a:tc>
                  <a:txBody>
                    <a:bodyPr/>
                    <a:lstStyle/>
                    <a:p>
                      <a:r>
                        <a:rPr lang="en-US" sz="700">
                          <a:solidFill>
                            <a:schemeClr val="tx1"/>
                          </a:solidFill>
                          <a:latin typeface="+mj-lt"/>
                          <a:ea typeface="Source Sans Pro" panose="020B0503030403020204" pitchFamily="34" charset="0"/>
                          <a:cs typeface="Calibri" panose="020F0502020204030204" pitchFamily="34" charset="0"/>
                        </a:rPr>
                        <a:t>Business Unit</a:t>
                      </a:r>
                      <a:endParaRPr lang="en-US" sz="700" b="0">
                        <a:solidFill>
                          <a:schemeClr val="tx1"/>
                        </a:solidFill>
                        <a:latin typeface="+mj-lt"/>
                        <a:ea typeface="Source Sans Pro Light" panose="020B04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noFill/>
                  </a:tcPr>
                </a:tc>
                <a:tc>
                  <a:txBody>
                    <a:bodyPr/>
                    <a:lstStyle/>
                    <a:p>
                      <a:r>
                        <a:rPr lang="en-US" sz="700">
                          <a:solidFill>
                            <a:schemeClr val="tx1"/>
                          </a:solidFill>
                          <a:latin typeface="+mj-lt"/>
                          <a:ea typeface="Source Sans Pro" panose="020B0503030403020204" pitchFamily="34" charset="0"/>
                          <a:cs typeface="Calibri" panose="020F0502020204030204" pitchFamily="34" charset="0"/>
                        </a:rPr>
                        <a:t>Group</a:t>
                      </a:r>
                      <a:endParaRPr lang="en-US" sz="700" b="0">
                        <a:solidFill>
                          <a:schemeClr val="tx1"/>
                        </a:solidFill>
                        <a:latin typeface="+mj-lt"/>
                        <a:ea typeface="Source Sans Pro Light" panose="020B04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317554"/>
                  </a:ext>
                </a:extLst>
              </a:tr>
              <a:tr h="222165">
                <a:tc rowSpan="15">
                  <a:txBody>
                    <a:bodyPr/>
                    <a:lstStyle/>
                    <a:p>
                      <a:r>
                        <a:rPr lang="en-US" sz="1200" b="1">
                          <a:latin typeface="+mj-lt"/>
                          <a:ea typeface="Source Sans Pro" panose="020B0503030403020204" pitchFamily="34" charset="0"/>
                          <a:cs typeface="Calibri" panose="020F0502020204030204" pitchFamily="34" charset="0"/>
                        </a:rPr>
                        <a:t>NOV</a:t>
                      </a:r>
                    </a:p>
                  </a:txBody>
                  <a:tcPr marL="51435" marR="51435" marT="34290" marB="3429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7">
                  <a:txBody>
                    <a:bodyPr/>
                    <a:lstStyle/>
                    <a:p>
                      <a:r>
                        <a:rPr lang="en-US" sz="700">
                          <a:latin typeface="+mn-lt"/>
                          <a:ea typeface="Source Sans Pro" panose="020B0503030403020204" pitchFamily="34" charset="0"/>
                          <a:cs typeface="Calibri" panose="020F0502020204030204" pitchFamily="34" charset="0"/>
                        </a:rPr>
                        <a:t>Energy Equipment</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a:latin typeface="+mn-lt"/>
                          <a:ea typeface="Source Sans Pro" panose="020B0503030403020204" pitchFamily="34" charset="0"/>
                          <a:cs typeface="Calibri" panose="020F0502020204030204" pitchFamily="34" charset="0"/>
                        </a:rPr>
                        <a:t>Subsea Production Systems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154012"/>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err="1">
                          <a:latin typeface="+mn-lt"/>
                          <a:ea typeface="Source Sans Pro" panose="020B0503030403020204" pitchFamily="34" charset="0"/>
                          <a:cs typeface="Calibri" panose="020F0502020204030204" pitchFamily="34" charset="0"/>
                        </a:rPr>
                        <a:t>Ameron</a:t>
                      </a:r>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30361"/>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a:latin typeface="+mn-lt"/>
                          <a:ea typeface="Source Sans Pro" panose="020B0503030403020204" pitchFamily="34" charset="0"/>
                          <a:cs typeface="Calibri" panose="020F0502020204030204" pitchFamily="34" charset="0"/>
                        </a:rPr>
                        <a:t>Fluid Motion Solutions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err="1">
                          <a:latin typeface="+mn-lt"/>
                          <a:ea typeface="Source Sans Pro" panose="020B0503030403020204" pitchFamily="34" charset="0"/>
                          <a:cs typeface="Calibri" panose="020F0502020204030204" pitchFamily="34" charset="0"/>
                        </a:rPr>
                        <a:t>Chemineer</a:t>
                      </a:r>
                      <a:r>
                        <a:rPr lang="en-US" sz="700">
                          <a:latin typeface="+mn-lt"/>
                          <a:ea typeface="Source Sans Pro" panose="020B0503030403020204" pitchFamily="34" charset="0"/>
                          <a:cs typeface="Calibri" panose="020F0502020204030204" pitchFamily="34" charset="0"/>
                        </a:rPr>
                        <a:t>  |  Mono  |  </a:t>
                      </a:r>
                      <a:r>
                        <a:rPr lang="en-US" sz="700" err="1">
                          <a:latin typeface="+mn-lt"/>
                          <a:ea typeface="Source Sans Pro" panose="020B0503030403020204" pitchFamily="34" charset="0"/>
                          <a:cs typeface="Calibri" panose="020F0502020204030204" pitchFamily="34" charset="0"/>
                        </a:rPr>
                        <a:t>Moyno</a:t>
                      </a:r>
                      <a:r>
                        <a:rPr lang="en-US" sz="700">
                          <a:latin typeface="+mn-lt"/>
                          <a:ea typeface="Source Sans Pro" panose="020B0503030403020204" pitchFamily="34" charset="0"/>
                          <a:cs typeface="Calibri" panose="020F0502020204030204" pitchFamily="34" charset="0"/>
                        </a:rPr>
                        <a:t>  |  </a:t>
                      </a:r>
                      <a:r>
                        <a:rPr lang="en-US" sz="700" err="1">
                          <a:latin typeface="+mn-lt"/>
                          <a:ea typeface="Source Sans Pro" panose="020B0503030403020204" pitchFamily="34" charset="0"/>
                          <a:cs typeface="Calibri" panose="020F0502020204030204" pitchFamily="34" charset="0"/>
                        </a:rPr>
                        <a:t>Greerco</a:t>
                      </a:r>
                      <a:r>
                        <a:rPr lang="en-US" sz="700">
                          <a:latin typeface="+mn-lt"/>
                          <a:ea typeface="Source Sans Pro" panose="020B0503030403020204" pitchFamily="34" charset="0"/>
                          <a:cs typeface="Calibri" panose="020F0502020204030204" pitchFamily="34" charset="0"/>
                        </a:rPr>
                        <a:t>  |  </a:t>
                      </a:r>
                      <a:r>
                        <a:rPr lang="en-US" sz="700" err="1">
                          <a:latin typeface="+mn-lt"/>
                          <a:ea typeface="Source Sans Pro" panose="020B0503030403020204" pitchFamily="34" charset="0"/>
                          <a:cs typeface="Calibri" panose="020F0502020204030204" pitchFamily="34" charset="0"/>
                        </a:rPr>
                        <a:t>Kenics</a:t>
                      </a:r>
                      <a:r>
                        <a:rPr lang="en-US" sz="700">
                          <a:latin typeface="+mn-lt"/>
                          <a:ea typeface="Source Sans Pro" panose="020B0503030403020204" pitchFamily="34" charset="0"/>
                          <a:cs typeface="Calibri" panose="020F0502020204030204" pitchFamily="34" charset="0"/>
                        </a:rPr>
                        <a:t>  |  </a:t>
                      </a:r>
                      <a:r>
                        <a:rPr lang="en-US" sz="700" err="1">
                          <a:latin typeface="+mn-lt"/>
                          <a:ea typeface="Source Sans Pro" panose="020B0503030403020204" pitchFamily="34" charset="0"/>
                          <a:cs typeface="Calibri" panose="020F0502020204030204" pitchFamily="34" charset="0"/>
                        </a:rPr>
                        <a:t>Prochem</a:t>
                      </a:r>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474405"/>
                  </a:ext>
                </a:extLst>
              </a:tr>
              <a:tr h="222165">
                <a:tc vMerge="1">
                  <a:txBody>
                    <a:bodyPr/>
                    <a:lstStyle/>
                    <a:p>
                      <a:endParaRPr lang="en-US"/>
                    </a:p>
                  </a:txBody>
                  <a:tcPr>
                    <a:lnT w="6350" cap="flat" cmpd="sng" algn="ctr">
                      <a:solidFill>
                        <a:schemeClr val="tx1"/>
                      </a:solidFill>
                      <a:prstDash val="solid"/>
                      <a:round/>
                      <a:headEnd type="none" w="med" len="med"/>
                      <a:tailEnd type="none" w="med" len="med"/>
                    </a:lnT>
                  </a:tcPr>
                </a:tc>
                <a:tc vMerge="1">
                  <a:txBody>
                    <a:bodyPr/>
                    <a:lstStyle/>
                    <a:p>
                      <a:endParaRPr lang="en-US" sz="900">
                        <a:latin typeface="+mn-lt"/>
                        <a:ea typeface="Source Sans Pro" panose="020B0503030403020204" pitchFamily="34" charset="0"/>
                        <a:cs typeface="Calibri" panose="020F0502020204030204" pitchFamily="34" charset="0"/>
                      </a:endParaRPr>
                    </a:p>
                  </a:txBody>
                  <a:tcPr marL="68580" marR="6858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Process and Flow Technologies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976006"/>
                  </a:ext>
                </a:extLst>
              </a:tr>
              <a:tr h="222165">
                <a:tc vMerge="1">
                  <a:txBody>
                    <a:bodyPr/>
                    <a:lstStyle/>
                    <a:p>
                      <a:endParaRPr lang="en-US"/>
                    </a:p>
                  </a:txBody>
                  <a:tcPr/>
                </a:tc>
                <a:tc vMerge="1">
                  <a:txBody>
                    <a:bodyPr/>
                    <a:lstStyle/>
                    <a:p>
                      <a:endParaRPr lang="en-US" sz="900">
                        <a:latin typeface="+mn-lt"/>
                        <a:ea typeface="Source Sans Pro" panose="020B0503030403020204" pitchFamily="34" charset="0"/>
                        <a:cs typeface="Calibri" panose="020F0502020204030204" pitchFamily="34" charset="0"/>
                      </a:endParaRPr>
                    </a:p>
                  </a:txBody>
                  <a:tcPr marL="68580" marR="6858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a:latin typeface="+mn-lt"/>
                          <a:ea typeface="Source Sans Pro" panose="020B0503030403020204" pitchFamily="34" charset="0"/>
                          <a:cs typeface="Calibri" panose="020F0502020204030204" pitchFamily="34" charset="0"/>
                        </a:rPr>
                        <a:t>Intervention and Stimulation Equipment</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Hydra Rig  |  </a:t>
                      </a:r>
                      <a:r>
                        <a:rPr lang="en-US" sz="700" err="1">
                          <a:latin typeface="+mn-lt"/>
                          <a:ea typeface="Source Sans Pro" panose="020B0503030403020204" pitchFamily="34" charset="0"/>
                          <a:cs typeface="Calibri" panose="020F0502020204030204" pitchFamily="34" charset="0"/>
                        </a:rPr>
                        <a:t>Enerflow</a:t>
                      </a:r>
                      <a:r>
                        <a:rPr lang="en-US" sz="700">
                          <a:latin typeface="+mn-lt"/>
                          <a:ea typeface="Source Sans Pro" panose="020B0503030403020204" pitchFamily="34" charset="0"/>
                          <a:cs typeface="Calibri" panose="020F0502020204030204" pitchFamily="34" charset="0"/>
                        </a:rPr>
                        <a:t>  |  </a:t>
                      </a:r>
                      <a:r>
                        <a:rPr lang="en-US" sz="700" err="1">
                          <a:latin typeface="+mn-lt"/>
                          <a:ea typeface="Source Sans Pro" panose="020B0503030403020204" pitchFamily="34" charset="0"/>
                          <a:cs typeface="Calibri" panose="020F0502020204030204" pitchFamily="34" charset="0"/>
                        </a:rPr>
                        <a:t>Rolligon</a:t>
                      </a:r>
                      <a:r>
                        <a:rPr lang="en-US" sz="700">
                          <a:latin typeface="+mn-lt"/>
                          <a:ea typeface="Source Sans Pro" panose="020B0503030403020204" pitchFamily="34" charset="0"/>
                          <a:cs typeface="Calibri" panose="020F0502020204030204" pitchFamily="34" charset="0"/>
                        </a:rPr>
                        <a:t>  |  Elmar  |  Texas Oil Tools  |  CTES  |  Quality Tubing  |  APPCO</a:t>
                      </a: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819914"/>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mn-lt"/>
                        <a:ea typeface="Source Sans Pro" panose="020B0503030403020204" pitchFamily="34" charset="0"/>
                        <a:cs typeface="Calibri" panose="020F0502020204030204" pitchFamily="34" charset="0"/>
                      </a:endParaRPr>
                    </a:p>
                  </a:txBody>
                  <a:tcPr marL="68580" marR="68580" anchor="ctr">
                    <a:lnL w="12700" cap="flat" cmpd="sng" algn="ctr">
                      <a:solidFill>
                        <a:schemeClr val="tx2">
                          <a:lumMod val="20000"/>
                          <a:lumOff val="8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Marine and Construction</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err="1">
                          <a:latin typeface="+mn-lt"/>
                          <a:ea typeface="Source Sans Pro" panose="020B0503030403020204" pitchFamily="34" charset="0"/>
                          <a:cs typeface="Calibri" panose="020F0502020204030204" pitchFamily="34" charset="0"/>
                        </a:rPr>
                        <a:t>Wellstream</a:t>
                      </a:r>
                      <a:r>
                        <a:rPr lang="en-US" sz="700">
                          <a:latin typeface="+mn-lt"/>
                          <a:ea typeface="Source Sans Pro" panose="020B0503030403020204" pitchFamily="34" charset="0"/>
                          <a:cs typeface="Calibri" panose="020F0502020204030204" pitchFamily="34" charset="0"/>
                        </a:rPr>
                        <a:t> Processing  |  </a:t>
                      </a:r>
                      <a:r>
                        <a:rPr lang="en-US" sz="700" err="1">
                          <a:latin typeface="+mn-lt"/>
                          <a:ea typeface="Source Sans Pro" panose="020B0503030403020204" pitchFamily="34" charset="0"/>
                          <a:cs typeface="Calibri" panose="020F0502020204030204" pitchFamily="34" charset="0"/>
                        </a:rPr>
                        <a:t>GustoMSC</a:t>
                      </a:r>
                      <a:r>
                        <a:rPr lang="en-US" sz="700">
                          <a:latin typeface="+mn-lt"/>
                          <a:ea typeface="Source Sans Pro" panose="020B0503030403020204" pitchFamily="34" charset="0"/>
                          <a:cs typeface="Calibri" panose="020F0502020204030204" pitchFamily="34" charset="0"/>
                        </a:rPr>
                        <a:t>  |  APL</a:t>
                      </a: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811050"/>
                  </a:ext>
                </a:extLst>
              </a:tr>
              <a:tr h="223181">
                <a:tc vMerge="1">
                  <a:txBody>
                    <a:bodyPr/>
                    <a:lstStyle/>
                    <a:p>
                      <a:endParaRPr lang="en-US"/>
                    </a:p>
                  </a:txBody>
                  <a:tcPr>
                    <a:lnT w="6350" cap="flat" cmpd="sng" algn="ctr">
                      <a:solidFill>
                        <a:schemeClr val="tx1"/>
                      </a:solidFill>
                      <a:prstDash val="solid"/>
                      <a:round/>
                      <a:headEnd type="none" w="med" len="med"/>
                      <a:tailEnd type="none" w="med" len="med"/>
                    </a:lnT>
                  </a:tcPr>
                </a:tc>
                <a:tc vMerge="1">
                  <a:txBody>
                    <a:bodyPr/>
                    <a:lstStyle/>
                    <a:p>
                      <a:endParaRPr 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Rig Technologies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Aftermarket  |  Equipment  |  Renewables</a:t>
                      </a: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840694"/>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8">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Energy Products &amp; Services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700">
                          <a:latin typeface="+mn-lt"/>
                          <a:ea typeface="Source Sans Pro" panose="020B0503030403020204" pitchFamily="34" charset="0"/>
                          <a:cs typeface="Calibri" panose="020F0502020204030204" pitchFamily="34" charset="0"/>
                        </a:rPr>
                        <a:t>Tuboscope</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XL Systems</a:t>
                      </a: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681003"/>
                  </a:ext>
                </a:extLst>
              </a:tr>
              <a:tr h="222165">
                <a:tc vMerge="1">
                  <a:txBody>
                    <a:bodyPr/>
                    <a:lstStyle/>
                    <a:p>
                      <a:endParaRPr lang="en-US"/>
                    </a:p>
                  </a:txBody>
                  <a:tcPr/>
                </a:tc>
                <a:tc vMerge="1">
                  <a:txBody>
                    <a:bodyPr/>
                    <a:lstStyle/>
                    <a:p>
                      <a:endParaRPr lang="en-US"/>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Grant </a:t>
                      </a:r>
                      <a:r>
                        <a:rPr lang="en-US" sz="700" err="1">
                          <a:latin typeface="+mn-lt"/>
                          <a:ea typeface="Source Sans Pro" panose="020B0503030403020204" pitchFamily="34" charset="0"/>
                          <a:cs typeface="Calibri" panose="020F0502020204030204" pitchFamily="34" charset="0"/>
                        </a:rPr>
                        <a:t>Prideco</a:t>
                      </a:r>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210271"/>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a:latin typeface="+mn-lt"/>
                          <a:ea typeface="Source Sans Pro" panose="020B0503030403020204" pitchFamily="34" charset="0"/>
                          <a:cs typeface="Calibri" panose="020F0502020204030204" pitchFamily="34" charset="0"/>
                        </a:rPr>
                        <a:t>Wellsite Services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a:latin typeface="+mn-lt"/>
                          <a:ea typeface="Source Sans Pro" panose="020B0503030403020204" pitchFamily="34" charset="0"/>
                          <a:cs typeface="Calibri" panose="020F0502020204030204" pitchFamily="34" charset="0"/>
                        </a:rPr>
                        <a:t>Brandt</a:t>
                      </a: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233602"/>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b="0">
                          <a:latin typeface="+mn-lt"/>
                          <a:ea typeface="Source Sans Pro" panose="020B0503030403020204" pitchFamily="34" charset="0"/>
                          <a:cs typeface="Calibri" panose="020F0502020204030204" pitchFamily="34" charset="0"/>
                        </a:rPr>
                        <a:t>M/D </a:t>
                      </a:r>
                      <a:r>
                        <a:rPr lang="en-US" sz="700" b="0" err="1">
                          <a:latin typeface="+mn-lt"/>
                          <a:ea typeface="Source Sans Pro" panose="020B0503030403020204" pitchFamily="34" charset="0"/>
                          <a:cs typeface="Calibri" panose="020F0502020204030204" pitchFamily="34" charset="0"/>
                        </a:rPr>
                        <a:t>Totco</a:t>
                      </a:r>
                      <a:endParaRPr lang="en-US" sz="700" b="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714162"/>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err="1">
                          <a:latin typeface="+mn-lt"/>
                          <a:ea typeface="Source Sans Pro" panose="020B0503030403020204" pitchFamily="34" charset="0"/>
                          <a:cs typeface="Calibri" panose="020F0502020204030204" pitchFamily="34" charset="0"/>
                        </a:rPr>
                        <a:t>ReedHycalog</a:t>
                      </a:r>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134475"/>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Fiber Glass Systems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399803"/>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700">
                          <a:latin typeface="+mn-lt"/>
                          <a:ea typeface="Source Sans Pro" panose="020B0503030403020204" pitchFamily="34" charset="0"/>
                          <a:cs typeface="Calibri" panose="020F0502020204030204" pitchFamily="34" charset="0"/>
                        </a:rPr>
                        <a:t>Completion Tools</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834341"/>
                  </a:ext>
                </a:extLst>
              </a:tr>
              <a:tr h="222165">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n-US" sz="1500">
                        <a:latin typeface="Source Sans Pro" panose="020B0503030403020204" pitchFamily="34" charset="0"/>
                        <a:ea typeface="Source Sans Pro" panose="020B0503030403020204" pitchFamily="34" charset="0"/>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a:latin typeface="+mn-lt"/>
                          <a:ea typeface="Source Sans Pro" panose="020B0503030403020204" pitchFamily="34" charset="0"/>
                          <a:cs typeface="Calibri" panose="020F0502020204030204" pitchFamily="34" charset="0"/>
                        </a:rPr>
                        <a:t>Downhole</a:t>
                      </a:r>
                    </a:p>
                  </a:txBody>
                  <a:tcPr marL="51435" marR="51435"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latin typeface="+mn-lt"/>
                          <a:ea typeface="Source Sans Pro" panose="020B0503030403020204" pitchFamily="34" charset="0"/>
                          <a:cs typeface="Calibri" panose="020F0502020204030204" pitchFamily="34" charset="0"/>
                        </a:rPr>
                        <a:t>DDT  |  Bowen  |  </a:t>
                      </a:r>
                      <a:r>
                        <a:rPr lang="en-US" sz="700" err="1">
                          <a:latin typeface="+mn-lt"/>
                          <a:ea typeface="Source Sans Pro" panose="020B0503030403020204" pitchFamily="34" charset="0"/>
                          <a:cs typeface="Calibri" panose="020F0502020204030204" pitchFamily="34" charset="0"/>
                        </a:rPr>
                        <a:t>IntelliServ</a:t>
                      </a:r>
                      <a:endParaRPr lang="en-US" sz="700">
                        <a:latin typeface="+mn-lt"/>
                        <a:ea typeface="Source Sans Pro" panose="020B0503030403020204" pitchFamily="34" charset="0"/>
                        <a:cs typeface="Calibri" panose="020F0502020204030204" pitchFamily="34" charset="0"/>
                      </a:endParaRPr>
                    </a:p>
                  </a:txBody>
                  <a:tcPr marL="51435" marR="51435" marT="34290" marB="3429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95981"/>
                  </a:ext>
                </a:extLst>
              </a:tr>
            </a:tbl>
          </a:graphicData>
        </a:graphic>
      </p:graphicFrame>
    </p:spTree>
    <p:extLst>
      <p:ext uri="{BB962C8B-B14F-4D97-AF65-F5344CB8AC3E}">
        <p14:creationId xmlns:p14="http://schemas.microsoft.com/office/powerpoint/2010/main" val="33816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9144000" cy="1034981"/>
          </a:xfrm>
          <a:prstGeom prst="rect">
            <a:avLst/>
          </a:prstGeom>
          <a:solidFill>
            <a:srgbClr val="003C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2358" y="231577"/>
            <a:ext cx="8224442" cy="6452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0190"/>
            <a:ext cx="8229600" cy="34484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93070" y="4554333"/>
            <a:ext cx="2292674" cy="570317"/>
          </a:xfrm>
          <a:prstGeom prst="rect">
            <a:avLst/>
          </a:prstGeom>
        </p:spPr>
      </p:pic>
    </p:spTree>
    <p:extLst>
      <p:ext uri="{BB962C8B-B14F-4D97-AF65-F5344CB8AC3E}">
        <p14:creationId xmlns:p14="http://schemas.microsoft.com/office/powerpoint/2010/main" val="1279742960"/>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93" r:id="rId7"/>
  </p:sldLayoutIdLst>
  <p:hf hdr="0" ftr="0" dt="0"/>
  <p:txStyles>
    <p:titleStyle>
      <a:lvl1pPr algn="l" defTabSz="914400" rtl="0" eaLnBrk="1" latinLnBrk="0" hangingPunct="1">
        <a:spcBef>
          <a:spcPct val="0"/>
        </a:spcBef>
        <a:buNone/>
        <a:defRPr sz="2800" b="0" kern="1200" spc="0">
          <a:solidFill>
            <a:schemeClr val="tx1"/>
          </a:solidFill>
          <a:latin typeface="+mj-lt"/>
          <a:ea typeface="+mj-ea"/>
          <a:cs typeface="Arial Narrow"/>
        </a:defRPr>
      </a:lvl1pPr>
    </p:titleStyle>
    <p:bodyStyle>
      <a:lvl1pPr marL="228600" indent="-228600" algn="l" defTabSz="914400" rtl="0" eaLnBrk="1" latinLnBrk="0" hangingPunct="1">
        <a:spcBef>
          <a:spcPts val="600"/>
        </a:spcBef>
        <a:buClr>
          <a:schemeClr val="accent6"/>
        </a:buClr>
        <a:buFont typeface="Wingdings" charset="2"/>
        <a:buChar char="§"/>
        <a:defRPr sz="2400" kern="1200">
          <a:solidFill>
            <a:schemeClr val="bg1">
              <a:lumMod val="65000"/>
              <a:lumOff val="35000"/>
            </a:schemeClr>
          </a:solidFill>
          <a:latin typeface="+mn-lt"/>
          <a:ea typeface="+mn-ea"/>
          <a:cs typeface="+mn-cs"/>
        </a:defRPr>
      </a:lvl1pPr>
      <a:lvl2pPr marL="684213" indent="-227013" algn="l" defTabSz="914400" rtl="0" eaLnBrk="1" latinLnBrk="0" hangingPunct="1">
        <a:spcBef>
          <a:spcPts val="600"/>
        </a:spcBef>
        <a:buClr>
          <a:schemeClr val="accent6"/>
        </a:buClr>
        <a:buFont typeface="Arial" pitchFamily="34" charset="0"/>
        <a:buChar char="–"/>
        <a:defRPr sz="2000" kern="1200">
          <a:solidFill>
            <a:schemeClr val="bg1">
              <a:lumMod val="65000"/>
              <a:lumOff val="35000"/>
            </a:schemeClr>
          </a:solidFill>
          <a:latin typeface="+mn-lt"/>
          <a:ea typeface="+mn-ea"/>
          <a:cs typeface="+mn-cs"/>
        </a:defRPr>
      </a:lvl2pPr>
      <a:lvl3pPr marL="1089025" indent="-174625" algn="l" defTabSz="914400" rtl="0" eaLnBrk="1" latinLnBrk="0" hangingPunct="1">
        <a:spcBef>
          <a:spcPts val="600"/>
        </a:spcBef>
        <a:buClr>
          <a:schemeClr val="accent6"/>
        </a:buClr>
        <a:buFont typeface="Arial" pitchFamily="34" charset="0"/>
        <a:buChar char="•"/>
        <a:defRPr sz="1800" kern="1200">
          <a:solidFill>
            <a:schemeClr val="bg1">
              <a:lumMod val="65000"/>
              <a:lumOff val="35000"/>
            </a:schemeClr>
          </a:solidFill>
          <a:latin typeface="+mn-lt"/>
          <a:ea typeface="+mn-ea"/>
          <a:cs typeface="+mn-cs"/>
        </a:defRPr>
      </a:lvl3pPr>
      <a:lvl4pPr marL="15446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4pPr>
      <a:lvl5pPr marL="20018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85801" y="342901"/>
            <a:ext cx="7772399" cy="594746"/>
          </a:xfrm>
          <a:prstGeom prst="rect">
            <a:avLst/>
          </a:prstGeom>
        </p:spPr>
        <p:txBody>
          <a:bodyPr vert="horz" wrap="square" lIns="0" tIns="0" rIns="0" bIns="0" rtlCol="0" anchor="b" anchorCtr="0">
            <a:noAutofit/>
          </a:bodyPr>
          <a:lstStyle/>
          <a:p>
            <a:r>
              <a:rPr lang="en-US"/>
              <a:t>Click to edit Master title style</a:t>
            </a:r>
            <a:endParaRPr lang="en-GB"/>
          </a:p>
        </p:txBody>
      </p:sp>
      <p:sp>
        <p:nvSpPr>
          <p:cNvPr id="3" name="Content area"/>
          <p:cNvSpPr>
            <a:spLocks noGrp="1"/>
          </p:cNvSpPr>
          <p:nvPr>
            <p:ph type="body" idx="1"/>
          </p:nvPr>
        </p:nvSpPr>
        <p:spPr>
          <a:xfrm>
            <a:off x="685801" y="1280545"/>
            <a:ext cx="7772399" cy="31771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6" name="Date Placeholder 5">
            <a:extLst>
              <a:ext uri="{FF2B5EF4-FFF2-40B4-BE49-F238E27FC236}">
                <a16:creationId xmlns:a16="http://schemas.microsoft.com/office/drawing/2014/main" id="{D614DB92-54DD-4674-87AB-E3F3208EC89E}"/>
              </a:ext>
            </a:extLst>
          </p:cNvPr>
          <p:cNvSpPr>
            <a:spLocks noGrp="1"/>
          </p:cNvSpPr>
          <p:nvPr>
            <p:ph type="dt" sz="half" idx="2"/>
          </p:nvPr>
        </p:nvSpPr>
        <p:spPr>
          <a:xfrm>
            <a:off x="6400799" y="4800600"/>
            <a:ext cx="2057400" cy="61744"/>
          </a:xfrm>
          <a:prstGeom prst="rect">
            <a:avLst/>
          </a:prstGeom>
        </p:spPr>
        <p:txBody>
          <a:bodyPr vert="horz" lIns="0" tIns="0" rIns="0" bIns="0" rtlCol="0" anchor="ctr"/>
          <a:lstStyle>
            <a:lvl1pPr algn="r">
              <a:defRPr sz="525">
                <a:solidFill>
                  <a:schemeClr val="tx2"/>
                </a:solidFill>
                <a:latin typeface="+mn-lt"/>
                <a:ea typeface="Source Sans Pro" panose="020B0503030403020204" pitchFamily="34" charset="0"/>
              </a:defRPr>
            </a:lvl1pPr>
          </a:lstStyle>
          <a:p>
            <a:r>
              <a:rPr lang="en-US"/>
              <a:t>Presentation Name – </a:t>
            </a:r>
            <a:fld id="{C294CDC5-0E8D-6045-9548-0257B364E9EA}" type="datetime1">
              <a:rPr lang="en-US" smtClean="0"/>
              <a:t>2/23/2026</a:t>
            </a:fld>
            <a:endParaRPr lang="en-US"/>
          </a:p>
        </p:txBody>
      </p:sp>
      <p:sp>
        <p:nvSpPr>
          <p:cNvPr id="8" name="Footer Placeholder 7">
            <a:extLst>
              <a:ext uri="{FF2B5EF4-FFF2-40B4-BE49-F238E27FC236}">
                <a16:creationId xmlns:a16="http://schemas.microsoft.com/office/drawing/2014/main" id="{EAE1F494-E398-485C-B119-7D7B5C039B55}"/>
              </a:ext>
            </a:extLst>
          </p:cNvPr>
          <p:cNvSpPr>
            <a:spLocks noGrp="1"/>
          </p:cNvSpPr>
          <p:nvPr>
            <p:ph type="ftr" sz="quarter" idx="3"/>
          </p:nvPr>
        </p:nvSpPr>
        <p:spPr>
          <a:xfrm>
            <a:off x="685800" y="4800600"/>
            <a:ext cx="1395948" cy="61744"/>
          </a:xfrm>
          <a:prstGeom prst="rect">
            <a:avLst/>
          </a:prstGeom>
        </p:spPr>
        <p:txBody>
          <a:bodyPr vert="horz" lIns="0" tIns="0" rIns="0" bIns="0" rtlCol="0" anchor="ctr"/>
          <a:lstStyle>
            <a:lvl1pPr algn="l">
              <a:defRPr lang="en-US" sz="525" b="0" i="0" smtClean="0">
                <a:solidFill>
                  <a:schemeClr val="tx2"/>
                </a:solidFill>
                <a:effectLst/>
              </a:defRPr>
            </a:lvl1pPr>
          </a:lstStyle>
          <a:p>
            <a:r>
              <a:rPr lang="en-GB"/>
              <a:t>© 2025 NOV Inc. All rights reserved.</a:t>
            </a:r>
            <a:endParaRPr lang="en-US"/>
          </a:p>
        </p:txBody>
      </p:sp>
      <p:sp>
        <p:nvSpPr>
          <p:cNvPr id="18" name="Slide Number Placeholder 17">
            <a:extLst>
              <a:ext uri="{FF2B5EF4-FFF2-40B4-BE49-F238E27FC236}">
                <a16:creationId xmlns:a16="http://schemas.microsoft.com/office/drawing/2014/main" id="{3A6178BE-BBEF-4A52-A4A2-621DC90B5934}"/>
              </a:ext>
            </a:extLst>
          </p:cNvPr>
          <p:cNvSpPr>
            <a:spLocks noGrp="1"/>
          </p:cNvSpPr>
          <p:nvPr>
            <p:ph type="sldNum" sz="quarter" idx="4"/>
          </p:nvPr>
        </p:nvSpPr>
        <p:spPr>
          <a:xfrm>
            <a:off x="8458201" y="4800600"/>
            <a:ext cx="342900" cy="61744"/>
          </a:xfrm>
          <a:prstGeom prst="rect">
            <a:avLst/>
          </a:prstGeom>
        </p:spPr>
        <p:txBody>
          <a:bodyPr vert="horz" lIns="0" tIns="0" rIns="0" bIns="0" rtlCol="0" anchor="ctr"/>
          <a:lstStyle>
            <a:lvl1pPr algn="r">
              <a:defRPr sz="525">
                <a:solidFill>
                  <a:schemeClr val="tx2"/>
                </a:solidFill>
                <a:latin typeface="+mn-lt"/>
                <a:ea typeface="Source Sans Pro" panose="020B0503030403020204" pitchFamily="34" charset="0"/>
              </a:defRPr>
            </a:lvl1pPr>
          </a:lstStyle>
          <a:p>
            <a:fld id="{A3780DC7-88EF-4BF2-8AC4-A5E9961F4A72}" type="slidenum">
              <a:rPr lang="en-US" smtClean="0"/>
              <a:pPr/>
              <a:t>‹#›</a:t>
            </a:fld>
            <a:endParaRPr lang="en-US"/>
          </a:p>
        </p:txBody>
      </p:sp>
    </p:spTree>
    <p:extLst>
      <p:ext uri="{BB962C8B-B14F-4D97-AF65-F5344CB8AC3E}">
        <p14:creationId xmlns:p14="http://schemas.microsoft.com/office/powerpoint/2010/main" val="3741216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5" r:id="rId30"/>
  </p:sldLayoutIdLst>
  <p:hf hdr="0"/>
  <p:txStyles>
    <p:titleStyle>
      <a:lvl1pPr algn="l" defTabSz="685783" rtl="0" eaLnBrk="1" latinLnBrk="0" hangingPunct="1">
        <a:lnSpc>
          <a:spcPct val="100000"/>
        </a:lnSpc>
        <a:spcBef>
          <a:spcPct val="0"/>
        </a:spcBef>
        <a:buNone/>
        <a:defRPr sz="2250" b="1" kern="1200" baseline="0">
          <a:solidFill>
            <a:schemeClr val="tx1"/>
          </a:solidFill>
          <a:latin typeface="Source Sans Pro" panose="020B0503030403020204" pitchFamily="34" charset="0"/>
          <a:ea typeface="Source Sans Pro" panose="020B0503030403020204" pitchFamily="34" charset="0"/>
          <a:cs typeface="+mj-cs"/>
        </a:defRPr>
      </a:lvl1pPr>
    </p:titleStyle>
    <p:bodyStyle>
      <a:lvl1pPr marL="129779" indent="-129779" algn="l" defTabSz="685783" rtl="0" eaLnBrk="1" latinLnBrk="0" hangingPunct="1">
        <a:lnSpc>
          <a:spcPct val="100000"/>
        </a:lnSpc>
        <a:spcBef>
          <a:spcPts val="750"/>
        </a:spcBef>
        <a:spcAft>
          <a:spcPts val="0"/>
        </a:spcAft>
        <a:buFont typeface="Arial" panose="020B0604020202020204" pitchFamily="34" charset="0"/>
        <a:buChar char="•"/>
        <a:defRPr sz="1500" kern="1200" baseline="0">
          <a:solidFill>
            <a:schemeClr val="tx1"/>
          </a:solidFill>
          <a:latin typeface="Source Sans Pro" panose="020B0503030403020204" pitchFamily="34" charset="0"/>
          <a:ea typeface="Source Sans Pro" panose="020B0503030403020204" pitchFamily="34" charset="0"/>
          <a:cs typeface="+mn-cs"/>
        </a:defRPr>
      </a:lvl1pPr>
      <a:lvl2pPr marL="300038" indent="-129779" algn="l" defTabSz="685783" rtl="0" eaLnBrk="1" latinLnBrk="0" hangingPunct="1">
        <a:lnSpc>
          <a:spcPct val="100000"/>
        </a:lnSpc>
        <a:spcBef>
          <a:spcPts val="0"/>
        </a:spcBef>
        <a:spcAft>
          <a:spcPts val="0"/>
        </a:spcAft>
        <a:buFont typeface="Source Sans Pro" panose="020B0503030403020204" pitchFamily="34" charset="0"/>
        <a:buChar char="‒"/>
        <a:defRPr sz="1125"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429816" indent="-129779" algn="l" defTabSz="685783" rtl="0" eaLnBrk="1" latinLnBrk="0" hangingPunct="1">
        <a:lnSpc>
          <a:spcPct val="100000"/>
        </a:lnSpc>
        <a:spcBef>
          <a:spcPts val="0"/>
        </a:spcBef>
        <a:spcAft>
          <a:spcPts val="0"/>
        </a:spcAft>
        <a:buClr>
          <a:schemeClr val="tx2"/>
        </a:buClr>
        <a:buFont typeface="Arial" panose="020B0604020202020204" pitchFamily="34" charset="0"/>
        <a:buChar char="•"/>
        <a:tabLst>
          <a:tab pos="170260" algn="l"/>
          <a:tab pos="429816" algn="l"/>
        </a:tabLst>
        <a:defRPr sz="825"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191" indent="0" algn="l" defTabSz="685783" rtl="0" eaLnBrk="1" latinLnBrk="0" hangingPunct="1">
        <a:lnSpc>
          <a:spcPts val="1725"/>
        </a:lnSpc>
        <a:spcBef>
          <a:spcPts val="0"/>
        </a:spcBef>
        <a:spcAft>
          <a:spcPts val="0"/>
        </a:spcAft>
        <a:buClr>
          <a:schemeClr val="bg2"/>
        </a:buClr>
        <a:buFontTx/>
        <a:buNone/>
        <a:defRPr sz="1125"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191" indent="0" algn="l" defTabSz="685783" rtl="0" eaLnBrk="1" latinLnBrk="0" hangingPunct="1">
        <a:lnSpc>
          <a:spcPts val="1725"/>
        </a:lnSpc>
        <a:spcBef>
          <a:spcPts val="0"/>
        </a:spcBef>
        <a:spcAft>
          <a:spcPts val="0"/>
        </a:spcAft>
        <a:buClr>
          <a:schemeClr val="bg2"/>
        </a:buClr>
        <a:buFont typeface="Source Sans Pro" panose="020B0503030403020204" pitchFamily="34" charset="0"/>
        <a:buNone/>
        <a:defRPr sz="1125"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346463" indent="0" algn="l" defTabSz="685783" rtl="0" eaLnBrk="1" latinLnBrk="0" hangingPunct="1">
        <a:lnSpc>
          <a:spcPts val="2025"/>
        </a:lnSpc>
        <a:spcBef>
          <a:spcPts val="0"/>
        </a:spcBef>
        <a:spcAft>
          <a:spcPts val="975"/>
        </a:spcAft>
        <a:buFontTx/>
        <a:buNone/>
        <a:defRPr sz="1875" b="0" i="1" kern="1200" baseline="0">
          <a:solidFill>
            <a:schemeClr val="bg2"/>
          </a:solidFill>
          <a:latin typeface="Source Sans Pro Black" panose="020B0803030403020204" pitchFamily="34" charset="0"/>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76">
          <p15:clr>
            <a:srgbClr val="F26B43"/>
          </p15:clr>
        </p15:guide>
        <p15:guide id="4" orient="horz" pos="576">
          <p15:clr>
            <a:srgbClr val="F26B43"/>
          </p15:clr>
        </p15:guide>
        <p15:guide id="5" pos="7392">
          <p15:clr>
            <a:srgbClr val="F26B43"/>
          </p15:clr>
        </p15:guide>
        <p15:guide id="6" pos="7104">
          <p15:clr>
            <a:srgbClr val="F26B43"/>
          </p15:clr>
        </p15:guide>
        <p15:guide id="7" orient="horz" pos="4032">
          <p15:clr>
            <a:srgbClr val="F26B43"/>
          </p15:clr>
        </p15:guide>
        <p15:guide id="8" orient="horz" pos="37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06" y="4846106"/>
            <a:ext cx="632530" cy="281943"/>
          </a:xfrm>
        </p:spPr>
        <p:txBody>
          <a:bodyPr anchor="t">
            <a:normAutofit/>
          </a:bodyPr>
          <a:lstStyle/>
          <a:p>
            <a:pPr>
              <a:spcAft>
                <a:spcPts val="600"/>
              </a:spcAft>
            </a:pPr>
            <a:fld id="{B9EC8DA3-CA5F-4DCE-A519-381E1557AFBB}" type="slidenum">
              <a:rPr lang="en-US" smtClean="0"/>
              <a:pPr>
                <a:spcAft>
                  <a:spcPts val="600"/>
                </a:spcAft>
              </a:pPr>
              <a:t>1</a:t>
            </a:fld>
            <a:endParaRPr lang="en-US"/>
          </a:p>
        </p:txBody>
      </p:sp>
      <p:sp>
        <p:nvSpPr>
          <p:cNvPr id="7" name="Rectangle 6">
            <a:extLst>
              <a:ext uri="{FF2B5EF4-FFF2-40B4-BE49-F238E27FC236}">
                <a16:creationId xmlns:a16="http://schemas.microsoft.com/office/drawing/2014/main" id="{A8681893-B0E4-72FB-5506-703C245C83D9}"/>
              </a:ext>
            </a:extLst>
          </p:cNvPr>
          <p:cNvSpPr/>
          <p:nvPr/>
        </p:nvSpPr>
        <p:spPr>
          <a:xfrm>
            <a:off x="-14984" y="1020726"/>
            <a:ext cx="9180576" cy="3473302"/>
          </a:xfrm>
          <a:prstGeom prst="rect">
            <a:avLst/>
          </a:prstGeom>
          <a:solidFill>
            <a:srgbClr val="003C7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4">
            <a:extLst>
              <a:ext uri="{FF2B5EF4-FFF2-40B4-BE49-F238E27FC236}">
                <a16:creationId xmlns:a16="http://schemas.microsoft.com/office/drawing/2014/main" id="{94407DAB-45B0-3F41-1710-02622441BC34}"/>
              </a:ext>
            </a:extLst>
          </p:cNvPr>
          <p:cNvSpPr>
            <a:spLocks noGrp="1"/>
          </p:cNvSpPr>
          <p:nvPr>
            <p:ph type="title"/>
          </p:nvPr>
        </p:nvSpPr>
        <p:spPr>
          <a:xfrm>
            <a:off x="459779" y="2249115"/>
            <a:ext cx="8224442" cy="645270"/>
          </a:xfrm>
        </p:spPr>
        <p:txBody>
          <a:bodyPr anchor="ctr">
            <a:noAutofit/>
          </a:bodyPr>
          <a:lstStyle/>
          <a:p>
            <a:pPr algn="ctr"/>
            <a:r>
              <a:rPr lang="en-US" sz="4400" b="1" dirty="0">
                <a:latin typeface="HelveticaNeueLT Std Med Cn" panose="020B0806040702040204" pitchFamily="34" charset="0"/>
              </a:rPr>
              <a:t>Welcome</a:t>
            </a:r>
          </a:p>
        </p:txBody>
      </p:sp>
      <p:pic>
        <p:nvPicPr>
          <p:cNvPr id="3" name="Picture 2">
            <a:extLst>
              <a:ext uri="{FF2B5EF4-FFF2-40B4-BE49-F238E27FC236}">
                <a16:creationId xmlns:a16="http://schemas.microsoft.com/office/drawing/2014/main" id="{39CCE9EA-B389-DE8B-4B15-B5AA48A52C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983" y="-7088"/>
            <a:ext cx="9180576" cy="10774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9813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5182-A6E1-0D11-A432-9BC258207C07}"/>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B2DC8A5C-8C54-E4FB-4E7A-FA7ADDC355A6}"/>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08A7207C-D0F6-F6DB-16E4-F3DE1332E0BA}"/>
              </a:ext>
            </a:extLst>
          </p:cNvPr>
          <p:cNvSpPr>
            <a:spLocks noGrp="1"/>
          </p:cNvSpPr>
          <p:nvPr>
            <p:ph type="title"/>
          </p:nvPr>
        </p:nvSpPr>
        <p:spPr>
          <a:xfrm>
            <a:off x="291074" y="120479"/>
            <a:ext cx="8395725" cy="645270"/>
          </a:xfrm>
        </p:spPr>
        <p:txBody>
          <a:bodyPr>
            <a:normAutofit fontScale="90000"/>
          </a:bodyPr>
          <a:lstStyle/>
          <a:p>
            <a:r>
              <a:rPr lang="en-US" sz="2700" dirty="0">
                <a:latin typeface="Source Sans Pro"/>
              </a:rPr>
              <a:t>Deep Geothermal Drilling, Switzerland – 12.25” Granite &amp; Gneiss</a:t>
            </a:r>
            <a:endParaRPr lang="en-US" sz="2700" dirty="0"/>
          </a:p>
        </p:txBody>
      </p:sp>
      <p:sp>
        <p:nvSpPr>
          <p:cNvPr id="7" name="Slide Number Placeholder 6">
            <a:extLst>
              <a:ext uri="{FF2B5EF4-FFF2-40B4-BE49-F238E27FC236}">
                <a16:creationId xmlns:a16="http://schemas.microsoft.com/office/drawing/2014/main" id="{0288670B-0FEB-B537-C8D7-90079EDC1B2B}"/>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10</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6D131AA9-673E-8BDB-66FF-26BB2F748117}"/>
              </a:ext>
            </a:extLst>
          </p:cNvPr>
          <p:cNvSpPr>
            <a:spLocks noGrp="1"/>
          </p:cNvSpPr>
          <p:nvPr>
            <p:ph sz="quarter" idx="12"/>
          </p:nvPr>
        </p:nvSpPr>
        <p:spPr>
          <a:xfrm>
            <a:off x="291075" y="1292358"/>
            <a:ext cx="7893920" cy="3246782"/>
          </a:xfrm>
        </p:spPr>
        <p:txBody>
          <a:bodyPr vert="horz" lIns="0" tIns="0" rIns="0" bIns="0" rtlCol="0" anchor="t">
            <a:noAutofit/>
          </a:bodyPr>
          <a:lstStyle/>
          <a:p>
            <a:r>
              <a:rPr lang="en-US" sz="1800" dirty="0">
                <a:solidFill>
                  <a:schemeClr val="bg1"/>
                </a:solidFill>
                <a:latin typeface="Source Sans Pro"/>
              </a:rPr>
              <a:t>Utah Forge - use V-shaped cutter technology achieves higher ROP</a:t>
            </a:r>
          </a:p>
        </p:txBody>
      </p:sp>
      <p:sp>
        <p:nvSpPr>
          <p:cNvPr id="13" name="Text Placeholder 11">
            <a:extLst>
              <a:ext uri="{FF2B5EF4-FFF2-40B4-BE49-F238E27FC236}">
                <a16:creationId xmlns:a16="http://schemas.microsoft.com/office/drawing/2014/main" id="{FD03E30E-F24F-DFE7-9B49-03DA655FECC6}"/>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GB" sz="1500" dirty="0">
                <a:solidFill>
                  <a:srgbClr val="FFFFFF"/>
                </a:solidFill>
              </a:rPr>
              <a:t>(SPE/IADC-223784-MS)</a:t>
            </a:r>
          </a:p>
        </p:txBody>
      </p:sp>
      <p:pic>
        <p:nvPicPr>
          <p:cNvPr id="16" name="Picture 15">
            <a:extLst>
              <a:ext uri="{FF2B5EF4-FFF2-40B4-BE49-F238E27FC236}">
                <a16:creationId xmlns:a16="http://schemas.microsoft.com/office/drawing/2014/main" id="{BF31B3DA-3B38-2D75-5CA5-64E8FD57D173}"/>
              </a:ext>
            </a:extLst>
          </p:cNvPr>
          <p:cNvPicPr>
            <a:picLocks noChangeAspect="1"/>
          </p:cNvPicPr>
          <p:nvPr/>
        </p:nvPicPr>
        <p:blipFill>
          <a:blip r:embed="rId3"/>
          <a:stretch>
            <a:fillRect/>
          </a:stretch>
        </p:blipFill>
        <p:spPr>
          <a:xfrm>
            <a:off x="464729" y="1695808"/>
            <a:ext cx="4412071" cy="3104791"/>
          </a:xfrm>
          <a:prstGeom prst="rect">
            <a:avLst/>
          </a:prstGeom>
        </p:spPr>
      </p:pic>
      <p:pic>
        <p:nvPicPr>
          <p:cNvPr id="19" name="Picture 18">
            <a:extLst>
              <a:ext uri="{FF2B5EF4-FFF2-40B4-BE49-F238E27FC236}">
                <a16:creationId xmlns:a16="http://schemas.microsoft.com/office/drawing/2014/main" id="{1EE73D76-C77C-0975-A4E2-E13E50370255}"/>
              </a:ext>
            </a:extLst>
          </p:cNvPr>
          <p:cNvPicPr>
            <a:picLocks noChangeAspect="1"/>
          </p:cNvPicPr>
          <p:nvPr/>
        </p:nvPicPr>
        <p:blipFill>
          <a:blip r:embed="rId4"/>
          <a:stretch>
            <a:fillRect/>
          </a:stretch>
        </p:blipFill>
        <p:spPr>
          <a:xfrm>
            <a:off x="5080191" y="2105144"/>
            <a:ext cx="2521080" cy="2286117"/>
          </a:xfrm>
          <a:prstGeom prst="rect">
            <a:avLst/>
          </a:prstGeom>
        </p:spPr>
      </p:pic>
    </p:spTree>
    <p:extLst>
      <p:ext uri="{BB962C8B-B14F-4D97-AF65-F5344CB8AC3E}">
        <p14:creationId xmlns:p14="http://schemas.microsoft.com/office/powerpoint/2010/main" val="28549854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B21C6-C18B-0555-077C-8113B01C75E2}"/>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9623FCE9-88CC-5AD5-9EE9-2414BFA4E9DB}"/>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F4710D9B-28F3-766D-8096-4F9EB5D3A5CD}"/>
              </a:ext>
            </a:extLst>
          </p:cNvPr>
          <p:cNvSpPr>
            <a:spLocks noGrp="1"/>
          </p:cNvSpPr>
          <p:nvPr>
            <p:ph type="title"/>
          </p:nvPr>
        </p:nvSpPr>
        <p:spPr>
          <a:xfrm>
            <a:off x="291074" y="120479"/>
            <a:ext cx="8395725" cy="645270"/>
          </a:xfrm>
        </p:spPr>
        <p:txBody>
          <a:bodyPr>
            <a:normAutofit fontScale="90000"/>
          </a:bodyPr>
          <a:lstStyle/>
          <a:p>
            <a:r>
              <a:rPr lang="en-US" sz="2700" dirty="0">
                <a:latin typeface="Source Sans Pro"/>
              </a:rPr>
              <a:t>Deep Geothermal Drilling, Switzerland – 12.25” Granite &amp; Gneiss</a:t>
            </a:r>
            <a:endParaRPr lang="en-US" sz="2700" dirty="0"/>
          </a:p>
        </p:txBody>
      </p:sp>
      <p:sp>
        <p:nvSpPr>
          <p:cNvPr id="7" name="Slide Number Placeholder 6">
            <a:extLst>
              <a:ext uri="{FF2B5EF4-FFF2-40B4-BE49-F238E27FC236}">
                <a16:creationId xmlns:a16="http://schemas.microsoft.com/office/drawing/2014/main" id="{990A0813-0B00-4542-7434-C716F507F5B8}"/>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11</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0BEC2C0E-60D4-E914-8D6B-F460067815E3}"/>
              </a:ext>
            </a:extLst>
          </p:cNvPr>
          <p:cNvSpPr>
            <a:spLocks noGrp="1"/>
          </p:cNvSpPr>
          <p:nvPr>
            <p:ph sz="quarter" idx="12"/>
          </p:nvPr>
        </p:nvSpPr>
        <p:spPr>
          <a:xfrm>
            <a:off x="309786" y="1292358"/>
            <a:ext cx="4348013" cy="3246782"/>
          </a:xfrm>
        </p:spPr>
        <p:txBody>
          <a:bodyPr vert="horz" lIns="0" tIns="0" rIns="0" bIns="0" rtlCol="0" anchor="t">
            <a:noAutofit/>
          </a:bodyPr>
          <a:lstStyle/>
          <a:p>
            <a:r>
              <a:rPr lang="en-US" sz="1800" dirty="0">
                <a:solidFill>
                  <a:schemeClr val="bg1"/>
                </a:solidFill>
                <a:latin typeface="Source Sans Pro"/>
              </a:rPr>
              <a:t>Reached TD 26 days ahead of AFE days and reached rig release, after coring, logging, and running casing and cementing, 16 days ahead of schedule</a:t>
            </a:r>
          </a:p>
          <a:p>
            <a:endParaRPr lang="en-US" sz="1800" dirty="0">
              <a:solidFill>
                <a:schemeClr val="bg1"/>
              </a:solidFill>
              <a:latin typeface="Source Sans Pro"/>
            </a:endParaRPr>
          </a:p>
          <a:p>
            <a:r>
              <a:rPr lang="en-US" sz="1800" dirty="0">
                <a:solidFill>
                  <a:schemeClr val="bg1"/>
                </a:solidFill>
                <a:latin typeface="Source Sans Pro"/>
              </a:rPr>
              <a:t>Dulls indicate more work to be done with cutter grade development.</a:t>
            </a:r>
          </a:p>
          <a:p>
            <a:endParaRPr lang="en-US" sz="1800" dirty="0">
              <a:solidFill>
                <a:schemeClr val="bg1"/>
              </a:solidFill>
              <a:latin typeface="Source Sans Pro"/>
            </a:endParaRPr>
          </a:p>
          <a:p>
            <a:r>
              <a:rPr lang="en-US" sz="1800" dirty="0">
                <a:solidFill>
                  <a:schemeClr val="bg1"/>
                </a:solidFill>
                <a:latin typeface="Source Sans Pro"/>
              </a:rPr>
              <a:t>Two different designs:  One bit displays thermal abrasive wear while the other shows predominately mechanical damage </a:t>
            </a:r>
          </a:p>
        </p:txBody>
      </p:sp>
      <p:sp>
        <p:nvSpPr>
          <p:cNvPr id="13" name="Text Placeholder 11">
            <a:extLst>
              <a:ext uri="{FF2B5EF4-FFF2-40B4-BE49-F238E27FC236}">
                <a16:creationId xmlns:a16="http://schemas.microsoft.com/office/drawing/2014/main" id="{D982C6C8-17AD-4AEB-3494-9B68107F1F58}"/>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GB" sz="1500" dirty="0">
                <a:solidFill>
                  <a:srgbClr val="FFFFFF"/>
                </a:solidFill>
              </a:rPr>
              <a:t>(SPE/IADC-223784-MS)</a:t>
            </a:r>
          </a:p>
        </p:txBody>
      </p:sp>
      <p:pic>
        <p:nvPicPr>
          <p:cNvPr id="10" name="Picture 9">
            <a:extLst>
              <a:ext uri="{FF2B5EF4-FFF2-40B4-BE49-F238E27FC236}">
                <a16:creationId xmlns:a16="http://schemas.microsoft.com/office/drawing/2014/main" id="{9A412819-0D9F-2B5C-FD0D-EF6A68998A9D}"/>
              </a:ext>
            </a:extLst>
          </p:cNvPr>
          <p:cNvPicPr>
            <a:picLocks noChangeAspect="1"/>
          </p:cNvPicPr>
          <p:nvPr/>
        </p:nvPicPr>
        <p:blipFill>
          <a:blip r:embed="rId3"/>
          <a:stretch>
            <a:fillRect/>
          </a:stretch>
        </p:blipFill>
        <p:spPr>
          <a:xfrm>
            <a:off x="4844615" y="1232551"/>
            <a:ext cx="2298893" cy="3244325"/>
          </a:xfrm>
          <a:prstGeom prst="rect">
            <a:avLst/>
          </a:prstGeom>
        </p:spPr>
      </p:pic>
      <p:pic>
        <p:nvPicPr>
          <p:cNvPr id="15" name="Picture 14">
            <a:extLst>
              <a:ext uri="{FF2B5EF4-FFF2-40B4-BE49-F238E27FC236}">
                <a16:creationId xmlns:a16="http://schemas.microsoft.com/office/drawing/2014/main" id="{1C366110-C109-252E-6E19-37354235F6BA}"/>
              </a:ext>
            </a:extLst>
          </p:cNvPr>
          <p:cNvPicPr>
            <a:picLocks noChangeAspect="1"/>
          </p:cNvPicPr>
          <p:nvPr/>
        </p:nvPicPr>
        <p:blipFill>
          <a:blip r:embed="rId4"/>
          <a:stretch>
            <a:fillRect/>
          </a:stretch>
        </p:blipFill>
        <p:spPr>
          <a:xfrm>
            <a:off x="7207906" y="1232550"/>
            <a:ext cx="3532252" cy="3244325"/>
          </a:xfrm>
          <a:prstGeom prst="rect">
            <a:avLst/>
          </a:prstGeom>
        </p:spPr>
      </p:pic>
    </p:spTree>
    <p:extLst>
      <p:ext uri="{BB962C8B-B14F-4D97-AF65-F5344CB8AC3E}">
        <p14:creationId xmlns:p14="http://schemas.microsoft.com/office/powerpoint/2010/main" val="29452350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6F08-27A3-B0CE-D5D4-DB4C60E8C0BB}"/>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3AAB63B3-2700-6D3C-0D23-ACD0B8D93F9D}"/>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C549C2BB-604A-928C-6408-49DA21A02D7F}"/>
              </a:ext>
            </a:extLst>
          </p:cNvPr>
          <p:cNvSpPr>
            <a:spLocks noGrp="1"/>
          </p:cNvSpPr>
          <p:nvPr>
            <p:ph type="title"/>
          </p:nvPr>
        </p:nvSpPr>
        <p:spPr>
          <a:xfrm>
            <a:off x="291074" y="120479"/>
            <a:ext cx="8395725" cy="645270"/>
          </a:xfrm>
        </p:spPr>
        <p:txBody>
          <a:bodyPr>
            <a:normAutofit/>
          </a:bodyPr>
          <a:lstStyle/>
          <a:p>
            <a:r>
              <a:rPr lang="en-US" sz="2700" dirty="0">
                <a:latin typeface="Source Sans Pro"/>
              </a:rPr>
              <a:t>Utah – Deep Set 12.25” Drill-Out </a:t>
            </a:r>
            <a:endParaRPr lang="en-US" sz="2700" dirty="0"/>
          </a:p>
        </p:txBody>
      </p:sp>
      <p:sp>
        <p:nvSpPr>
          <p:cNvPr id="7" name="Slide Number Placeholder 6">
            <a:extLst>
              <a:ext uri="{FF2B5EF4-FFF2-40B4-BE49-F238E27FC236}">
                <a16:creationId xmlns:a16="http://schemas.microsoft.com/office/drawing/2014/main" id="{FB165636-E539-C3C5-3E19-21FDE1AAA2F3}"/>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12</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96DAA656-94EA-0E2B-7EE6-63B93AF75813}"/>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1600" dirty="0">
                <a:solidFill>
                  <a:schemeClr val="bg1"/>
                </a:solidFill>
                <a:latin typeface="Source Sans Pro"/>
              </a:rPr>
              <a:t>Drilled medium formation but eventually tagged granite top</a:t>
            </a:r>
            <a:endParaRPr lang="en-GB" sz="1600" dirty="0">
              <a:solidFill>
                <a:schemeClr val="bg1"/>
              </a:solidFill>
              <a:latin typeface="Source Sans Pro"/>
            </a:endParaRPr>
          </a:p>
        </p:txBody>
      </p:sp>
      <p:sp>
        <p:nvSpPr>
          <p:cNvPr id="13" name="Text Placeholder 11">
            <a:extLst>
              <a:ext uri="{FF2B5EF4-FFF2-40B4-BE49-F238E27FC236}">
                <a16:creationId xmlns:a16="http://schemas.microsoft.com/office/drawing/2014/main" id="{9AE7369A-5ACF-50C5-9FEC-D8DB0AA7186F}"/>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endParaRPr lang="en-GB" sz="1500" dirty="0">
              <a:solidFill>
                <a:srgbClr val="FFFFFF"/>
              </a:solidFill>
            </a:endParaRPr>
          </a:p>
        </p:txBody>
      </p:sp>
      <p:grpSp>
        <p:nvGrpSpPr>
          <p:cNvPr id="9" name="Group 8">
            <a:extLst>
              <a:ext uri="{FF2B5EF4-FFF2-40B4-BE49-F238E27FC236}">
                <a16:creationId xmlns:a16="http://schemas.microsoft.com/office/drawing/2014/main" id="{5E158A5A-06A9-13F1-E2AB-2C5DA1EF3858}"/>
              </a:ext>
            </a:extLst>
          </p:cNvPr>
          <p:cNvGrpSpPr/>
          <p:nvPr/>
        </p:nvGrpSpPr>
        <p:grpSpPr>
          <a:xfrm>
            <a:off x="632037" y="1665709"/>
            <a:ext cx="4378578" cy="2756797"/>
            <a:chOff x="453617" y="1948207"/>
            <a:chExt cx="4378578" cy="2756797"/>
          </a:xfrm>
        </p:grpSpPr>
        <p:pic>
          <p:nvPicPr>
            <p:cNvPr id="3" name="Picture 2">
              <a:extLst>
                <a:ext uri="{FF2B5EF4-FFF2-40B4-BE49-F238E27FC236}">
                  <a16:creationId xmlns:a16="http://schemas.microsoft.com/office/drawing/2014/main" id="{DC9A0F3E-46AF-4CCF-D0F1-CAFEB54E7FCB}"/>
                </a:ext>
              </a:extLst>
            </p:cNvPr>
            <p:cNvPicPr>
              <a:picLocks noChangeAspect="1"/>
            </p:cNvPicPr>
            <p:nvPr/>
          </p:nvPicPr>
          <p:blipFill>
            <a:blip r:embed="rId3"/>
            <a:stretch>
              <a:fillRect/>
            </a:stretch>
          </p:blipFill>
          <p:spPr>
            <a:xfrm>
              <a:off x="453617" y="1948207"/>
              <a:ext cx="4033843" cy="2756797"/>
            </a:xfrm>
            <a:prstGeom prst="rect">
              <a:avLst/>
            </a:prstGeom>
          </p:spPr>
        </p:pic>
        <p:sp>
          <p:nvSpPr>
            <p:cNvPr id="6" name="Rectangle 5">
              <a:extLst>
                <a:ext uri="{FF2B5EF4-FFF2-40B4-BE49-F238E27FC236}">
                  <a16:creationId xmlns:a16="http://schemas.microsoft.com/office/drawing/2014/main" id="{CFE37343-9911-4251-304D-B9AAB7A40B96}"/>
                </a:ext>
              </a:extLst>
            </p:cNvPr>
            <p:cNvSpPr/>
            <p:nvPr/>
          </p:nvSpPr>
          <p:spPr>
            <a:xfrm>
              <a:off x="3850888" y="1948207"/>
              <a:ext cx="981307" cy="1757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F579B6FE-4DA2-E25C-2C2B-ECD13E2C9882}"/>
              </a:ext>
            </a:extLst>
          </p:cNvPr>
          <p:cNvPicPr>
            <a:picLocks noChangeAspect="1"/>
          </p:cNvPicPr>
          <p:nvPr/>
        </p:nvPicPr>
        <p:blipFill>
          <a:blip r:embed="rId4"/>
          <a:srcRect b="10455"/>
          <a:stretch>
            <a:fillRect/>
          </a:stretch>
        </p:blipFill>
        <p:spPr>
          <a:xfrm>
            <a:off x="5320041" y="1665709"/>
            <a:ext cx="2743110" cy="2680385"/>
          </a:xfrm>
          <a:prstGeom prst="rect">
            <a:avLst/>
          </a:prstGeom>
        </p:spPr>
      </p:pic>
    </p:spTree>
    <p:extLst>
      <p:ext uri="{BB962C8B-B14F-4D97-AF65-F5344CB8AC3E}">
        <p14:creationId xmlns:p14="http://schemas.microsoft.com/office/powerpoint/2010/main" val="37598285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13D3-19B2-6E85-962C-8AC2EF61699B}"/>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2B1AA1F8-D25C-5527-945F-5014FACF912E}"/>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49F6032F-AADE-BEF8-02B1-B85B3B5D7ED9}"/>
              </a:ext>
            </a:extLst>
          </p:cNvPr>
          <p:cNvSpPr>
            <a:spLocks noGrp="1"/>
          </p:cNvSpPr>
          <p:nvPr>
            <p:ph type="title"/>
          </p:nvPr>
        </p:nvSpPr>
        <p:spPr>
          <a:xfrm>
            <a:off x="291074" y="120479"/>
            <a:ext cx="8395725" cy="645270"/>
          </a:xfrm>
        </p:spPr>
        <p:txBody>
          <a:bodyPr>
            <a:normAutofit/>
          </a:bodyPr>
          <a:lstStyle/>
          <a:p>
            <a:r>
              <a:rPr lang="en-US" sz="2700" dirty="0">
                <a:latin typeface="Source Sans Pro"/>
              </a:rPr>
              <a:t>Utah – Deep Set 12.25” Drill-Out </a:t>
            </a:r>
            <a:endParaRPr lang="en-US" sz="2700" dirty="0"/>
          </a:p>
        </p:txBody>
      </p:sp>
      <p:sp>
        <p:nvSpPr>
          <p:cNvPr id="7" name="Slide Number Placeholder 6">
            <a:extLst>
              <a:ext uri="{FF2B5EF4-FFF2-40B4-BE49-F238E27FC236}">
                <a16:creationId xmlns:a16="http://schemas.microsoft.com/office/drawing/2014/main" id="{3D9339C0-5CA1-B3E0-CD84-38F01D97D277}"/>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13</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90B0252B-8591-6307-0BC6-C20E575EF86D}"/>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1600" dirty="0">
                <a:solidFill>
                  <a:schemeClr val="bg1"/>
                </a:solidFill>
                <a:latin typeface="Source Sans Pro"/>
              </a:rPr>
              <a:t>Same bit with different shaped cutters.  </a:t>
            </a:r>
            <a:endParaRPr lang="en-GB" sz="1600" dirty="0">
              <a:solidFill>
                <a:schemeClr val="bg1"/>
              </a:solidFill>
              <a:latin typeface="Source Sans Pro"/>
            </a:endParaRPr>
          </a:p>
        </p:txBody>
      </p:sp>
      <p:sp>
        <p:nvSpPr>
          <p:cNvPr id="13" name="Text Placeholder 11">
            <a:extLst>
              <a:ext uri="{FF2B5EF4-FFF2-40B4-BE49-F238E27FC236}">
                <a16:creationId xmlns:a16="http://schemas.microsoft.com/office/drawing/2014/main" id="{7F009C5D-1E59-2365-8D16-9D870184314B}"/>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endParaRPr lang="en-GB" sz="1500" dirty="0">
              <a:solidFill>
                <a:srgbClr val="FFFFFF"/>
              </a:solidFill>
            </a:endParaRPr>
          </a:p>
        </p:txBody>
      </p:sp>
      <p:pic>
        <p:nvPicPr>
          <p:cNvPr id="5" name="Picture 4">
            <a:extLst>
              <a:ext uri="{FF2B5EF4-FFF2-40B4-BE49-F238E27FC236}">
                <a16:creationId xmlns:a16="http://schemas.microsoft.com/office/drawing/2014/main" id="{5272F7A8-BD5E-5488-BED9-8AA626D407CF}"/>
              </a:ext>
            </a:extLst>
          </p:cNvPr>
          <p:cNvPicPr>
            <a:picLocks noChangeAspect="1"/>
          </p:cNvPicPr>
          <p:nvPr/>
        </p:nvPicPr>
        <p:blipFill>
          <a:blip r:embed="rId3"/>
          <a:stretch>
            <a:fillRect/>
          </a:stretch>
        </p:blipFill>
        <p:spPr>
          <a:xfrm>
            <a:off x="1435675" y="1526458"/>
            <a:ext cx="1752690" cy="3143412"/>
          </a:xfrm>
          <a:prstGeom prst="rect">
            <a:avLst/>
          </a:prstGeom>
        </p:spPr>
      </p:pic>
      <p:pic>
        <p:nvPicPr>
          <p:cNvPr id="12" name="Picture 11">
            <a:extLst>
              <a:ext uri="{FF2B5EF4-FFF2-40B4-BE49-F238E27FC236}">
                <a16:creationId xmlns:a16="http://schemas.microsoft.com/office/drawing/2014/main" id="{AD452D97-20B2-C33D-A922-79FCF9CAB2D7}"/>
              </a:ext>
            </a:extLst>
          </p:cNvPr>
          <p:cNvPicPr>
            <a:picLocks noChangeAspect="1"/>
          </p:cNvPicPr>
          <p:nvPr/>
        </p:nvPicPr>
        <p:blipFill>
          <a:blip r:embed="rId4"/>
          <a:srcRect b="29874"/>
          <a:stretch>
            <a:fillRect/>
          </a:stretch>
        </p:blipFill>
        <p:spPr>
          <a:xfrm>
            <a:off x="3636113" y="1526458"/>
            <a:ext cx="2319524" cy="3143412"/>
          </a:xfrm>
          <a:prstGeom prst="rect">
            <a:avLst/>
          </a:prstGeom>
        </p:spPr>
      </p:pic>
    </p:spTree>
    <p:extLst>
      <p:ext uri="{BB962C8B-B14F-4D97-AF65-F5344CB8AC3E}">
        <p14:creationId xmlns:p14="http://schemas.microsoft.com/office/powerpoint/2010/main" val="859872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1446C-3D34-FFDF-E816-501B8A165294}"/>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68024F0D-E6C8-CC66-D193-5AEED87F86CB}"/>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9FAB9A05-F848-DAAD-D90E-B3E2F171421A}"/>
              </a:ext>
            </a:extLst>
          </p:cNvPr>
          <p:cNvSpPr>
            <a:spLocks noGrp="1"/>
          </p:cNvSpPr>
          <p:nvPr>
            <p:ph type="title"/>
          </p:nvPr>
        </p:nvSpPr>
        <p:spPr>
          <a:xfrm>
            <a:off x="291074" y="120479"/>
            <a:ext cx="8395725" cy="645270"/>
          </a:xfrm>
        </p:spPr>
        <p:txBody>
          <a:bodyPr>
            <a:normAutofit/>
          </a:bodyPr>
          <a:lstStyle/>
          <a:p>
            <a:r>
              <a:rPr lang="en-US" sz="2700" dirty="0">
                <a:latin typeface="Source Sans Pro"/>
              </a:rPr>
              <a:t>Conclusions</a:t>
            </a:r>
            <a:endParaRPr lang="en-US" sz="2700" dirty="0"/>
          </a:p>
        </p:txBody>
      </p:sp>
      <p:sp>
        <p:nvSpPr>
          <p:cNvPr id="7" name="Slide Number Placeholder 6">
            <a:extLst>
              <a:ext uri="{FF2B5EF4-FFF2-40B4-BE49-F238E27FC236}">
                <a16:creationId xmlns:a16="http://schemas.microsoft.com/office/drawing/2014/main" id="{5C2198FF-DBD9-A4CD-0AD6-199C39310FD4}"/>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14</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419C3065-75D5-FFD5-D0A7-9B024B4F1763}"/>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2000" dirty="0">
                <a:solidFill>
                  <a:schemeClr val="bg1"/>
                </a:solidFill>
                <a:latin typeface="Source Sans Pro"/>
              </a:rPr>
              <a:t>Shaped cutters </a:t>
            </a:r>
          </a:p>
          <a:p>
            <a:pPr lvl="1"/>
            <a:r>
              <a:rPr lang="en-US" sz="1600" dirty="0">
                <a:solidFill>
                  <a:schemeClr val="bg1"/>
                </a:solidFill>
                <a:latin typeface="Source Sans Pro"/>
              </a:rPr>
              <a:t>Will make or break performance in geothermal applications </a:t>
            </a:r>
          </a:p>
          <a:p>
            <a:pPr lvl="1"/>
            <a:r>
              <a:rPr lang="en-US" sz="1600" dirty="0">
                <a:solidFill>
                  <a:schemeClr val="bg1"/>
                </a:solidFill>
                <a:latin typeface="Source Sans Pro"/>
              </a:rPr>
              <a:t>Cutter rock interaction is lithology dependent</a:t>
            </a:r>
          </a:p>
          <a:p>
            <a:pPr lvl="1"/>
            <a:r>
              <a:rPr lang="en-US" sz="1600" dirty="0">
                <a:solidFill>
                  <a:schemeClr val="bg1"/>
                </a:solidFill>
                <a:latin typeface="Source Sans Pro"/>
              </a:rPr>
              <a:t>Placement on the drill bit is critical</a:t>
            </a:r>
          </a:p>
          <a:p>
            <a:pPr lvl="2"/>
            <a:r>
              <a:rPr lang="en-US" sz="1400" dirty="0">
                <a:solidFill>
                  <a:schemeClr val="bg1"/>
                </a:solidFill>
                <a:latin typeface="Source Sans Pro"/>
              </a:rPr>
              <a:t>Alternating patterns</a:t>
            </a:r>
          </a:p>
          <a:p>
            <a:pPr lvl="2"/>
            <a:r>
              <a:rPr lang="en-US" sz="1400" dirty="0">
                <a:solidFill>
                  <a:schemeClr val="bg1"/>
                </a:solidFill>
                <a:latin typeface="Source Sans Pro"/>
              </a:rPr>
              <a:t>Shoulder, cone, &amp; nose </a:t>
            </a:r>
          </a:p>
          <a:p>
            <a:pPr lvl="2"/>
            <a:endParaRPr lang="en-US" sz="1400" dirty="0">
              <a:solidFill>
                <a:schemeClr val="bg1"/>
              </a:solidFill>
              <a:latin typeface="Source Sans Pro"/>
            </a:endParaRPr>
          </a:p>
          <a:p>
            <a:r>
              <a:rPr lang="en-US" sz="2000" dirty="0">
                <a:solidFill>
                  <a:schemeClr val="bg1"/>
                </a:solidFill>
                <a:latin typeface="Source Sans Pro"/>
              </a:rPr>
              <a:t>Cutter Grades</a:t>
            </a:r>
          </a:p>
          <a:p>
            <a:pPr lvl="1"/>
            <a:r>
              <a:rPr lang="en-US" sz="1600" dirty="0">
                <a:solidFill>
                  <a:schemeClr val="bg1"/>
                </a:solidFill>
                <a:latin typeface="Source Sans Pro"/>
              </a:rPr>
              <a:t>Is the foundation of performance</a:t>
            </a:r>
          </a:p>
          <a:p>
            <a:pPr lvl="1"/>
            <a:r>
              <a:rPr lang="en-US" sz="1600" dirty="0">
                <a:solidFill>
                  <a:schemeClr val="bg1"/>
                </a:solidFill>
                <a:latin typeface="Source Sans Pro"/>
              </a:rPr>
              <a:t>Regardless of shape cutter grade can limit performance</a:t>
            </a:r>
            <a:endParaRPr lang="en-GB" sz="1600" dirty="0">
              <a:solidFill>
                <a:schemeClr val="bg1"/>
              </a:solidFill>
              <a:latin typeface="Source Sans Pro"/>
            </a:endParaRPr>
          </a:p>
        </p:txBody>
      </p:sp>
      <p:sp>
        <p:nvSpPr>
          <p:cNvPr id="13" name="Text Placeholder 11">
            <a:extLst>
              <a:ext uri="{FF2B5EF4-FFF2-40B4-BE49-F238E27FC236}">
                <a16:creationId xmlns:a16="http://schemas.microsoft.com/office/drawing/2014/main" id="{C7922F46-568D-BA64-FF42-1101080303E5}"/>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endParaRPr lang="en-GB" sz="1500" dirty="0">
              <a:solidFill>
                <a:srgbClr val="FFFFFF"/>
              </a:solidFill>
            </a:endParaRPr>
          </a:p>
        </p:txBody>
      </p:sp>
    </p:spTree>
    <p:extLst>
      <p:ext uri="{BB962C8B-B14F-4D97-AF65-F5344CB8AC3E}">
        <p14:creationId xmlns:p14="http://schemas.microsoft.com/office/powerpoint/2010/main" val="2657976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15A6-1A45-45B9-68DD-22412BFF9A3D}"/>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7FAA23C9-0054-5328-4515-7387D11C3A24}"/>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3AF1C9AD-F76C-67C0-9559-17FF9DB2293D}"/>
              </a:ext>
            </a:extLst>
          </p:cNvPr>
          <p:cNvSpPr>
            <a:spLocks noGrp="1"/>
          </p:cNvSpPr>
          <p:nvPr>
            <p:ph type="title"/>
          </p:nvPr>
        </p:nvSpPr>
        <p:spPr>
          <a:xfrm>
            <a:off x="291074" y="120479"/>
            <a:ext cx="8395725" cy="645270"/>
          </a:xfrm>
        </p:spPr>
        <p:txBody>
          <a:bodyPr>
            <a:normAutofit/>
          </a:bodyPr>
          <a:lstStyle/>
          <a:p>
            <a:r>
              <a:rPr lang="en-US" sz="2700" dirty="0">
                <a:latin typeface="Source Sans Pro"/>
              </a:rPr>
              <a:t>Acknowledgements</a:t>
            </a:r>
            <a:endParaRPr lang="en-US" sz="2700" dirty="0"/>
          </a:p>
        </p:txBody>
      </p:sp>
      <p:sp>
        <p:nvSpPr>
          <p:cNvPr id="7" name="Slide Number Placeholder 6">
            <a:extLst>
              <a:ext uri="{FF2B5EF4-FFF2-40B4-BE49-F238E27FC236}">
                <a16:creationId xmlns:a16="http://schemas.microsoft.com/office/drawing/2014/main" id="{C60A6789-CD49-CE2D-734B-6A7BC112EA92}"/>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15</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698546C0-B33B-025D-BFDA-DFDAA55BBD83}"/>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2000" dirty="0">
                <a:solidFill>
                  <a:schemeClr val="bg1"/>
                </a:solidFill>
                <a:latin typeface="Source Sans Pro"/>
              </a:rPr>
              <a:t>Utah Forge Work and the Team</a:t>
            </a:r>
          </a:p>
          <a:p>
            <a:r>
              <a:rPr lang="en-US" sz="2000" dirty="0">
                <a:solidFill>
                  <a:schemeClr val="bg1"/>
                </a:solidFill>
                <a:latin typeface="Source Sans Pro"/>
              </a:rPr>
              <a:t>NOV-RH New Zealand Team</a:t>
            </a:r>
          </a:p>
          <a:p>
            <a:r>
              <a:rPr lang="en-US" sz="2000" dirty="0">
                <a:solidFill>
                  <a:schemeClr val="bg1"/>
                </a:solidFill>
                <a:latin typeface="Source Sans Pro"/>
              </a:rPr>
              <a:t>Alexis Garcia &amp; Tom Roberts – NOV Geothermal &amp; RH Technology VP </a:t>
            </a:r>
          </a:p>
          <a:p>
            <a:r>
              <a:rPr lang="en-US" sz="2000" dirty="0">
                <a:solidFill>
                  <a:schemeClr val="bg1"/>
                </a:solidFill>
                <a:latin typeface="Source Sans Pro"/>
              </a:rPr>
              <a:t>Walker Olsen, Stephen Dalton, &amp; James May – Geothermal Team</a:t>
            </a:r>
          </a:p>
          <a:p>
            <a:pPr marL="0" indent="0">
              <a:buNone/>
            </a:pPr>
            <a:endParaRPr lang="en-GB" sz="2000" dirty="0">
              <a:solidFill>
                <a:schemeClr val="bg1"/>
              </a:solidFill>
              <a:latin typeface="Source Sans Pro"/>
            </a:endParaRPr>
          </a:p>
        </p:txBody>
      </p:sp>
      <p:sp>
        <p:nvSpPr>
          <p:cNvPr id="13" name="Text Placeholder 11">
            <a:extLst>
              <a:ext uri="{FF2B5EF4-FFF2-40B4-BE49-F238E27FC236}">
                <a16:creationId xmlns:a16="http://schemas.microsoft.com/office/drawing/2014/main" id="{7A5A538F-B4A1-B654-694A-8C65110FD476}"/>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endParaRPr lang="en-GB" sz="1500" dirty="0">
              <a:solidFill>
                <a:srgbClr val="FFFFFF"/>
              </a:solidFill>
            </a:endParaRPr>
          </a:p>
        </p:txBody>
      </p:sp>
    </p:spTree>
    <p:extLst>
      <p:ext uri="{BB962C8B-B14F-4D97-AF65-F5344CB8AC3E}">
        <p14:creationId xmlns:p14="http://schemas.microsoft.com/office/powerpoint/2010/main" val="595162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flipH="1">
            <a:off x="11706" y="4846106"/>
            <a:ext cx="632530" cy="281943"/>
          </a:xfrm>
        </p:spPr>
        <p:txBody>
          <a:bodyPr/>
          <a:lstStyle/>
          <a:p>
            <a:fld id="{B9EC8DA3-CA5F-4DCE-A519-381E1557AFBB}" type="slidenum">
              <a:rPr lang="en-US" smtClean="0"/>
              <a:pPr/>
              <a:t>16</a:t>
            </a:fld>
            <a:endParaRPr lang="en-US" dirty="0"/>
          </a:p>
        </p:txBody>
      </p:sp>
      <p:sp>
        <p:nvSpPr>
          <p:cNvPr id="5" name="Title 4"/>
          <p:cNvSpPr>
            <a:spLocks noGrp="1"/>
          </p:cNvSpPr>
          <p:nvPr>
            <p:ph type="title"/>
          </p:nvPr>
        </p:nvSpPr>
        <p:spPr>
          <a:xfrm>
            <a:off x="2135981" y="2027237"/>
            <a:ext cx="4872038" cy="1089025"/>
          </a:xfrm>
        </p:spPr>
        <p:txBody>
          <a:bodyPr>
            <a:normAutofit/>
          </a:bodyPr>
          <a:lstStyle/>
          <a:p>
            <a:pPr algn="ctr"/>
            <a:r>
              <a:rPr lang="en-US" sz="4400" dirty="0">
                <a:latin typeface="HelveticaNeueLT Std Med Cn" panose="020B0806040702040204" pitchFamily="34" charset="0"/>
              </a:rPr>
              <a:t>Thank You</a:t>
            </a:r>
          </a:p>
        </p:txBody>
      </p:sp>
      <p:pic>
        <p:nvPicPr>
          <p:cNvPr id="2" name="Picture 1">
            <a:extLst>
              <a:ext uri="{FF2B5EF4-FFF2-40B4-BE49-F238E27FC236}">
                <a16:creationId xmlns:a16="http://schemas.microsoft.com/office/drawing/2014/main" id="{8331D4D3-226C-ACEE-F748-DCF9306BD1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983" y="-7088"/>
            <a:ext cx="9180576" cy="10774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7858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altLang="en-US"/>
              <a:t>Speaker Information</a:t>
            </a:r>
          </a:p>
        </p:txBody>
      </p:sp>
      <p:sp>
        <p:nvSpPr>
          <p:cNvPr id="26626" name="Content Placeholder 3"/>
          <p:cNvSpPr>
            <a:spLocks noGrp="1"/>
          </p:cNvSpPr>
          <p:nvPr>
            <p:ph idx="1"/>
          </p:nvPr>
        </p:nvSpPr>
        <p:spPr>
          <a:xfrm>
            <a:off x="1497169" y="2791868"/>
            <a:ext cx="6149661" cy="1513220"/>
          </a:xfrm>
        </p:spPr>
        <p:txBody>
          <a:bodyPr>
            <a:normAutofit/>
          </a:bodyPr>
          <a:lstStyle/>
          <a:p>
            <a:pPr marL="0" indent="0" algn="ctr">
              <a:buNone/>
            </a:pPr>
            <a:r>
              <a:rPr lang="en-US" altLang="en-US" sz="1800" dirty="0"/>
              <a:t>Richard Rivera</a:t>
            </a:r>
          </a:p>
          <a:p>
            <a:pPr marL="0" indent="0" algn="ctr">
              <a:buNone/>
            </a:pPr>
            <a:r>
              <a:rPr lang="en-US" altLang="en-US" sz="1800" dirty="0"/>
              <a:t>PDC Technology Engineering Director</a:t>
            </a:r>
          </a:p>
          <a:p>
            <a:pPr marL="0" indent="0" algn="ctr">
              <a:buNone/>
            </a:pPr>
            <a:r>
              <a:rPr lang="en-US" altLang="en-US" sz="1800" dirty="0"/>
              <a:t>Feb 24, 2026</a:t>
            </a:r>
          </a:p>
          <a:p>
            <a:pPr marL="0" indent="0" algn="ctr">
              <a:buNone/>
            </a:pPr>
            <a:r>
              <a:rPr lang="en-US" altLang="en-US" sz="1800" dirty="0"/>
              <a:t>NOV ReedHycalog</a:t>
            </a:r>
          </a:p>
          <a:p>
            <a:pPr algn="ctr"/>
            <a:endParaRPr lang="en-US" altLang="en-US" dirty="0"/>
          </a:p>
        </p:txBody>
      </p:sp>
      <p:sp>
        <p:nvSpPr>
          <p:cNvPr id="3" name="Slide Number Placeholder 2"/>
          <p:cNvSpPr>
            <a:spLocks noGrp="1"/>
          </p:cNvSpPr>
          <p:nvPr>
            <p:ph type="sldNum" sz="quarter" idx="12"/>
          </p:nvPr>
        </p:nvSpPr>
        <p:spPr/>
        <p:txBody>
          <a:bodyPr/>
          <a:lstStyle/>
          <a:p>
            <a:fld id="{8712D5F6-AEFF-4742-B4A8-618FC9E2E252}" type="slidenum">
              <a:rPr lang="en-US" smtClean="0"/>
              <a:pPr/>
              <a:t>2</a:t>
            </a:fld>
            <a:endParaRPr lang="en-US"/>
          </a:p>
        </p:txBody>
      </p:sp>
      <p:sp>
        <p:nvSpPr>
          <p:cNvPr id="4" name="TextBox 3">
            <a:extLst>
              <a:ext uri="{FF2B5EF4-FFF2-40B4-BE49-F238E27FC236}">
                <a16:creationId xmlns:a16="http://schemas.microsoft.com/office/drawing/2014/main" id="{41ABD496-26D5-B5D9-A9BC-503464BDBDEB}"/>
              </a:ext>
            </a:extLst>
          </p:cNvPr>
          <p:cNvSpPr txBox="1"/>
          <p:nvPr/>
        </p:nvSpPr>
        <p:spPr>
          <a:xfrm>
            <a:off x="459778" y="1437393"/>
            <a:ext cx="8224442" cy="1200329"/>
          </a:xfrm>
          <a:prstGeom prst="rect">
            <a:avLst/>
          </a:prstGeom>
          <a:noFill/>
        </p:spPr>
        <p:txBody>
          <a:bodyPr wrap="square">
            <a:spAutoFit/>
          </a:bodyPr>
          <a:lstStyle/>
          <a:p>
            <a:pPr algn="ctr"/>
            <a:r>
              <a:rPr lang="en-US" altLang="en-US" sz="2400" dirty="0">
                <a:solidFill>
                  <a:srgbClr val="595959"/>
                </a:solidFill>
                <a:latin typeface="+mj-lt"/>
              </a:rPr>
              <a:t>Cutter Grade and Shape Selection for Geothermal Applications</a:t>
            </a:r>
          </a:p>
          <a:p>
            <a:pPr algn="ctr"/>
            <a:r>
              <a:rPr lang="en-US" altLang="en-US" sz="2400" dirty="0">
                <a:solidFill>
                  <a:srgbClr val="595959"/>
                </a:solidFill>
                <a:latin typeface="+mj-lt"/>
              </a:rPr>
              <a:t> </a:t>
            </a:r>
            <a:endParaRPr lang="en-US" sz="2400" dirty="0">
              <a:solidFill>
                <a:srgbClr val="595959"/>
              </a:solidFill>
              <a:latin typeface="+mj-lt"/>
            </a:endParaRPr>
          </a:p>
        </p:txBody>
      </p:sp>
    </p:spTree>
    <p:extLst>
      <p:ext uri="{BB962C8B-B14F-4D97-AF65-F5344CB8AC3E}">
        <p14:creationId xmlns:p14="http://schemas.microsoft.com/office/powerpoint/2010/main" val="200388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4759-8390-EC8A-3B4F-2A559DDCF546}"/>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CAA0977E-37ED-CD03-B7D6-9C69208CE1A2}"/>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E1EA23AE-D32D-FB9C-62D2-9C1EC36E66A4}"/>
              </a:ext>
            </a:extLst>
          </p:cNvPr>
          <p:cNvSpPr>
            <a:spLocks noGrp="1"/>
          </p:cNvSpPr>
          <p:nvPr>
            <p:ph type="title"/>
          </p:nvPr>
        </p:nvSpPr>
        <p:spPr>
          <a:xfrm>
            <a:off x="291075" y="120479"/>
            <a:ext cx="8224442" cy="645270"/>
          </a:xfrm>
        </p:spPr>
        <p:txBody>
          <a:bodyPr/>
          <a:lstStyle/>
          <a:p>
            <a:r>
              <a:rPr lang="en-US" sz="2700" dirty="0">
                <a:latin typeface="Source Sans Pro"/>
              </a:rPr>
              <a:t>Not All Geothermal Applications Are Equal</a:t>
            </a:r>
            <a:endParaRPr lang="en-US" sz="2700" dirty="0"/>
          </a:p>
        </p:txBody>
      </p:sp>
      <p:sp>
        <p:nvSpPr>
          <p:cNvPr id="7" name="Slide Number Placeholder 6">
            <a:extLst>
              <a:ext uri="{FF2B5EF4-FFF2-40B4-BE49-F238E27FC236}">
                <a16:creationId xmlns:a16="http://schemas.microsoft.com/office/drawing/2014/main" id="{4ED44438-D0C3-8ED8-5C95-D9D35D016245}"/>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3</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0BACF72D-2FFB-74CA-8E5B-A51E83714CF7}"/>
              </a:ext>
            </a:extLst>
          </p:cNvPr>
          <p:cNvSpPr>
            <a:spLocks noGrp="1"/>
          </p:cNvSpPr>
          <p:nvPr>
            <p:ph sz="quarter" idx="12"/>
          </p:nvPr>
        </p:nvSpPr>
        <p:spPr>
          <a:xfrm>
            <a:off x="291075" y="1151025"/>
            <a:ext cx="2623041" cy="3388115"/>
          </a:xfrm>
        </p:spPr>
        <p:txBody>
          <a:bodyPr vert="horz" lIns="0" tIns="0" rIns="0" bIns="0" rtlCol="0" anchor="t">
            <a:noAutofit/>
          </a:bodyPr>
          <a:lstStyle/>
          <a:p>
            <a:pPr marL="0" indent="0">
              <a:buNone/>
            </a:pPr>
            <a:r>
              <a:rPr lang="en-GB" sz="1600" dirty="0">
                <a:solidFill>
                  <a:schemeClr val="bg1"/>
                </a:solidFill>
                <a:latin typeface="Source Sans Pro"/>
              </a:rPr>
              <a:t>Shallow / Direct-Use / GSHP</a:t>
            </a:r>
          </a:p>
          <a:p>
            <a:pPr marL="129540" indent="-129540"/>
            <a:r>
              <a:rPr lang="en-GB" sz="1600" dirty="0">
                <a:solidFill>
                  <a:schemeClr val="bg1"/>
                </a:solidFill>
                <a:latin typeface="Source Sans Pro"/>
              </a:rPr>
              <a:t>Environment</a:t>
            </a:r>
          </a:p>
          <a:p>
            <a:pPr marL="585153" lvl="1" indent="-129540"/>
            <a:r>
              <a:rPr lang="en-GB" sz="1200" dirty="0">
                <a:solidFill>
                  <a:schemeClr val="bg1"/>
                </a:solidFill>
                <a:latin typeface="Source Sans Pro"/>
              </a:rPr>
              <a:t> &lt; 1,000 ft typical</a:t>
            </a:r>
          </a:p>
          <a:p>
            <a:pPr marL="585153" lvl="1" indent="-129540"/>
            <a:r>
              <a:rPr lang="en-GB" sz="1200" dirty="0">
                <a:solidFill>
                  <a:schemeClr val="bg1"/>
                </a:solidFill>
                <a:latin typeface="Source Sans Pro"/>
              </a:rPr>
              <a:t>Low temperature</a:t>
            </a:r>
          </a:p>
          <a:p>
            <a:pPr marL="585153" lvl="1" indent="-129540"/>
            <a:r>
              <a:rPr lang="en-GB" sz="1200" dirty="0">
                <a:solidFill>
                  <a:schemeClr val="bg1"/>
                </a:solidFill>
                <a:latin typeface="Source Sans Pro"/>
              </a:rPr>
              <a:t>Soft–medium formations</a:t>
            </a:r>
          </a:p>
          <a:p>
            <a:pPr marL="585153" lvl="1" indent="-129540"/>
            <a:r>
              <a:rPr lang="en-GB" sz="1200" dirty="0">
                <a:solidFill>
                  <a:schemeClr val="bg1"/>
                </a:solidFill>
                <a:latin typeface="Source Sans Pro"/>
              </a:rPr>
              <a:t>High volume drilling</a:t>
            </a:r>
          </a:p>
          <a:p>
            <a:pPr marL="129540" indent="-129540"/>
            <a:r>
              <a:rPr lang="en-GB" sz="1600" dirty="0">
                <a:solidFill>
                  <a:schemeClr val="bg1"/>
                </a:solidFill>
                <a:latin typeface="Source Sans Pro"/>
              </a:rPr>
              <a:t>Technical Bit Focus</a:t>
            </a:r>
          </a:p>
          <a:p>
            <a:pPr marL="585153" lvl="1" indent="-129540"/>
            <a:r>
              <a:rPr lang="en-GB" sz="1200" dirty="0">
                <a:solidFill>
                  <a:schemeClr val="bg1"/>
                </a:solidFill>
                <a:latin typeface="Source Sans Pro"/>
              </a:rPr>
              <a:t>Standard PDC cutters</a:t>
            </a:r>
          </a:p>
          <a:p>
            <a:pPr marL="585153" lvl="1" indent="-129540"/>
            <a:r>
              <a:rPr lang="en-GB" sz="1200" dirty="0">
                <a:solidFill>
                  <a:schemeClr val="bg1"/>
                </a:solidFill>
                <a:latin typeface="Source Sans Pro"/>
              </a:rPr>
              <a:t>Cost-effective steel body</a:t>
            </a:r>
          </a:p>
          <a:p>
            <a:pPr marL="585153" lvl="1" indent="-129540"/>
            <a:r>
              <a:rPr lang="en-GB" sz="1200" dirty="0">
                <a:solidFill>
                  <a:schemeClr val="bg1"/>
                </a:solidFill>
                <a:latin typeface="Source Sans Pro"/>
              </a:rPr>
              <a:t>High ROP optimization</a:t>
            </a:r>
          </a:p>
          <a:p>
            <a:pPr marL="585153" lvl="1" indent="-129540"/>
            <a:r>
              <a:rPr lang="en-GB" sz="1200" dirty="0">
                <a:solidFill>
                  <a:schemeClr val="bg1"/>
                </a:solidFill>
                <a:latin typeface="Source Sans Pro"/>
              </a:rPr>
              <a:t>Simple hydraulics</a:t>
            </a:r>
          </a:p>
          <a:p>
            <a:pPr marL="585153" lvl="1" indent="-129540"/>
            <a:r>
              <a:rPr lang="en-GB" sz="1200" dirty="0">
                <a:solidFill>
                  <a:schemeClr val="bg1"/>
                </a:solidFill>
                <a:latin typeface="Source Sans Pro"/>
              </a:rPr>
              <a:t>Low thermal risk</a:t>
            </a:r>
          </a:p>
        </p:txBody>
      </p:sp>
      <p:sp>
        <p:nvSpPr>
          <p:cNvPr id="13" name="Text Placeholder 11">
            <a:extLst>
              <a:ext uri="{FF2B5EF4-FFF2-40B4-BE49-F238E27FC236}">
                <a16:creationId xmlns:a16="http://schemas.microsoft.com/office/drawing/2014/main" id="{2F3A59BA-AC25-1765-373A-098BAA8573C0}"/>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GB" sz="1500" dirty="0">
                <a:solidFill>
                  <a:srgbClr val="FFFFFF"/>
                </a:solidFill>
              </a:rPr>
              <a:t>Fundamentally Different</a:t>
            </a:r>
          </a:p>
        </p:txBody>
      </p:sp>
      <p:sp>
        <p:nvSpPr>
          <p:cNvPr id="5" name="Content Placeholder 9">
            <a:extLst>
              <a:ext uri="{FF2B5EF4-FFF2-40B4-BE49-F238E27FC236}">
                <a16:creationId xmlns:a16="http://schemas.microsoft.com/office/drawing/2014/main" id="{3B734A6B-7563-1725-65D7-1F03C8874617}"/>
              </a:ext>
            </a:extLst>
          </p:cNvPr>
          <p:cNvSpPr txBox="1">
            <a:spLocks/>
          </p:cNvSpPr>
          <p:nvPr/>
        </p:nvSpPr>
        <p:spPr>
          <a:xfrm>
            <a:off x="3044763" y="1151025"/>
            <a:ext cx="2905187" cy="3388115"/>
          </a:xfrm>
          <a:prstGeom prst="rect">
            <a:avLst/>
          </a:prstGeom>
        </p:spPr>
        <p:txBody>
          <a:bodyPr vert="horz" lIns="0" tIns="0" rIns="0" bIns="0" rtlCol="0" anchor="t">
            <a:noAutofit/>
          </a:bodyPr>
          <a:lstStyle>
            <a:lvl1pPr marL="228600" indent="-228600" algn="l" defTabSz="914400" rtl="0" eaLnBrk="1" latinLnBrk="0" hangingPunct="1">
              <a:spcBef>
                <a:spcPts val="600"/>
              </a:spcBef>
              <a:buClr>
                <a:schemeClr val="accent6"/>
              </a:buClr>
              <a:buFont typeface="Wingdings" charset="2"/>
              <a:buChar char="§"/>
              <a:defRPr sz="2400" kern="1200">
                <a:solidFill>
                  <a:schemeClr val="bg1">
                    <a:lumMod val="65000"/>
                    <a:lumOff val="35000"/>
                  </a:schemeClr>
                </a:solidFill>
                <a:latin typeface="+mn-lt"/>
                <a:ea typeface="+mn-ea"/>
                <a:cs typeface="+mn-cs"/>
              </a:defRPr>
            </a:lvl1pPr>
            <a:lvl2pPr marL="684213" indent="-227013" algn="l" defTabSz="914400" rtl="0" eaLnBrk="1" latinLnBrk="0" hangingPunct="1">
              <a:spcBef>
                <a:spcPts val="600"/>
              </a:spcBef>
              <a:buClr>
                <a:schemeClr val="accent6"/>
              </a:buClr>
              <a:buFont typeface="Arial" pitchFamily="34" charset="0"/>
              <a:buChar char="–"/>
              <a:defRPr sz="2000" kern="1200">
                <a:solidFill>
                  <a:schemeClr val="bg1">
                    <a:lumMod val="65000"/>
                    <a:lumOff val="35000"/>
                  </a:schemeClr>
                </a:solidFill>
                <a:latin typeface="+mn-lt"/>
                <a:ea typeface="+mn-ea"/>
                <a:cs typeface="+mn-cs"/>
              </a:defRPr>
            </a:lvl2pPr>
            <a:lvl3pPr marL="1089025" indent="-174625" algn="l" defTabSz="914400" rtl="0" eaLnBrk="1" latinLnBrk="0" hangingPunct="1">
              <a:spcBef>
                <a:spcPts val="600"/>
              </a:spcBef>
              <a:buClr>
                <a:schemeClr val="accent6"/>
              </a:buClr>
              <a:buFont typeface="Arial" pitchFamily="34" charset="0"/>
              <a:buChar char="•"/>
              <a:defRPr sz="1800" kern="1200">
                <a:solidFill>
                  <a:schemeClr val="bg1">
                    <a:lumMod val="65000"/>
                    <a:lumOff val="35000"/>
                  </a:schemeClr>
                </a:solidFill>
                <a:latin typeface="+mn-lt"/>
                <a:ea typeface="+mn-ea"/>
                <a:cs typeface="+mn-cs"/>
              </a:defRPr>
            </a:lvl3pPr>
            <a:lvl4pPr marL="15446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4pPr>
            <a:lvl5pPr marL="20018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GB" sz="1600" dirty="0">
                <a:solidFill>
                  <a:schemeClr val="bg1"/>
                </a:solidFill>
                <a:latin typeface="Source Sans Pro"/>
              </a:rPr>
              <a:t>Sedimentary Basin / District Heating</a:t>
            </a:r>
          </a:p>
          <a:p>
            <a:pPr marL="129540" indent="-129540"/>
            <a:r>
              <a:rPr lang="en-GB" sz="1600" dirty="0">
                <a:solidFill>
                  <a:schemeClr val="bg1"/>
                </a:solidFill>
                <a:latin typeface="Source Sans Pro"/>
              </a:rPr>
              <a:t>Environment</a:t>
            </a:r>
          </a:p>
          <a:p>
            <a:pPr marL="585153" lvl="1" indent="-129540"/>
            <a:r>
              <a:rPr lang="en-GB" sz="1200" dirty="0">
                <a:solidFill>
                  <a:schemeClr val="bg1"/>
                </a:solidFill>
                <a:latin typeface="Source Sans Pro"/>
              </a:rPr>
              <a:t>3,000–12,000 ft</a:t>
            </a:r>
          </a:p>
          <a:p>
            <a:pPr marL="585153" lvl="1" indent="-129540"/>
            <a:r>
              <a:rPr lang="en-GB" sz="1200" dirty="0">
                <a:solidFill>
                  <a:schemeClr val="bg1"/>
                </a:solidFill>
                <a:latin typeface="Source Sans Pro"/>
              </a:rPr>
              <a:t>Up to 150°C</a:t>
            </a:r>
          </a:p>
          <a:p>
            <a:pPr marL="585153" lvl="1" indent="-129540"/>
            <a:r>
              <a:rPr lang="en-GB" sz="1200" dirty="0">
                <a:solidFill>
                  <a:schemeClr val="bg1"/>
                </a:solidFill>
                <a:latin typeface="Source Sans Pro"/>
              </a:rPr>
              <a:t>Sandstone, carbonates</a:t>
            </a:r>
          </a:p>
          <a:p>
            <a:pPr marL="585153" lvl="1" indent="-129540"/>
            <a:r>
              <a:rPr lang="en-GB" sz="1200" dirty="0">
                <a:solidFill>
                  <a:schemeClr val="bg1"/>
                </a:solidFill>
                <a:latin typeface="Source Sans Pro"/>
              </a:rPr>
              <a:t>Loss zones possible</a:t>
            </a:r>
          </a:p>
          <a:p>
            <a:pPr marL="129540" indent="-129540"/>
            <a:r>
              <a:rPr lang="en-GB" sz="1600" dirty="0">
                <a:solidFill>
                  <a:schemeClr val="bg1"/>
                </a:solidFill>
                <a:latin typeface="Source Sans Pro"/>
              </a:rPr>
              <a:t>Technical Bit Focus</a:t>
            </a:r>
          </a:p>
          <a:p>
            <a:pPr marL="585153" lvl="1" indent="-129540"/>
            <a:r>
              <a:rPr lang="en-GB" sz="1200" dirty="0">
                <a:solidFill>
                  <a:schemeClr val="bg1"/>
                </a:solidFill>
                <a:latin typeface="Source Sans Pro"/>
              </a:rPr>
              <a:t>Abrasion-resistant cutters</a:t>
            </a:r>
          </a:p>
          <a:p>
            <a:pPr marL="585153" lvl="1" indent="-129540"/>
            <a:r>
              <a:rPr lang="en-GB" sz="1200" dirty="0">
                <a:solidFill>
                  <a:schemeClr val="bg1"/>
                </a:solidFill>
                <a:latin typeface="Source Sans Pro"/>
              </a:rPr>
              <a:t>Improved thermal stability</a:t>
            </a:r>
          </a:p>
          <a:p>
            <a:pPr marL="585153" lvl="1" indent="-129540"/>
            <a:r>
              <a:rPr lang="en-GB" sz="1200" dirty="0">
                <a:solidFill>
                  <a:schemeClr val="bg1"/>
                </a:solidFill>
                <a:latin typeface="Source Sans Pro"/>
              </a:rPr>
              <a:t>Balanced cutter density</a:t>
            </a:r>
          </a:p>
          <a:p>
            <a:pPr marL="585153" lvl="1" indent="-129540"/>
            <a:r>
              <a:rPr lang="en-GB" sz="1200" dirty="0">
                <a:solidFill>
                  <a:schemeClr val="bg1"/>
                </a:solidFill>
                <a:latin typeface="Source Sans Pro"/>
              </a:rPr>
              <a:t>Optimized hydraulics for hole cleaning</a:t>
            </a:r>
          </a:p>
          <a:p>
            <a:pPr marL="585153" lvl="1" indent="-129540"/>
            <a:r>
              <a:rPr lang="en-GB" sz="1200" dirty="0">
                <a:solidFill>
                  <a:schemeClr val="bg1"/>
                </a:solidFill>
                <a:latin typeface="Source Sans Pro"/>
              </a:rPr>
              <a:t>Enhanced gauge protection</a:t>
            </a:r>
          </a:p>
        </p:txBody>
      </p:sp>
      <p:sp>
        <p:nvSpPr>
          <p:cNvPr id="10" name="Content Placeholder 9">
            <a:extLst>
              <a:ext uri="{FF2B5EF4-FFF2-40B4-BE49-F238E27FC236}">
                <a16:creationId xmlns:a16="http://schemas.microsoft.com/office/drawing/2014/main" id="{CAD938F8-AA76-7648-B81D-2716181F051B}"/>
              </a:ext>
            </a:extLst>
          </p:cNvPr>
          <p:cNvSpPr txBox="1">
            <a:spLocks/>
          </p:cNvSpPr>
          <p:nvPr/>
        </p:nvSpPr>
        <p:spPr>
          <a:xfrm>
            <a:off x="6144426" y="1151025"/>
            <a:ext cx="2999574" cy="3388115"/>
          </a:xfrm>
          <a:prstGeom prst="rect">
            <a:avLst/>
          </a:prstGeom>
        </p:spPr>
        <p:txBody>
          <a:bodyPr vert="horz" lIns="0" tIns="0" rIns="0" bIns="0" rtlCol="0" anchor="t">
            <a:noAutofit/>
          </a:bodyPr>
          <a:lstStyle>
            <a:lvl1pPr marL="228600" indent="-228600" algn="l" defTabSz="914400" rtl="0" eaLnBrk="1" latinLnBrk="0" hangingPunct="1">
              <a:spcBef>
                <a:spcPts val="600"/>
              </a:spcBef>
              <a:buClr>
                <a:schemeClr val="accent6"/>
              </a:buClr>
              <a:buFont typeface="Wingdings" charset="2"/>
              <a:buChar char="§"/>
              <a:defRPr sz="2400" kern="1200">
                <a:solidFill>
                  <a:schemeClr val="bg1">
                    <a:lumMod val="65000"/>
                    <a:lumOff val="35000"/>
                  </a:schemeClr>
                </a:solidFill>
                <a:latin typeface="+mn-lt"/>
                <a:ea typeface="+mn-ea"/>
                <a:cs typeface="+mn-cs"/>
              </a:defRPr>
            </a:lvl1pPr>
            <a:lvl2pPr marL="684213" indent="-227013" algn="l" defTabSz="914400" rtl="0" eaLnBrk="1" latinLnBrk="0" hangingPunct="1">
              <a:spcBef>
                <a:spcPts val="600"/>
              </a:spcBef>
              <a:buClr>
                <a:schemeClr val="accent6"/>
              </a:buClr>
              <a:buFont typeface="Arial" pitchFamily="34" charset="0"/>
              <a:buChar char="–"/>
              <a:defRPr sz="2000" kern="1200">
                <a:solidFill>
                  <a:schemeClr val="bg1">
                    <a:lumMod val="65000"/>
                    <a:lumOff val="35000"/>
                  </a:schemeClr>
                </a:solidFill>
                <a:latin typeface="+mn-lt"/>
                <a:ea typeface="+mn-ea"/>
                <a:cs typeface="+mn-cs"/>
              </a:defRPr>
            </a:lvl2pPr>
            <a:lvl3pPr marL="1089025" indent="-174625" algn="l" defTabSz="914400" rtl="0" eaLnBrk="1" latinLnBrk="0" hangingPunct="1">
              <a:spcBef>
                <a:spcPts val="600"/>
              </a:spcBef>
              <a:buClr>
                <a:schemeClr val="accent6"/>
              </a:buClr>
              <a:buFont typeface="Arial" pitchFamily="34" charset="0"/>
              <a:buChar char="•"/>
              <a:defRPr sz="1800" kern="1200">
                <a:solidFill>
                  <a:schemeClr val="bg1">
                    <a:lumMod val="65000"/>
                    <a:lumOff val="35000"/>
                  </a:schemeClr>
                </a:solidFill>
                <a:latin typeface="+mn-lt"/>
                <a:ea typeface="+mn-ea"/>
                <a:cs typeface="+mn-cs"/>
              </a:defRPr>
            </a:lvl3pPr>
            <a:lvl4pPr marL="15446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4pPr>
            <a:lvl5pPr marL="2001838" indent="-173038" algn="l" defTabSz="914400" rtl="0" eaLnBrk="1" latinLnBrk="0" hangingPunct="1">
              <a:spcBef>
                <a:spcPts val="600"/>
              </a:spcBef>
              <a:buClr>
                <a:schemeClr val="accent6"/>
              </a:buClr>
              <a:buFont typeface="Arial"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GB" sz="1600" dirty="0">
                <a:solidFill>
                  <a:schemeClr val="bg1"/>
                </a:solidFill>
                <a:latin typeface="Source Sans Pro"/>
              </a:rPr>
              <a:t>High-Temp Power / EGS / Volcanic</a:t>
            </a:r>
          </a:p>
          <a:p>
            <a:r>
              <a:rPr lang="en-GB" sz="1600" dirty="0">
                <a:solidFill>
                  <a:schemeClr val="bg1"/>
                </a:solidFill>
                <a:latin typeface="Source Sans Pro"/>
              </a:rPr>
              <a:t>Environment</a:t>
            </a:r>
          </a:p>
          <a:p>
            <a:pPr marL="585153" lvl="1" indent="-129540"/>
            <a:r>
              <a:rPr lang="en-GB" sz="1200" dirty="0">
                <a:solidFill>
                  <a:schemeClr val="bg1"/>
                </a:solidFill>
                <a:latin typeface="Source Sans Pro"/>
              </a:rPr>
              <a:t>8,000–20,000 ft</a:t>
            </a:r>
          </a:p>
          <a:p>
            <a:pPr marL="585153" lvl="1" indent="-129540"/>
            <a:r>
              <a:rPr lang="en-GB" sz="1200" dirty="0">
                <a:solidFill>
                  <a:schemeClr val="bg1"/>
                </a:solidFill>
                <a:latin typeface="Source Sans Pro"/>
              </a:rPr>
              <a:t>&gt;150°C</a:t>
            </a:r>
          </a:p>
          <a:p>
            <a:pPr marL="585153" lvl="1" indent="-129540"/>
            <a:r>
              <a:rPr lang="en-GB" sz="1200" dirty="0">
                <a:solidFill>
                  <a:schemeClr val="bg1"/>
                </a:solidFill>
                <a:latin typeface="Source Sans Pro"/>
              </a:rPr>
              <a:t>Granite, basalt, metamorphic</a:t>
            </a:r>
          </a:p>
          <a:p>
            <a:pPr marL="585153" lvl="1" indent="-129540"/>
            <a:r>
              <a:rPr lang="en-GB" sz="1200" dirty="0">
                <a:solidFill>
                  <a:schemeClr val="bg1"/>
                </a:solidFill>
                <a:latin typeface="Source Sans Pro"/>
              </a:rPr>
              <a:t>Severe vibration &amp; losses</a:t>
            </a:r>
          </a:p>
          <a:p>
            <a:pPr marL="228600" lvl="1" indent="-228600">
              <a:buFont typeface="Wingdings" charset="2"/>
              <a:buChar char="§"/>
            </a:pPr>
            <a:r>
              <a:rPr lang="en-GB" sz="1600" dirty="0">
                <a:solidFill>
                  <a:schemeClr val="bg1"/>
                </a:solidFill>
                <a:latin typeface="Source Sans Pro"/>
              </a:rPr>
              <a:t>Technical Bit Focus</a:t>
            </a:r>
          </a:p>
          <a:p>
            <a:pPr marL="585153" lvl="1" indent="-129540"/>
            <a:r>
              <a:rPr lang="en-GB" sz="1200" dirty="0">
                <a:solidFill>
                  <a:schemeClr val="bg1"/>
                </a:solidFill>
                <a:latin typeface="Source Sans Pro"/>
              </a:rPr>
              <a:t>Thermally stable cutter grades</a:t>
            </a:r>
          </a:p>
          <a:p>
            <a:pPr marL="585153" lvl="1" indent="-129540"/>
            <a:r>
              <a:rPr lang="en-GB" sz="1200" dirty="0">
                <a:solidFill>
                  <a:schemeClr val="bg1"/>
                </a:solidFill>
                <a:latin typeface="Source Sans Pro"/>
              </a:rPr>
              <a:t>High-impact resistance</a:t>
            </a:r>
          </a:p>
          <a:p>
            <a:pPr marL="585153" lvl="1" indent="-129540"/>
            <a:r>
              <a:rPr lang="en-GB" sz="1200" dirty="0">
                <a:solidFill>
                  <a:schemeClr val="bg1"/>
                </a:solidFill>
                <a:latin typeface="Source Sans Pro"/>
              </a:rPr>
              <a:t>Reinforced blade geometry</a:t>
            </a:r>
          </a:p>
          <a:p>
            <a:pPr marL="585153" lvl="1" indent="-129540"/>
            <a:r>
              <a:rPr lang="en-GB" sz="1200" dirty="0">
                <a:solidFill>
                  <a:schemeClr val="bg1"/>
                </a:solidFill>
                <a:latin typeface="Source Sans Pro"/>
              </a:rPr>
              <a:t>Anti-whirl stability design</a:t>
            </a:r>
          </a:p>
          <a:p>
            <a:pPr marL="585153" lvl="1" indent="-129540"/>
            <a:r>
              <a:rPr lang="en-GB" sz="1200" dirty="0">
                <a:solidFill>
                  <a:schemeClr val="bg1"/>
                </a:solidFill>
                <a:latin typeface="Source Sans Pro"/>
              </a:rPr>
              <a:t>Heavy gauge / backup cutters</a:t>
            </a:r>
          </a:p>
          <a:p>
            <a:pPr marL="585153" lvl="1" indent="-129540"/>
            <a:r>
              <a:rPr lang="en-GB" sz="1200" dirty="0">
                <a:solidFill>
                  <a:schemeClr val="bg1"/>
                </a:solidFill>
                <a:latin typeface="Source Sans Pro"/>
              </a:rPr>
              <a:t>Hard rock cutting structure</a:t>
            </a:r>
          </a:p>
        </p:txBody>
      </p:sp>
    </p:spTree>
    <p:extLst>
      <p:ext uri="{BB962C8B-B14F-4D97-AF65-F5344CB8AC3E}">
        <p14:creationId xmlns:p14="http://schemas.microsoft.com/office/powerpoint/2010/main" val="3154808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D64B-4A73-ED47-ABEA-98DDF43AD37F}"/>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AF727249-EBCA-1B6A-AC5C-EE88CC494E3F}"/>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AF033BEA-4DCC-851B-38D0-78B120FC441B}"/>
              </a:ext>
            </a:extLst>
          </p:cNvPr>
          <p:cNvSpPr>
            <a:spLocks noGrp="1"/>
          </p:cNvSpPr>
          <p:nvPr>
            <p:ph type="title"/>
          </p:nvPr>
        </p:nvSpPr>
        <p:spPr>
          <a:xfrm>
            <a:off x="291074" y="120479"/>
            <a:ext cx="8395725" cy="645270"/>
          </a:xfrm>
        </p:spPr>
        <p:txBody>
          <a:bodyPr>
            <a:normAutofit/>
          </a:bodyPr>
          <a:lstStyle/>
          <a:p>
            <a:r>
              <a:rPr lang="en-US" sz="2700" dirty="0" err="1">
                <a:latin typeface="Source Sans Pro"/>
              </a:rPr>
              <a:t>Rotokawa</a:t>
            </a:r>
            <a:r>
              <a:rPr lang="en-US" sz="2700" dirty="0">
                <a:latin typeface="Source Sans Pro"/>
              </a:rPr>
              <a:t>, New Zealand – Volcanic 12.25” Section</a:t>
            </a:r>
            <a:endParaRPr lang="en-US" sz="2700" dirty="0"/>
          </a:p>
        </p:txBody>
      </p:sp>
      <p:sp>
        <p:nvSpPr>
          <p:cNvPr id="7" name="Slide Number Placeholder 6">
            <a:extLst>
              <a:ext uri="{FF2B5EF4-FFF2-40B4-BE49-F238E27FC236}">
                <a16:creationId xmlns:a16="http://schemas.microsoft.com/office/drawing/2014/main" id="{02F8A15F-1667-0233-15D9-893616A333AA}"/>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4</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D02B39F0-EC11-DC47-4CBA-BCBEE2A35ADC}"/>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1600" dirty="0">
                <a:solidFill>
                  <a:schemeClr val="bg1"/>
                </a:solidFill>
                <a:latin typeface="Source Sans Pro"/>
              </a:rPr>
              <a:t>Challenge: drill the long deviated 12 ¼” section through a very hard volcanic and sedimentary rock in a single run to TD. To date this section has required several Roller Cone drill bits to complete the section, which, apart from low ROP and high cost presents few other operational risks. </a:t>
            </a:r>
          </a:p>
          <a:p>
            <a:r>
              <a:rPr lang="en-US" sz="1600" dirty="0">
                <a:solidFill>
                  <a:schemeClr val="bg1"/>
                </a:solidFill>
                <a:latin typeface="Source Sans Pro"/>
              </a:rPr>
              <a:t>Solution: Upgrade cutting structure use nonplanar cutter geometry</a:t>
            </a:r>
          </a:p>
          <a:p>
            <a:r>
              <a:rPr lang="en-US" sz="1600" dirty="0">
                <a:solidFill>
                  <a:schemeClr val="bg1"/>
                </a:solidFill>
                <a:latin typeface="Source Sans Pro"/>
              </a:rPr>
              <a:t>Results:</a:t>
            </a:r>
          </a:p>
          <a:p>
            <a:pPr lvl="1"/>
            <a:r>
              <a:rPr lang="en-US" sz="1200" dirty="0">
                <a:solidFill>
                  <a:schemeClr val="bg1"/>
                </a:solidFill>
                <a:latin typeface="Source Sans Pro"/>
              </a:rPr>
              <a:t>Set new performance benchmarks for ROP and interval</a:t>
            </a:r>
          </a:p>
          <a:p>
            <a:pPr lvl="1"/>
            <a:r>
              <a:rPr lang="en-US" sz="1200" dirty="0">
                <a:solidFill>
                  <a:schemeClr val="bg1"/>
                </a:solidFill>
                <a:latin typeface="Source Sans Pro"/>
              </a:rPr>
              <a:t>Completed the section in a single run, replacing multiple bit</a:t>
            </a:r>
          </a:p>
          <a:p>
            <a:pPr lvl="1"/>
            <a:r>
              <a:rPr lang="en-US" sz="1200" dirty="0">
                <a:solidFill>
                  <a:schemeClr val="bg1"/>
                </a:solidFill>
                <a:latin typeface="Source Sans Pro"/>
              </a:rPr>
              <a:t>15% higher ROP comparing to the best offset</a:t>
            </a:r>
          </a:p>
          <a:p>
            <a:pPr lvl="1"/>
            <a:r>
              <a:rPr lang="en-US" sz="1200" dirty="0">
                <a:solidFill>
                  <a:schemeClr val="bg1"/>
                </a:solidFill>
                <a:latin typeface="Source Sans Pro"/>
              </a:rPr>
              <a:t>Met all the directional targets</a:t>
            </a:r>
          </a:p>
          <a:p>
            <a:pPr lvl="1"/>
            <a:r>
              <a:rPr lang="en-US" sz="1200" dirty="0">
                <a:solidFill>
                  <a:schemeClr val="bg1"/>
                </a:solidFill>
                <a:latin typeface="Source Sans Pro"/>
              </a:rPr>
              <a:t>Outstanding dull : 1-1-BT-S-X-I-WT-TD (rig)</a:t>
            </a:r>
          </a:p>
          <a:p>
            <a:pPr lvl="1"/>
            <a:endParaRPr lang="en-GB" sz="1200" dirty="0">
              <a:solidFill>
                <a:schemeClr val="bg1"/>
              </a:solidFill>
              <a:latin typeface="Source Sans Pro"/>
            </a:endParaRPr>
          </a:p>
        </p:txBody>
      </p:sp>
      <p:sp>
        <p:nvSpPr>
          <p:cNvPr id="13" name="Text Placeholder 11">
            <a:extLst>
              <a:ext uri="{FF2B5EF4-FFF2-40B4-BE49-F238E27FC236}">
                <a16:creationId xmlns:a16="http://schemas.microsoft.com/office/drawing/2014/main" id="{FB03793B-CB79-F88B-48C6-7B5A4F50AAA7}"/>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endParaRPr lang="en-GB" sz="1500" dirty="0">
              <a:solidFill>
                <a:srgbClr val="FFFFFF"/>
              </a:solidFill>
            </a:endParaRPr>
          </a:p>
        </p:txBody>
      </p:sp>
      <p:grpSp>
        <p:nvGrpSpPr>
          <p:cNvPr id="12" name="Group 11">
            <a:extLst>
              <a:ext uri="{FF2B5EF4-FFF2-40B4-BE49-F238E27FC236}">
                <a16:creationId xmlns:a16="http://schemas.microsoft.com/office/drawing/2014/main" id="{0BE6B4F7-65B2-197F-6C9B-14BAD5F662ED}"/>
              </a:ext>
            </a:extLst>
          </p:cNvPr>
          <p:cNvGrpSpPr/>
          <p:nvPr/>
        </p:nvGrpSpPr>
        <p:grpSpPr>
          <a:xfrm>
            <a:off x="4910407" y="2657537"/>
            <a:ext cx="1552254" cy="2098059"/>
            <a:chOff x="3381768" y="2180754"/>
            <a:chExt cx="1552254" cy="2098059"/>
          </a:xfrm>
        </p:grpSpPr>
        <p:pic>
          <p:nvPicPr>
            <p:cNvPr id="2" name="Picture 1">
              <a:extLst>
                <a:ext uri="{FF2B5EF4-FFF2-40B4-BE49-F238E27FC236}">
                  <a16:creationId xmlns:a16="http://schemas.microsoft.com/office/drawing/2014/main" id="{5FD062FC-90B7-780D-15FC-BFD8C3D6EAF3}"/>
                </a:ext>
              </a:extLst>
            </p:cNvPr>
            <p:cNvPicPr>
              <a:picLocks noChangeAspect="1"/>
            </p:cNvPicPr>
            <p:nvPr/>
          </p:nvPicPr>
          <p:blipFill>
            <a:blip r:embed="rId3"/>
            <a:srcRect r="49132"/>
            <a:stretch>
              <a:fillRect/>
            </a:stretch>
          </p:blipFill>
          <p:spPr>
            <a:xfrm>
              <a:off x="3589370" y="2180754"/>
              <a:ext cx="1229753" cy="2068322"/>
            </a:xfrm>
            <a:prstGeom prst="rect">
              <a:avLst/>
            </a:prstGeom>
          </p:spPr>
        </p:pic>
        <p:pic>
          <p:nvPicPr>
            <p:cNvPr id="6" name="Picture 5">
              <a:extLst>
                <a:ext uri="{FF2B5EF4-FFF2-40B4-BE49-F238E27FC236}">
                  <a16:creationId xmlns:a16="http://schemas.microsoft.com/office/drawing/2014/main" id="{A1DB4E2C-E6DE-F86F-7B39-1CC40656425A}"/>
                </a:ext>
              </a:extLst>
            </p:cNvPr>
            <p:cNvPicPr>
              <a:picLocks noChangeAspect="1"/>
            </p:cNvPicPr>
            <p:nvPr/>
          </p:nvPicPr>
          <p:blipFill>
            <a:blip r:embed="rId4"/>
            <a:srcRect t="5414"/>
            <a:stretch>
              <a:fillRect/>
            </a:stretch>
          </p:blipFill>
          <p:spPr>
            <a:xfrm>
              <a:off x="3381768" y="3131420"/>
              <a:ext cx="1552254" cy="1147393"/>
            </a:xfrm>
            <a:prstGeom prst="rect">
              <a:avLst/>
            </a:prstGeom>
          </p:spPr>
        </p:pic>
      </p:grpSp>
      <p:pic>
        <p:nvPicPr>
          <p:cNvPr id="9" name="Picture 8">
            <a:extLst>
              <a:ext uri="{FF2B5EF4-FFF2-40B4-BE49-F238E27FC236}">
                <a16:creationId xmlns:a16="http://schemas.microsoft.com/office/drawing/2014/main" id="{C551EFFC-3F95-C320-5C80-3121F2838541}"/>
              </a:ext>
            </a:extLst>
          </p:cNvPr>
          <p:cNvPicPr>
            <a:picLocks noChangeAspect="1"/>
          </p:cNvPicPr>
          <p:nvPr/>
        </p:nvPicPr>
        <p:blipFill rotWithShape="1">
          <a:blip r:embed="rId5"/>
          <a:srcRect t="15154" b="3932"/>
          <a:stretch/>
        </p:blipFill>
        <p:spPr>
          <a:xfrm>
            <a:off x="7935207" y="2493989"/>
            <a:ext cx="1911180" cy="2061895"/>
          </a:xfrm>
          <a:prstGeom prst="rect">
            <a:avLst/>
          </a:prstGeom>
        </p:spPr>
      </p:pic>
      <p:pic>
        <p:nvPicPr>
          <p:cNvPr id="11" name="Picture 10">
            <a:extLst>
              <a:ext uri="{FF2B5EF4-FFF2-40B4-BE49-F238E27FC236}">
                <a16:creationId xmlns:a16="http://schemas.microsoft.com/office/drawing/2014/main" id="{530AF8C6-6AFD-A400-422F-D401C69D2A18}"/>
              </a:ext>
            </a:extLst>
          </p:cNvPr>
          <p:cNvPicPr>
            <a:picLocks noChangeAspect="1"/>
          </p:cNvPicPr>
          <p:nvPr/>
        </p:nvPicPr>
        <p:blipFill rotWithShape="1">
          <a:blip r:embed="rId6"/>
          <a:srcRect r="25147" b="7771"/>
          <a:stretch/>
        </p:blipFill>
        <p:spPr>
          <a:xfrm>
            <a:off x="6569443" y="2493989"/>
            <a:ext cx="1258982" cy="2068322"/>
          </a:xfrm>
          <a:prstGeom prst="rect">
            <a:avLst/>
          </a:prstGeom>
        </p:spPr>
      </p:pic>
    </p:spTree>
    <p:extLst>
      <p:ext uri="{BB962C8B-B14F-4D97-AF65-F5344CB8AC3E}">
        <p14:creationId xmlns:p14="http://schemas.microsoft.com/office/powerpoint/2010/main" val="12233489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1FAF2-3584-2085-CC5D-533E881517F3}"/>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79C1B3C6-779F-7F0B-6CB9-0FF3E8BEF428}"/>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476F0E48-6B4B-8D69-2C2C-C1A35728DDF0}"/>
              </a:ext>
            </a:extLst>
          </p:cNvPr>
          <p:cNvSpPr>
            <a:spLocks noGrp="1"/>
          </p:cNvSpPr>
          <p:nvPr>
            <p:ph type="title"/>
          </p:nvPr>
        </p:nvSpPr>
        <p:spPr>
          <a:xfrm>
            <a:off x="291075" y="120479"/>
            <a:ext cx="8224442" cy="645270"/>
          </a:xfrm>
        </p:spPr>
        <p:txBody>
          <a:bodyPr>
            <a:normAutofit/>
          </a:bodyPr>
          <a:lstStyle/>
          <a:p>
            <a:r>
              <a:rPr lang="en-US" sz="2700" dirty="0">
                <a:latin typeface="Source Sans Pro"/>
              </a:rPr>
              <a:t>Tauhara Field, New Zealand – Volcanic 16” Section</a:t>
            </a:r>
          </a:p>
        </p:txBody>
      </p:sp>
      <p:sp>
        <p:nvSpPr>
          <p:cNvPr id="7" name="Slide Number Placeholder 6">
            <a:extLst>
              <a:ext uri="{FF2B5EF4-FFF2-40B4-BE49-F238E27FC236}">
                <a16:creationId xmlns:a16="http://schemas.microsoft.com/office/drawing/2014/main" id="{801C5635-6128-41DB-FDD3-AFEC2E35F9C9}"/>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5</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87256177-DC46-EE84-564D-3BC0EE3B58CB}"/>
              </a:ext>
            </a:extLst>
          </p:cNvPr>
          <p:cNvSpPr>
            <a:spLocks noGrp="1"/>
          </p:cNvSpPr>
          <p:nvPr>
            <p:ph sz="quarter" idx="12"/>
          </p:nvPr>
        </p:nvSpPr>
        <p:spPr>
          <a:xfrm>
            <a:off x="291075" y="1151025"/>
            <a:ext cx="8510026" cy="3388115"/>
          </a:xfrm>
        </p:spPr>
        <p:txBody>
          <a:bodyPr vert="horz" lIns="0" tIns="0" rIns="0" bIns="0" rtlCol="0" anchor="t">
            <a:noAutofit/>
          </a:bodyPr>
          <a:lstStyle/>
          <a:p>
            <a:pPr marL="129540" indent="-129540"/>
            <a:endParaRPr lang="en-GB" sz="1600" dirty="0">
              <a:solidFill>
                <a:schemeClr val="bg1"/>
              </a:solidFill>
              <a:latin typeface="Source Sans Pro"/>
            </a:endParaRPr>
          </a:p>
        </p:txBody>
      </p:sp>
      <p:sp>
        <p:nvSpPr>
          <p:cNvPr id="13" name="Text Placeholder 11">
            <a:extLst>
              <a:ext uri="{FF2B5EF4-FFF2-40B4-BE49-F238E27FC236}">
                <a16:creationId xmlns:a16="http://schemas.microsoft.com/office/drawing/2014/main" id="{4AD28A48-113E-330C-696F-EC6D1E0BEA51}"/>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US" sz="1600" dirty="0">
                <a:latin typeface="Source Sans Pro"/>
              </a:rPr>
              <a:t>(SPE-210468-MS)</a:t>
            </a:r>
            <a:endParaRPr lang="en-GB" sz="1500" dirty="0">
              <a:solidFill>
                <a:srgbClr val="FFFFFF"/>
              </a:solidFill>
            </a:endParaRPr>
          </a:p>
        </p:txBody>
      </p:sp>
      <p:graphicFrame>
        <p:nvGraphicFramePr>
          <p:cNvPr id="2" name="Table 1">
            <a:extLst>
              <a:ext uri="{FF2B5EF4-FFF2-40B4-BE49-F238E27FC236}">
                <a16:creationId xmlns:a16="http://schemas.microsoft.com/office/drawing/2014/main" id="{60555568-37D3-8C68-084B-5D3390745FDC}"/>
              </a:ext>
            </a:extLst>
          </p:cNvPr>
          <p:cNvGraphicFramePr>
            <a:graphicFrameLocks noGrp="1"/>
          </p:cNvGraphicFramePr>
          <p:nvPr>
            <p:extLst>
              <p:ext uri="{D42A27DB-BD31-4B8C-83A1-F6EECF244321}">
                <p14:modId xmlns:p14="http://schemas.microsoft.com/office/powerpoint/2010/main" val="1982305555"/>
              </p:ext>
            </p:extLst>
          </p:nvPr>
        </p:nvGraphicFramePr>
        <p:xfrm>
          <a:off x="291074" y="1235046"/>
          <a:ext cx="6096000" cy="2296160"/>
        </p:xfrm>
        <a:graphic>
          <a:graphicData uri="http://schemas.openxmlformats.org/drawingml/2006/table">
            <a:tbl>
              <a:tblPr firstRow="1" bandRow="1">
                <a:tableStyleId>{5C22544A-7EE6-4342-B048-85BDC9FD1C3A}</a:tableStyleId>
              </a:tblPr>
              <a:tblGrid>
                <a:gridCol w="2588859">
                  <a:extLst>
                    <a:ext uri="{9D8B030D-6E8A-4147-A177-3AD203B41FA5}">
                      <a16:colId xmlns:a16="http://schemas.microsoft.com/office/drawing/2014/main" val="1357413245"/>
                    </a:ext>
                  </a:extLst>
                </a:gridCol>
                <a:gridCol w="3507141">
                  <a:extLst>
                    <a:ext uri="{9D8B030D-6E8A-4147-A177-3AD203B41FA5}">
                      <a16:colId xmlns:a16="http://schemas.microsoft.com/office/drawing/2014/main" val="4057007499"/>
                    </a:ext>
                  </a:extLst>
                </a:gridCol>
              </a:tblGrid>
              <a:tr h="370840">
                <a:tc>
                  <a:txBody>
                    <a:bodyPr/>
                    <a:lstStyle/>
                    <a:p>
                      <a:r>
                        <a:rPr lang="en-US" sz="1200" dirty="0"/>
                        <a:t>Drilling Challenge</a:t>
                      </a:r>
                    </a:p>
                  </a:txBody>
                  <a:tcPr/>
                </a:tc>
                <a:tc>
                  <a:txBody>
                    <a:bodyPr/>
                    <a:lstStyle/>
                    <a:p>
                      <a:r>
                        <a:rPr lang="en-US" sz="1200" dirty="0"/>
                        <a:t>Drill Bit Challenge</a:t>
                      </a:r>
                    </a:p>
                  </a:txBody>
                  <a:tcPr/>
                </a:tc>
                <a:extLst>
                  <a:ext uri="{0D108BD9-81ED-4DB2-BD59-A6C34878D82A}">
                    <a16:rowId xmlns:a16="http://schemas.microsoft.com/office/drawing/2014/main" val="1733967463"/>
                  </a:ext>
                </a:extLst>
              </a:tr>
              <a:tr h="370840">
                <a:tc>
                  <a:txBody>
                    <a:bodyPr/>
                    <a:lstStyle/>
                    <a:p>
                      <a:r>
                        <a:rPr lang="en-US" sz="1200" dirty="0" err="1"/>
                        <a:t>Waiora</a:t>
                      </a:r>
                      <a:r>
                        <a:rPr lang="en-US" sz="1200" dirty="0"/>
                        <a:t> and Rhyolite Formation</a:t>
                      </a:r>
                    </a:p>
                  </a:txBody>
                  <a:tcPr/>
                </a:tc>
                <a:tc>
                  <a:txBody>
                    <a:bodyPr/>
                    <a:lstStyle/>
                    <a:p>
                      <a:r>
                        <a:rPr lang="en-US" sz="1200" dirty="0"/>
                        <a:t>Be durable enough to drill both formations and ideally be rerunnable after two shallow well or one deep well</a:t>
                      </a:r>
                    </a:p>
                  </a:txBody>
                  <a:tcPr/>
                </a:tc>
                <a:extLst>
                  <a:ext uri="{0D108BD9-81ED-4DB2-BD59-A6C34878D82A}">
                    <a16:rowId xmlns:a16="http://schemas.microsoft.com/office/drawing/2014/main" val="3097174722"/>
                  </a:ext>
                </a:extLst>
              </a:tr>
              <a:tr h="370840">
                <a:tc>
                  <a:txBody>
                    <a:bodyPr/>
                    <a:lstStyle/>
                    <a:p>
                      <a:r>
                        <a:rPr lang="en-US" sz="1200" dirty="0"/>
                        <a:t>Directional Objectives </a:t>
                      </a:r>
                    </a:p>
                  </a:txBody>
                  <a:tcPr/>
                </a:tc>
                <a:tc>
                  <a:txBody>
                    <a:bodyPr/>
                    <a:lstStyle/>
                    <a:p>
                      <a:r>
                        <a:rPr lang="en-US" sz="1200" dirty="0"/>
                        <a:t>Drill desired profile with good tool face control</a:t>
                      </a:r>
                    </a:p>
                  </a:txBody>
                  <a:tcPr/>
                </a:tc>
                <a:extLst>
                  <a:ext uri="{0D108BD9-81ED-4DB2-BD59-A6C34878D82A}">
                    <a16:rowId xmlns:a16="http://schemas.microsoft.com/office/drawing/2014/main" val="1768288769"/>
                  </a:ext>
                </a:extLst>
              </a:tr>
              <a:tr h="370840">
                <a:tc>
                  <a:txBody>
                    <a:bodyPr/>
                    <a:lstStyle/>
                    <a:p>
                      <a:r>
                        <a:rPr lang="en-US" sz="1200" dirty="0"/>
                        <a:t>Parameter Limitation</a:t>
                      </a:r>
                    </a:p>
                  </a:txBody>
                  <a:tcPr/>
                </a:tc>
                <a:tc>
                  <a:txBody>
                    <a:bodyPr/>
                    <a:lstStyle/>
                    <a:p>
                      <a:r>
                        <a:rPr lang="en-US" sz="1200" dirty="0"/>
                        <a:t>Achieve ROP and generate lower torque than a conventional PDC with limited parameter range</a:t>
                      </a:r>
                    </a:p>
                  </a:txBody>
                  <a:tcPr/>
                </a:tc>
                <a:extLst>
                  <a:ext uri="{0D108BD9-81ED-4DB2-BD59-A6C34878D82A}">
                    <a16:rowId xmlns:a16="http://schemas.microsoft.com/office/drawing/2014/main" val="2264914012"/>
                  </a:ext>
                </a:extLst>
              </a:tr>
              <a:tr h="370840">
                <a:tc>
                  <a:txBody>
                    <a:bodyPr/>
                    <a:lstStyle/>
                    <a:p>
                      <a:r>
                        <a:rPr lang="en-US" sz="1200" dirty="0"/>
                        <a:t>Logistic and Economical</a:t>
                      </a:r>
                    </a:p>
                  </a:txBody>
                  <a:tcPr/>
                </a:tc>
                <a:tc>
                  <a:txBody>
                    <a:bodyPr/>
                    <a:lstStyle/>
                    <a:p>
                      <a:r>
                        <a:rPr lang="en-US" sz="1200" dirty="0"/>
                        <a:t>Be flexible for all potential drilling challenges and minimize drilling cost.</a:t>
                      </a:r>
                    </a:p>
                  </a:txBody>
                  <a:tcPr/>
                </a:tc>
                <a:extLst>
                  <a:ext uri="{0D108BD9-81ED-4DB2-BD59-A6C34878D82A}">
                    <a16:rowId xmlns:a16="http://schemas.microsoft.com/office/drawing/2014/main" val="2511289501"/>
                  </a:ext>
                </a:extLst>
              </a:tr>
            </a:tbl>
          </a:graphicData>
        </a:graphic>
      </p:graphicFrame>
      <p:pic>
        <p:nvPicPr>
          <p:cNvPr id="6" name="Picture 5">
            <a:extLst>
              <a:ext uri="{FF2B5EF4-FFF2-40B4-BE49-F238E27FC236}">
                <a16:creationId xmlns:a16="http://schemas.microsoft.com/office/drawing/2014/main" id="{39E9C102-7484-9D1F-117F-F63B31EFBA67}"/>
              </a:ext>
            </a:extLst>
          </p:cNvPr>
          <p:cNvPicPr>
            <a:picLocks noChangeAspect="1"/>
          </p:cNvPicPr>
          <p:nvPr/>
        </p:nvPicPr>
        <p:blipFill>
          <a:blip r:embed="rId3"/>
          <a:stretch>
            <a:fillRect/>
          </a:stretch>
        </p:blipFill>
        <p:spPr>
          <a:xfrm>
            <a:off x="6753144" y="1209831"/>
            <a:ext cx="1762371" cy="2400635"/>
          </a:xfrm>
          <a:prstGeom prst="rect">
            <a:avLst/>
          </a:prstGeom>
        </p:spPr>
      </p:pic>
      <p:sp>
        <p:nvSpPr>
          <p:cNvPr id="9" name="TextBox 8">
            <a:extLst>
              <a:ext uri="{FF2B5EF4-FFF2-40B4-BE49-F238E27FC236}">
                <a16:creationId xmlns:a16="http://schemas.microsoft.com/office/drawing/2014/main" id="{53A2BEDA-3048-5791-A1FE-1F1DCBD44AA7}"/>
              </a:ext>
            </a:extLst>
          </p:cNvPr>
          <p:cNvSpPr txBox="1"/>
          <p:nvPr/>
        </p:nvSpPr>
        <p:spPr>
          <a:xfrm>
            <a:off x="6753144" y="2706122"/>
            <a:ext cx="1762371" cy="830997"/>
          </a:xfrm>
          <a:prstGeom prst="rect">
            <a:avLst/>
          </a:prstGeom>
          <a:noFill/>
        </p:spPr>
        <p:txBody>
          <a:bodyPr wrap="square">
            <a:spAutoFit/>
          </a:bodyPr>
          <a:lstStyle/>
          <a:p>
            <a:pPr algn="ctr" eaLnBrk="0" hangingPunct="0"/>
            <a:r>
              <a:rPr lang="en-GB" altLang="en-US" sz="1200" b="1" dirty="0">
                <a:latin typeface="Arial" panose="020B0604020202020204" pitchFamily="34" charset="0"/>
                <a:cs typeface="Arial" panose="020B0604020202020204" pitchFamily="34" charset="0"/>
              </a:rPr>
              <a:t>Typical Dulls Mechanical Failures</a:t>
            </a:r>
          </a:p>
          <a:p>
            <a:pPr algn="ctr" eaLnBrk="0" hangingPunct="0"/>
            <a:r>
              <a:rPr lang="en-GB" altLang="en-US" sz="1200" dirty="0">
                <a:latin typeface="Arial" panose="020B0604020202020204" pitchFamily="34" charset="0"/>
                <a:cs typeface="Arial" panose="020B0604020202020204" pitchFamily="34" charset="0"/>
              </a:rPr>
              <a:t>Broken Cutters in Nose and Shoulder</a:t>
            </a:r>
          </a:p>
        </p:txBody>
      </p:sp>
      <p:sp>
        <p:nvSpPr>
          <p:cNvPr id="12" name="TextBox 11">
            <a:extLst>
              <a:ext uri="{FF2B5EF4-FFF2-40B4-BE49-F238E27FC236}">
                <a16:creationId xmlns:a16="http://schemas.microsoft.com/office/drawing/2014/main" id="{58A4B259-755D-4172-A28A-9AAD5E58C467}"/>
              </a:ext>
            </a:extLst>
          </p:cNvPr>
          <p:cNvSpPr txBox="1"/>
          <p:nvPr/>
        </p:nvSpPr>
        <p:spPr>
          <a:xfrm>
            <a:off x="291073" y="3706725"/>
            <a:ext cx="8510025" cy="830997"/>
          </a:xfrm>
          <a:prstGeom prst="rect">
            <a:avLst/>
          </a:prstGeom>
          <a:noFill/>
        </p:spPr>
        <p:txBody>
          <a:bodyPr wrap="square">
            <a:spAutoFit/>
          </a:bodyPr>
          <a:lstStyle/>
          <a:p>
            <a:pPr eaLnBrk="0" hangingPunct="0"/>
            <a:r>
              <a:rPr lang="en-GB" altLang="en-US" sz="1200" b="1" dirty="0" err="1">
                <a:solidFill>
                  <a:schemeClr val="bg1"/>
                </a:solidFill>
                <a:latin typeface="Arial" panose="020B0604020202020204" pitchFamily="34" charset="0"/>
                <a:cs typeface="Arial" panose="020B0604020202020204" pitchFamily="34" charset="0"/>
              </a:rPr>
              <a:t>Waiora</a:t>
            </a:r>
            <a:r>
              <a:rPr lang="en-GB" altLang="en-US" sz="1200" b="1" dirty="0">
                <a:solidFill>
                  <a:schemeClr val="bg1"/>
                </a:solidFill>
                <a:latin typeface="Arial" panose="020B0604020202020204" pitchFamily="34" charset="0"/>
                <a:cs typeface="Arial" panose="020B0604020202020204" pitchFamily="34" charset="0"/>
              </a:rPr>
              <a:t> formation </a:t>
            </a:r>
            <a:r>
              <a:rPr lang="en-US" altLang="en-US" sz="1200" dirty="0">
                <a:solidFill>
                  <a:schemeClr val="bg1"/>
                </a:solidFill>
                <a:latin typeface="Arial" panose="020B0604020202020204" pitchFamily="34" charset="0"/>
                <a:cs typeface="Arial" panose="020B0604020202020204" pitchFamily="34" charset="0"/>
              </a:rPr>
              <a:t>includes interbedded siltstones and tuffs</a:t>
            </a:r>
            <a:r>
              <a:rPr lang="en-GB" altLang="en-US" sz="1200" b="1" dirty="0">
                <a:solidFill>
                  <a:schemeClr val="bg1"/>
                </a:solidFill>
                <a:latin typeface="Arial" panose="020B0604020202020204" pitchFamily="34" charset="0"/>
                <a:cs typeface="Arial" panose="020B0604020202020204" pitchFamily="34" charset="0"/>
              </a:rPr>
              <a:t>. </a:t>
            </a:r>
            <a:r>
              <a:rPr lang="en-GB" altLang="en-US" sz="1200" dirty="0">
                <a:solidFill>
                  <a:schemeClr val="bg1"/>
                </a:solidFill>
                <a:latin typeface="Arial" panose="020B0604020202020204" pitchFamily="34" charset="0"/>
                <a:cs typeface="Arial" panose="020B0604020202020204" pitchFamily="34" charset="0"/>
              </a:rPr>
              <a:t>PDC have higher ROP than RC &amp; hybrid drill bits. PDC are more directionally friendly. </a:t>
            </a:r>
          </a:p>
          <a:p>
            <a:pPr eaLnBrk="0" hangingPunct="0"/>
            <a:r>
              <a:rPr lang="en-GB" altLang="en-US" sz="1200" b="1" dirty="0">
                <a:solidFill>
                  <a:schemeClr val="bg1"/>
                </a:solidFill>
                <a:latin typeface="Arial" panose="020B0604020202020204" pitchFamily="34" charset="0"/>
                <a:cs typeface="Arial" panose="020B0604020202020204" pitchFamily="34" charset="0"/>
              </a:rPr>
              <a:t>Rhyolite formation</a:t>
            </a:r>
            <a:r>
              <a:rPr lang="en-GB" altLang="en-US" sz="1200" dirty="0">
                <a:solidFill>
                  <a:schemeClr val="bg1"/>
                </a:solidFill>
                <a:latin typeface="Arial" panose="020B0604020202020204" pitchFamily="34" charset="0"/>
                <a:cs typeface="Arial" panose="020B0604020202020204" pitchFamily="34" charset="0"/>
              </a:rPr>
              <a:t> hard and dense section that causes torque spikes and low for PDC bits.  Typical front face overload to shoulder cutters. </a:t>
            </a:r>
            <a:endParaRPr lang="en-GB" alt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555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69836-4528-1807-473B-88BF82EBE366}"/>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8D7B0C1E-0ECF-5F5C-61D8-F63F34BF8D2E}"/>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F504A647-AB5C-BE12-7F23-CC5B147B8299}"/>
              </a:ext>
            </a:extLst>
          </p:cNvPr>
          <p:cNvSpPr>
            <a:spLocks noGrp="1"/>
          </p:cNvSpPr>
          <p:nvPr>
            <p:ph type="title"/>
          </p:nvPr>
        </p:nvSpPr>
        <p:spPr>
          <a:xfrm>
            <a:off x="291075" y="120479"/>
            <a:ext cx="8224442" cy="645270"/>
          </a:xfrm>
        </p:spPr>
        <p:txBody>
          <a:bodyPr/>
          <a:lstStyle/>
          <a:p>
            <a:r>
              <a:rPr lang="en-US" sz="2700" dirty="0">
                <a:latin typeface="Source Sans Pro"/>
              </a:rPr>
              <a:t>Tauhara Field, New Zealand – Volcanic 16” Section</a:t>
            </a:r>
            <a:endParaRPr lang="en-US" sz="2700" dirty="0"/>
          </a:p>
        </p:txBody>
      </p:sp>
      <p:sp>
        <p:nvSpPr>
          <p:cNvPr id="7" name="Slide Number Placeholder 6">
            <a:extLst>
              <a:ext uri="{FF2B5EF4-FFF2-40B4-BE49-F238E27FC236}">
                <a16:creationId xmlns:a16="http://schemas.microsoft.com/office/drawing/2014/main" id="{C31C2D28-902C-B71D-9339-8A32E364DC6A}"/>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6</a:t>
            </a:fld>
            <a:endParaRPr lang="en-US" sz="525">
              <a:solidFill>
                <a:srgbClr val="75787B"/>
              </a:solidFill>
              <a:latin typeface="Source Sans Pro Light"/>
              <a:ea typeface="Source Sans Pro" panose="020B0503030403020204" pitchFamily="34" charset="0"/>
            </a:endParaRPr>
          </a:p>
        </p:txBody>
      </p:sp>
      <p:sp>
        <p:nvSpPr>
          <p:cNvPr id="13" name="Text Placeholder 11">
            <a:extLst>
              <a:ext uri="{FF2B5EF4-FFF2-40B4-BE49-F238E27FC236}">
                <a16:creationId xmlns:a16="http://schemas.microsoft.com/office/drawing/2014/main" id="{1D37EEE1-2F8B-4F31-DC01-451B6235BA42}"/>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US" sz="1400" dirty="0">
                <a:latin typeface="Source Sans Pro"/>
              </a:rPr>
              <a:t>(SPE-210468-MS)</a:t>
            </a:r>
            <a:endParaRPr lang="en-GB" sz="1400" dirty="0">
              <a:solidFill>
                <a:srgbClr val="FFFFFF"/>
              </a:solidFill>
            </a:endParaRPr>
          </a:p>
        </p:txBody>
      </p:sp>
      <p:pic>
        <p:nvPicPr>
          <p:cNvPr id="3" name="Picture 2">
            <a:extLst>
              <a:ext uri="{FF2B5EF4-FFF2-40B4-BE49-F238E27FC236}">
                <a16:creationId xmlns:a16="http://schemas.microsoft.com/office/drawing/2014/main" id="{4812364B-8EE7-A847-471A-BED8EDC5B8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68" b="95673" l="6755" r="90445">
                        <a14:foregroundMark x1="6755" y1="56959" x2="6755" y2="56959"/>
                        <a14:foregroundMark x1="8072" y1="38129" x2="8072" y2="38129"/>
                        <a14:foregroundMark x1="46787" y1="7719" x2="46787" y2="7719"/>
                        <a14:foregroundMark x1="89786" y1="48187" x2="89786" y2="48187"/>
                        <a14:foregroundMark x1="53871" y1="91228" x2="53871" y2="91228"/>
                        <a14:foregroundMark x1="49753" y1="89591" x2="42669" y2="86667"/>
                        <a14:foregroundMark x1="51565" y1="95789" x2="51565" y2="95789"/>
                        <a14:foregroundMark x1="90445" y1="66550" x2="90445" y2="66550"/>
                        <a14:foregroundMark x1="38056" y1="7251" x2="46787" y2="7251"/>
                        <a14:foregroundMark x1="89127" y1="29825" x2="89127" y2="29825"/>
                      </a14:backgroundRemoval>
                    </a14:imgEffect>
                  </a14:imgLayer>
                </a14:imgProps>
              </a:ext>
            </a:extLst>
          </a:blip>
          <a:stretch>
            <a:fillRect/>
          </a:stretch>
        </p:blipFill>
        <p:spPr>
          <a:xfrm rot="13086977">
            <a:off x="630869" y="1489989"/>
            <a:ext cx="2241157" cy="3156818"/>
          </a:xfrm>
          <a:prstGeom prst="rect">
            <a:avLst/>
          </a:prstGeom>
        </p:spPr>
      </p:pic>
      <p:sp>
        <p:nvSpPr>
          <p:cNvPr id="37" name="Content Placeholder 9">
            <a:extLst>
              <a:ext uri="{FF2B5EF4-FFF2-40B4-BE49-F238E27FC236}">
                <a16:creationId xmlns:a16="http://schemas.microsoft.com/office/drawing/2014/main" id="{DFCDCB7B-C135-AF87-6B78-4A92A9160B15}"/>
              </a:ext>
            </a:extLst>
          </p:cNvPr>
          <p:cNvSpPr>
            <a:spLocks noGrp="1"/>
          </p:cNvSpPr>
          <p:nvPr>
            <p:ph sz="quarter" idx="12"/>
          </p:nvPr>
        </p:nvSpPr>
        <p:spPr>
          <a:xfrm>
            <a:off x="291075" y="1151025"/>
            <a:ext cx="8510026" cy="3388115"/>
          </a:xfrm>
        </p:spPr>
        <p:txBody>
          <a:bodyPr vert="horz" lIns="0" tIns="0" rIns="0" bIns="0" rtlCol="0" anchor="t">
            <a:noAutofit/>
          </a:bodyPr>
          <a:lstStyle/>
          <a:p>
            <a:pPr marL="0" indent="0">
              <a:buNone/>
            </a:pPr>
            <a:r>
              <a:rPr lang="en-GB" sz="1600" dirty="0">
                <a:solidFill>
                  <a:schemeClr val="bg1"/>
                </a:solidFill>
                <a:latin typeface="Source Sans Pro"/>
              </a:rPr>
              <a:t>Tauhara Field, New Zealand – 16” Volcanic Section </a:t>
            </a:r>
          </a:p>
          <a:p>
            <a:pPr marL="129540" indent="-129540"/>
            <a:endParaRPr lang="en-GB" sz="1600" dirty="0">
              <a:solidFill>
                <a:schemeClr val="bg1"/>
              </a:solidFill>
              <a:latin typeface="Source Sans Pro"/>
            </a:endParaRPr>
          </a:p>
        </p:txBody>
      </p:sp>
      <p:pic>
        <p:nvPicPr>
          <p:cNvPr id="10" name="Picture 9">
            <a:extLst>
              <a:ext uri="{FF2B5EF4-FFF2-40B4-BE49-F238E27FC236}">
                <a16:creationId xmlns:a16="http://schemas.microsoft.com/office/drawing/2014/main" id="{20FB749E-6157-F1B4-CCF7-FDE4211655E8}"/>
              </a:ext>
            </a:extLst>
          </p:cNvPr>
          <p:cNvPicPr>
            <a:picLocks noChangeAspect="1"/>
          </p:cNvPicPr>
          <p:nvPr/>
        </p:nvPicPr>
        <p:blipFill>
          <a:blip r:embed="rId5"/>
          <a:stretch>
            <a:fillRect/>
          </a:stretch>
        </p:blipFill>
        <p:spPr>
          <a:xfrm>
            <a:off x="6923647" y="1525897"/>
            <a:ext cx="1706004" cy="1459558"/>
          </a:xfrm>
          <a:prstGeom prst="rect">
            <a:avLst/>
          </a:prstGeom>
        </p:spPr>
      </p:pic>
      <p:pic>
        <p:nvPicPr>
          <p:cNvPr id="11" name="Picture 10">
            <a:extLst>
              <a:ext uri="{FF2B5EF4-FFF2-40B4-BE49-F238E27FC236}">
                <a16:creationId xmlns:a16="http://schemas.microsoft.com/office/drawing/2014/main" id="{3F0C458D-8023-438B-EE6E-6B41727B8718}"/>
              </a:ext>
            </a:extLst>
          </p:cNvPr>
          <p:cNvPicPr>
            <a:picLocks noChangeAspect="1"/>
          </p:cNvPicPr>
          <p:nvPr/>
        </p:nvPicPr>
        <p:blipFill>
          <a:blip r:embed="rId6"/>
          <a:stretch>
            <a:fillRect/>
          </a:stretch>
        </p:blipFill>
        <p:spPr>
          <a:xfrm>
            <a:off x="6706567" y="3100649"/>
            <a:ext cx="2211602" cy="974134"/>
          </a:xfrm>
          <a:prstGeom prst="rect">
            <a:avLst/>
          </a:prstGeom>
        </p:spPr>
      </p:pic>
      <p:sp>
        <p:nvSpPr>
          <p:cNvPr id="14" name="TextBox 13">
            <a:extLst>
              <a:ext uri="{FF2B5EF4-FFF2-40B4-BE49-F238E27FC236}">
                <a16:creationId xmlns:a16="http://schemas.microsoft.com/office/drawing/2014/main" id="{89644F9C-6ED8-C829-C6E7-53AA6C1023B3}"/>
              </a:ext>
            </a:extLst>
          </p:cNvPr>
          <p:cNvSpPr txBox="1"/>
          <p:nvPr/>
        </p:nvSpPr>
        <p:spPr>
          <a:xfrm>
            <a:off x="6444222" y="4093619"/>
            <a:ext cx="2664853" cy="461665"/>
          </a:xfrm>
          <a:prstGeom prst="rect">
            <a:avLst/>
          </a:prstGeom>
          <a:noFill/>
        </p:spPr>
        <p:txBody>
          <a:bodyPr wrap="square">
            <a:spAutoFit/>
          </a:bodyPr>
          <a:lstStyle/>
          <a:p>
            <a:pPr algn="ctr" eaLnBrk="0" hangingPunct="0"/>
            <a:r>
              <a:rPr lang="en-GB" altLang="en-US" sz="1200" b="1" dirty="0">
                <a:solidFill>
                  <a:schemeClr val="bg1"/>
                </a:solidFill>
                <a:latin typeface="Arial" panose="020B0604020202020204" pitchFamily="34" charset="0"/>
                <a:cs typeface="Arial" panose="020B0604020202020204" pitchFamily="34" charset="0"/>
              </a:rPr>
              <a:t>Alternating Shaped Cutters</a:t>
            </a:r>
          </a:p>
          <a:p>
            <a:pPr algn="ctr" eaLnBrk="0" hangingPunct="0"/>
            <a:r>
              <a:rPr lang="en-GB" altLang="en-US" sz="1200" dirty="0">
                <a:solidFill>
                  <a:schemeClr val="bg1"/>
                </a:solidFill>
                <a:latin typeface="Arial" panose="020B0604020202020204" pitchFamily="34" charset="0"/>
                <a:cs typeface="Arial" panose="020B0604020202020204" pitchFamily="34" charset="0"/>
              </a:rPr>
              <a:t>Balance Efficiency &amp; Durability</a:t>
            </a:r>
            <a:r>
              <a:rPr lang="en-GB" altLang="en-US" sz="1200" b="1" dirty="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2376D3A7-D784-FFB9-303E-D25500B60793}"/>
              </a:ext>
            </a:extLst>
          </p:cNvPr>
          <p:cNvGrpSpPr/>
          <p:nvPr/>
        </p:nvGrpSpPr>
        <p:grpSpPr>
          <a:xfrm>
            <a:off x="3367875" y="1359028"/>
            <a:ext cx="2972850" cy="3619137"/>
            <a:chOff x="3367875" y="1359028"/>
            <a:chExt cx="2972850" cy="3619137"/>
          </a:xfrm>
        </p:grpSpPr>
        <p:pic>
          <p:nvPicPr>
            <p:cNvPr id="9" name="Picture 8">
              <a:extLst>
                <a:ext uri="{FF2B5EF4-FFF2-40B4-BE49-F238E27FC236}">
                  <a16:creationId xmlns:a16="http://schemas.microsoft.com/office/drawing/2014/main" id="{15851B84-D3B6-D710-6ED4-9FFEBD2E8F74}"/>
                </a:ext>
              </a:extLst>
            </p:cNvPr>
            <p:cNvPicPr>
              <a:picLocks noChangeAspect="1"/>
            </p:cNvPicPr>
            <p:nvPr/>
          </p:nvPicPr>
          <p:blipFill>
            <a:blip r:embed="rId7"/>
            <a:srcRect t="22567"/>
            <a:stretch>
              <a:fillRect/>
            </a:stretch>
          </p:blipFill>
          <p:spPr>
            <a:xfrm>
              <a:off x="3401373" y="1359028"/>
              <a:ext cx="2939352" cy="1590151"/>
            </a:xfrm>
            <a:prstGeom prst="rect">
              <a:avLst/>
            </a:prstGeom>
          </p:spPr>
        </p:pic>
        <p:pic>
          <p:nvPicPr>
            <p:cNvPr id="16" name="Picture 15">
              <a:extLst>
                <a:ext uri="{FF2B5EF4-FFF2-40B4-BE49-F238E27FC236}">
                  <a16:creationId xmlns:a16="http://schemas.microsoft.com/office/drawing/2014/main" id="{363C6143-8258-EC27-9991-0410D6CB3A18}"/>
                </a:ext>
              </a:extLst>
            </p:cNvPr>
            <p:cNvPicPr>
              <a:picLocks noChangeAspect="1"/>
            </p:cNvPicPr>
            <p:nvPr/>
          </p:nvPicPr>
          <p:blipFill>
            <a:blip r:embed="rId8"/>
            <a:stretch>
              <a:fillRect/>
            </a:stretch>
          </p:blipFill>
          <p:spPr>
            <a:xfrm>
              <a:off x="3654591" y="3388014"/>
              <a:ext cx="2378190" cy="1590151"/>
            </a:xfrm>
            <a:prstGeom prst="rect">
              <a:avLst/>
            </a:prstGeom>
          </p:spPr>
        </p:pic>
        <p:sp>
          <p:nvSpPr>
            <p:cNvPr id="2" name="TextBox 1">
              <a:extLst>
                <a:ext uri="{FF2B5EF4-FFF2-40B4-BE49-F238E27FC236}">
                  <a16:creationId xmlns:a16="http://schemas.microsoft.com/office/drawing/2014/main" id="{CE139A72-9466-D6D3-D7F8-2981CE78F68C}"/>
                </a:ext>
              </a:extLst>
            </p:cNvPr>
            <p:cNvSpPr txBox="1"/>
            <p:nvPr/>
          </p:nvSpPr>
          <p:spPr>
            <a:xfrm>
              <a:off x="3367875" y="2926349"/>
              <a:ext cx="2939351" cy="461665"/>
            </a:xfrm>
            <a:prstGeom prst="rect">
              <a:avLst/>
            </a:prstGeom>
            <a:noFill/>
          </p:spPr>
          <p:txBody>
            <a:bodyPr wrap="square">
              <a:spAutoFit/>
            </a:bodyPr>
            <a:lstStyle/>
            <a:p>
              <a:pPr algn="ctr" eaLnBrk="0" hangingPunct="0"/>
              <a:r>
                <a:rPr lang="en-GB" altLang="en-US" sz="1200" b="1" dirty="0">
                  <a:solidFill>
                    <a:schemeClr val="bg1"/>
                  </a:solidFill>
                  <a:latin typeface="Arial" panose="020B0604020202020204" pitchFamily="34" charset="0"/>
                  <a:cs typeface="Arial" panose="020B0604020202020204" pitchFamily="34" charset="0"/>
                </a:rPr>
                <a:t>Choosing the Right Cutter Grade</a:t>
              </a:r>
            </a:p>
            <a:p>
              <a:pPr algn="ctr" eaLnBrk="0" hangingPunct="0"/>
              <a:r>
                <a:rPr lang="en-GB" altLang="en-US" sz="1200" dirty="0">
                  <a:solidFill>
                    <a:schemeClr val="bg1"/>
                  </a:solidFill>
                  <a:latin typeface="Arial" panose="020B0604020202020204" pitchFamily="34" charset="0"/>
                  <a:cs typeface="Arial" panose="020B0604020202020204" pitchFamily="34" charset="0"/>
                </a:rPr>
                <a:t>Balance Abrasion, Impact &amp; Thermal</a:t>
              </a:r>
              <a:endParaRPr lang="en-GB" altLang="en-US" sz="1200" b="1" dirty="0">
                <a:solidFill>
                  <a:schemeClr val="bg1"/>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42548508-DEBA-1CFC-5E3C-9F0EAC2D630A}"/>
              </a:ext>
            </a:extLst>
          </p:cNvPr>
          <p:cNvSpPr txBox="1"/>
          <p:nvPr/>
        </p:nvSpPr>
        <p:spPr>
          <a:xfrm>
            <a:off x="6479941" y="1086872"/>
            <a:ext cx="2664853" cy="461665"/>
          </a:xfrm>
          <a:prstGeom prst="rect">
            <a:avLst/>
          </a:prstGeom>
          <a:noFill/>
        </p:spPr>
        <p:txBody>
          <a:bodyPr wrap="square">
            <a:spAutoFit/>
          </a:bodyPr>
          <a:lstStyle/>
          <a:p>
            <a:pPr algn="ctr" eaLnBrk="0" hangingPunct="0"/>
            <a:r>
              <a:rPr lang="en-GB" altLang="en-US" sz="1200" b="1" dirty="0">
                <a:solidFill>
                  <a:schemeClr val="bg1"/>
                </a:solidFill>
                <a:latin typeface="Arial" panose="020B0604020202020204" pitchFamily="34" charset="0"/>
                <a:cs typeface="Arial" panose="020B0604020202020204" pitchFamily="34" charset="0"/>
              </a:rPr>
              <a:t>Shaped Cutters Designs</a:t>
            </a:r>
          </a:p>
          <a:p>
            <a:pPr algn="ctr" eaLnBrk="0" hangingPunct="0"/>
            <a:r>
              <a:rPr lang="en-GB" altLang="en-US" sz="1200" dirty="0">
                <a:solidFill>
                  <a:schemeClr val="bg1"/>
                </a:solidFill>
                <a:latin typeface="Arial" panose="020B0604020202020204" pitchFamily="34" charset="0"/>
                <a:cs typeface="Arial" panose="020B0604020202020204" pitchFamily="34" charset="0"/>
              </a:rPr>
              <a:t>Purpose Built</a:t>
            </a:r>
          </a:p>
        </p:txBody>
      </p:sp>
    </p:spTree>
    <p:extLst>
      <p:ext uri="{BB962C8B-B14F-4D97-AF65-F5344CB8AC3E}">
        <p14:creationId xmlns:p14="http://schemas.microsoft.com/office/powerpoint/2010/main" val="3492771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DD3DD-AFCD-EAF6-27B2-3ED7C72AB900}"/>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09A12CB5-B841-94A7-0677-BC3481008DBB}"/>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28961AE0-2CA3-C214-F8C7-2E81E0795189}"/>
              </a:ext>
            </a:extLst>
          </p:cNvPr>
          <p:cNvSpPr>
            <a:spLocks noGrp="1"/>
          </p:cNvSpPr>
          <p:nvPr>
            <p:ph type="title"/>
          </p:nvPr>
        </p:nvSpPr>
        <p:spPr>
          <a:xfrm>
            <a:off x="291075" y="120479"/>
            <a:ext cx="8224442" cy="645270"/>
          </a:xfrm>
        </p:spPr>
        <p:txBody>
          <a:bodyPr/>
          <a:lstStyle/>
          <a:p>
            <a:r>
              <a:rPr lang="en-US" sz="2700" dirty="0">
                <a:latin typeface="Source Sans Pro"/>
              </a:rPr>
              <a:t>Tauhara Field, New Zealand – Volcanic 16” Section</a:t>
            </a:r>
            <a:endParaRPr lang="en-US" sz="2700" dirty="0"/>
          </a:p>
        </p:txBody>
      </p:sp>
      <p:sp>
        <p:nvSpPr>
          <p:cNvPr id="7" name="Slide Number Placeholder 6">
            <a:extLst>
              <a:ext uri="{FF2B5EF4-FFF2-40B4-BE49-F238E27FC236}">
                <a16:creationId xmlns:a16="http://schemas.microsoft.com/office/drawing/2014/main" id="{3438E991-A0FA-83A4-75CC-BDE6FA9C82F7}"/>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7</a:t>
            </a:fld>
            <a:endParaRPr lang="en-US" sz="525">
              <a:solidFill>
                <a:srgbClr val="75787B"/>
              </a:solidFill>
              <a:latin typeface="Source Sans Pro Light"/>
              <a:ea typeface="Source Sans Pro" panose="020B0503030403020204" pitchFamily="34" charset="0"/>
            </a:endParaRPr>
          </a:p>
        </p:txBody>
      </p:sp>
      <p:sp>
        <p:nvSpPr>
          <p:cNvPr id="13" name="Text Placeholder 11">
            <a:extLst>
              <a:ext uri="{FF2B5EF4-FFF2-40B4-BE49-F238E27FC236}">
                <a16:creationId xmlns:a16="http://schemas.microsoft.com/office/drawing/2014/main" id="{92C7C979-4795-F2CF-E48F-F8B01D6A4807}"/>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US" sz="1400" dirty="0">
                <a:latin typeface="Source Sans Pro"/>
              </a:rPr>
              <a:t>(SPE-210468-MS)</a:t>
            </a:r>
            <a:endParaRPr lang="en-GB" sz="1400" dirty="0">
              <a:solidFill>
                <a:srgbClr val="FFFFFF"/>
              </a:solidFill>
            </a:endParaRPr>
          </a:p>
        </p:txBody>
      </p:sp>
      <p:sp>
        <p:nvSpPr>
          <p:cNvPr id="37" name="Content Placeholder 9">
            <a:extLst>
              <a:ext uri="{FF2B5EF4-FFF2-40B4-BE49-F238E27FC236}">
                <a16:creationId xmlns:a16="http://schemas.microsoft.com/office/drawing/2014/main" id="{EC474A90-6CC1-2E51-ED9B-F5DF8CEDE9D6}"/>
              </a:ext>
            </a:extLst>
          </p:cNvPr>
          <p:cNvSpPr>
            <a:spLocks noGrp="1"/>
          </p:cNvSpPr>
          <p:nvPr>
            <p:ph sz="quarter" idx="12"/>
          </p:nvPr>
        </p:nvSpPr>
        <p:spPr>
          <a:xfrm>
            <a:off x="291075" y="1151025"/>
            <a:ext cx="8510026" cy="3388115"/>
          </a:xfrm>
        </p:spPr>
        <p:txBody>
          <a:bodyPr vert="horz" lIns="0" tIns="0" rIns="0" bIns="0" rtlCol="0" anchor="t">
            <a:noAutofit/>
          </a:bodyPr>
          <a:lstStyle/>
          <a:p>
            <a:pPr marL="0" indent="0">
              <a:buNone/>
            </a:pPr>
            <a:r>
              <a:rPr lang="en-GB" sz="1600" dirty="0">
                <a:solidFill>
                  <a:schemeClr val="bg1"/>
                </a:solidFill>
                <a:latin typeface="Source Sans Pro"/>
              </a:rPr>
              <a:t>Tauhara Field, New Zealand – Volcanic 16” Section </a:t>
            </a:r>
          </a:p>
          <a:p>
            <a:pPr marL="129540" indent="-129540"/>
            <a:endParaRPr lang="en-GB" sz="1600" dirty="0">
              <a:solidFill>
                <a:schemeClr val="bg1"/>
              </a:solidFill>
              <a:latin typeface="Source Sans Pro"/>
            </a:endParaRPr>
          </a:p>
        </p:txBody>
      </p:sp>
      <p:sp>
        <p:nvSpPr>
          <p:cNvPr id="14" name="TextBox 13">
            <a:extLst>
              <a:ext uri="{FF2B5EF4-FFF2-40B4-BE49-F238E27FC236}">
                <a16:creationId xmlns:a16="http://schemas.microsoft.com/office/drawing/2014/main" id="{D4E0BB8D-FC8F-484F-A4DE-57C252E1BE12}"/>
              </a:ext>
            </a:extLst>
          </p:cNvPr>
          <p:cNvSpPr txBox="1"/>
          <p:nvPr/>
        </p:nvSpPr>
        <p:spPr>
          <a:xfrm>
            <a:off x="3798607" y="1460040"/>
            <a:ext cx="4466951" cy="461665"/>
          </a:xfrm>
          <a:prstGeom prst="rect">
            <a:avLst/>
          </a:prstGeom>
          <a:noFill/>
        </p:spPr>
        <p:txBody>
          <a:bodyPr wrap="square">
            <a:spAutoFit/>
          </a:bodyPr>
          <a:lstStyle/>
          <a:p>
            <a:pPr eaLnBrk="0" hangingPunct="0"/>
            <a:r>
              <a:rPr lang="en-GB" altLang="en-US" sz="1200" b="1" dirty="0">
                <a:solidFill>
                  <a:schemeClr val="bg1"/>
                </a:solidFill>
                <a:latin typeface="Arial" panose="020B0604020202020204" pitchFamily="34" charset="0"/>
                <a:cs typeface="Arial" panose="020B0604020202020204" pitchFamily="34" charset="0"/>
              </a:rPr>
              <a:t>1</a:t>
            </a:r>
            <a:r>
              <a:rPr lang="en-GB" altLang="en-US" sz="1200" b="1" baseline="30000" dirty="0">
                <a:solidFill>
                  <a:schemeClr val="bg1"/>
                </a:solidFill>
                <a:latin typeface="Arial" panose="020B0604020202020204" pitchFamily="34" charset="0"/>
                <a:cs typeface="Arial" panose="020B0604020202020204" pitchFamily="34" charset="0"/>
              </a:rPr>
              <a:t>st</a:t>
            </a:r>
            <a:r>
              <a:rPr lang="en-GB" altLang="en-US" sz="1200" b="1" dirty="0">
                <a:solidFill>
                  <a:schemeClr val="bg1"/>
                </a:solidFill>
                <a:latin typeface="Arial" panose="020B0604020202020204" pitchFamily="34" charset="0"/>
                <a:cs typeface="Arial" panose="020B0604020202020204" pitchFamily="34" charset="0"/>
              </a:rPr>
              <a:t> Run – Successfully drilled the section in one run</a:t>
            </a:r>
          </a:p>
          <a:p>
            <a:pPr eaLnBrk="0" hangingPunct="0"/>
            <a:r>
              <a:rPr lang="en-GB" altLang="en-US" sz="1200" dirty="0">
                <a:solidFill>
                  <a:schemeClr val="bg1"/>
                </a:solidFill>
                <a:latin typeface="Arial" panose="020B0604020202020204" pitchFamily="34" charset="0"/>
                <a:cs typeface="Arial" panose="020B0604020202020204" pitchFamily="34" charset="0"/>
              </a:rPr>
              <a:t>ROP of 16.09 m/hr &amp; Excellent Dull</a:t>
            </a:r>
          </a:p>
        </p:txBody>
      </p:sp>
      <p:pic>
        <p:nvPicPr>
          <p:cNvPr id="18" name="Picture 17">
            <a:extLst>
              <a:ext uri="{FF2B5EF4-FFF2-40B4-BE49-F238E27FC236}">
                <a16:creationId xmlns:a16="http://schemas.microsoft.com/office/drawing/2014/main" id="{8CFB4985-15D4-65C6-A60A-8E325174E8C4}"/>
              </a:ext>
            </a:extLst>
          </p:cNvPr>
          <p:cNvPicPr>
            <a:picLocks noChangeAspect="1"/>
          </p:cNvPicPr>
          <p:nvPr/>
        </p:nvPicPr>
        <p:blipFill>
          <a:blip r:embed="rId3"/>
          <a:stretch>
            <a:fillRect/>
          </a:stretch>
        </p:blipFill>
        <p:spPr>
          <a:xfrm>
            <a:off x="3798605" y="2888652"/>
            <a:ext cx="3901524" cy="1562698"/>
          </a:xfrm>
          <a:prstGeom prst="rect">
            <a:avLst/>
          </a:prstGeom>
        </p:spPr>
      </p:pic>
      <p:sp>
        <p:nvSpPr>
          <p:cNvPr id="19" name="TextBox 18">
            <a:extLst>
              <a:ext uri="{FF2B5EF4-FFF2-40B4-BE49-F238E27FC236}">
                <a16:creationId xmlns:a16="http://schemas.microsoft.com/office/drawing/2014/main" id="{8C95166F-DB44-70D4-D39E-C9D920B93C68}"/>
              </a:ext>
            </a:extLst>
          </p:cNvPr>
          <p:cNvSpPr txBox="1"/>
          <p:nvPr/>
        </p:nvSpPr>
        <p:spPr>
          <a:xfrm>
            <a:off x="3798607" y="1907791"/>
            <a:ext cx="4466951" cy="461665"/>
          </a:xfrm>
          <a:prstGeom prst="rect">
            <a:avLst/>
          </a:prstGeom>
          <a:noFill/>
        </p:spPr>
        <p:txBody>
          <a:bodyPr wrap="square">
            <a:spAutoFit/>
          </a:bodyPr>
          <a:lstStyle/>
          <a:p>
            <a:pPr eaLnBrk="0" hangingPunct="0"/>
            <a:r>
              <a:rPr lang="en-GB" altLang="en-US" sz="1200" b="1" dirty="0">
                <a:solidFill>
                  <a:schemeClr val="bg1"/>
                </a:solidFill>
                <a:latin typeface="Arial" panose="020B0604020202020204" pitchFamily="34" charset="0"/>
                <a:cs typeface="Arial" panose="020B0604020202020204" pitchFamily="34" charset="0"/>
              </a:rPr>
              <a:t>2</a:t>
            </a:r>
            <a:r>
              <a:rPr lang="en-GB" altLang="en-US" sz="1200" b="1" baseline="30000" dirty="0">
                <a:solidFill>
                  <a:schemeClr val="bg1"/>
                </a:solidFill>
                <a:latin typeface="Arial" panose="020B0604020202020204" pitchFamily="34" charset="0"/>
                <a:cs typeface="Arial" panose="020B0604020202020204" pitchFamily="34" charset="0"/>
              </a:rPr>
              <a:t>nd</a:t>
            </a:r>
            <a:r>
              <a:rPr lang="en-GB" altLang="en-US" sz="1200" b="1" dirty="0">
                <a:solidFill>
                  <a:schemeClr val="bg1"/>
                </a:solidFill>
                <a:latin typeface="Arial" panose="020B0604020202020204" pitchFamily="34" charset="0"/>
                <a:cs typeface="Arial" panose="020B0604020202020204" pitchFamily="34" charset="0"/>
              </a:rPr>
              <a:t> Run – Successfully drilled the section in one run</a:t>
            </a:r>
          </a:p>
          <a:p>
            <a:pPr eaLnBrk="0" hangingPunct="0"/>
            <a:r>
              <a:rPr lang="en-GB" altLang="en-US" sz="1200" dirty="0">
                <a:solidFill>
                  <a:schemeClr val="bg1"/>
                </a:solidFill>
                <a:latin typeface="Arial" panose="020B0604020202020204" pitchFamily="34" charset="0"/>
                <a:cs typeface="Arial" panose="020B0604020202020204" pitchFamily="34" charset="0"/>
              </a:rPr>
              <a:t>ROP of 14.36 m/hr &amp; Excellent Dull</a:t>
            </a:r>
          </a:p>
        </p:txBody>
      </p:sp>
      <p:sp>
        <p:nvSpPr>
          <p:cNvPr id="20" name="TextBox 19">
            <a:extLst>
              <a:ext uri="{FF2B5EF4-FFF2-40B4-BE49-F238E27FC236}">
                <a16:creationId xmlns:a16="http://schemas.microsoft.com/office/drawing/2014/main" id="{C696BE59-DB8B-43C8-23F1-EA9BD9FE2FFB}"/>
              </a:ext>
            </a:extLst>
          </p:cNvPr>
          <p:cNvSpPr txBox="1"/>
          <p:nvPr/>
        </p:nvSpPr>
        <p:spPr>
          <a:xfrm>
            <a:off x="3798607" y="2345317"/>
            <a:ext cx="4466951" cy="276999"/>
          </a:xfrm>
          <a:prstGeom prst="rect">
            <a:avLst/>
          </a:prstGeom>
          <a:noFill/>
        </p:spPr>
        <p:txBody>
          <a:bodyPr wrap="square">
            <a:spAutoFit/>
          </a:bodyPr>
          <a:lstStyle/>
          <a:p>
            <a:pPr eaLnBrk="0" hangingPunct="0"/>
            <a:r>
              <a:rPr lang="en-GB" altLang="en-US" sz="1200" b="1" dirty="0">
                <a:solidFill>
                  <a:schemeClr val="bg1"/>
                </a:solidFill>
                <a:latin typeface="Arial" panose="020B0604020202020204" pitchFamily="34" charset="0"/>
                <a:cs typeface="Arial" panose="020B0604020202020204" pitchFamily="34" charset="0"/>
              </a:rPr>
              <a:t>3</a:t>
            </a:r>
            <a:r>
              <a:rPr lang="en-GB" altLang="en-US" sz="1200" b="1" baseline="30000" dirty="0">
                <a:solidFill>
                  <a:schemeClr val="bg1"/>
                </a:solidFill>
                <a:latin typeface="Arial" panose="020B0604020202020204" pitchFamily="34" charset="0"/>
                <a:cs typeface="Arial" panose="020B0604020202020204" pitchFamily="34" charset="0"/>
              </a:rPr>
              <a:t>rd</a:t>
            </a:r>
            <a:r>
              <a:rPr lang="en-GB" altLang="en-US" sz="1200" b="1" dirty="0">
                <a:solidFill>
                  <a:schemeClr val="bg1"/>
                </a:solidFill>
                <a:latin typeface="Arial" panose="020B0604020202020204" pitchFamily="34" charset="0"/>
                <a:cs typeface="Arial" panose="020B0604020202020204" pitchFamily="34" charset="0"/>
              </a:rPr>
              <a:t> Run – Successful short run</a:t>
            </a:r>
            <a:endParaRPr lang="en-GB" altLang="en-US" sz="12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B425498-10C4-87CD-12C3-B331A89583AA}"/>
              </a:ext>
            </a:extLst>
          </p:cNvPr>
          <p:cNvSpPr txBox="1"/>
          <p:nvPr/>
        </p:nvSpPr>
        <p:spPr>
          <a:xfrm>
            <a:off x="3798606" y="2611653"/>
            <a:ext cx="4466951" cy="276999"/>
          </a:xfrm>
          <a:prstGeom prst="rect">
            <a:avLst/>
          </a:prstGeom>
          <a:noFill/>
        </p:spPr>
        <p:txBody>
          <a:bodyPr wrap="square">
            <a:spAutoFit/>
          </a:bodyPr>
          <a:lstStyle/>
          <a:p>
            <a:pPr eaLnBrk="0" hangingPunct="0"/>
            <a:r>
              <a:rPr lang="en-GB" altLang="en-US" sz="1200" b="1" dirty="0">
                <a:solidFill>
                  <a:schemeClr val="bg1"/>
                </a:solidFill>
                <a:latin typeface="Arial" panose="020B0604020202020204" pitchFamily="34" charset="0"/>
                <a:cs typeface="Arial" panose="020B0604020202020204" pitchFamily="34" charset="0"/>
              </a:rPr>
              <a:t>4</a:t>
            </a:r>
            <a:r>
              <a:rPr lang="en-GB" altLang="en-US" sz="1200" b="1" baseline="30000" dirty="0">
                <a:solidFill>
                  <a:schemeClr val="bg1"/>
                </a:solidFill>
                <a:latin typeface="Arial" panose="020B0604020202020204" pitchFamily="34" charset="0"/>
                <a:cs typeface="Arial" panose="020B0604020202020204" pitchFamily="34" charset="0"/>
              </a:rPr>
              <a:t>th</a:t>
            </a:r>
            <a:r>
              <a:rPr lang="en-GB" altLang="en-US" sz="1200" b="1" dirty="0">
                <a:solidFill>
                  <a:schemeClr val="bg1"/>
                </a:solidFill>
                <a:latin typeface="Arial" panose="020B0604020202020204" pitchFamily="34" charset="0"/>
                <a:cs typeface="Arial" panose="020B0604020202020204" pitchFamily="34" charset="0"/>
              </a:rPr>
              <a:t> Run – Pulled for erratic torque</a:t>
            </a:r>
            <a:endParaRPr lang="en-GB" altLang="en-US" sz="12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8FE8376-9A29-9EB0-FB61-D60D3EDF2D08}"/>
              </a:ext>
            </a:extLst>
          </p:cNvPr>
          <p:cNvSpPr txBox="1"/>
          <p:nvPr/>
        </p:nvSpPr>
        <p:spPr>
          <a:xfrm>
            <a:off x="1885659" y="4541972"/>
            <a:ext cx="5122307" cy="276999"/>
          </a:xfrm>
          <a:prstGeom prst="rect">
            <a:avLst/>
          </a:prstGeom>
          <a:noFill/>
        </p:spPr>
        <p:txBody>
          <a:bodyPr wrap="square">
            <a:spAutoFit/>
          </a:bodyPr>
          <a:lstStyle/>
          <a:p>
            <a:pPr eaLnBrk="0" hangingPunct="0"/>
            <a:r>
              <a:rPr lang="en-GB" altLang="en-US" sz="1200" b="1" dirty="0">
                <a:solidFill>
                  <a:schemeClr val="bg1"/>
                </a:solidFill>
                <a:latin typeface="Arial" panose="020B0604020202020204" pitchFamily="34" charset="0"/>
                <a:cs typeface="Arial" panose="020B0604020202020204" pitchFamily="34" charset="0"/>
              </a:rPr>
              <a:t>1,000m longer than ay RC run, 700m longer than any Hybrid run</a:t>
            </a:r>
            <a:endParaRPr lang="en-GB" altLang="en-US" sz="12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9DFB5215-EF86-823A-0284-09DD644EF0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368" b="95673" l="6755" r="90445">
                        <a14:foregroundMark x1="6755" y1="56959" x2="6755" y2="56959"/>
                        <a14:foregroundMark x1="8072" y1="38129" x2="8072" y2="38129"/>
                        <a14:foregroundMark x1="46787" y1="7719" x2="46787" y2="7719"/>
                        <a14:foregroundMark x1="89786" y1="48187" x2="89786" y2="48187"/>
                        <a14:foregroundMark x1="53871" y1="91228" x2="53871" y2="91228"/>
                        <a14:foregroundMark x1="49753" y1="89591" x2="42669" y2="86667"/>
                        <a14:foregroundMark x1="51565" y1="95789" x2="51565" y2="95789"/>
                        <a14:foregroundMark x1="90445" y1="66550" x2="90445" y2="66550"/>
                        <a14:foregroundMark x1="38056" y1="7251" x2="46787" y2="7251"/>
                        <a14:foregroundMark x1="89127" y1="29825" x2="89127" y2="29825"/>
                      </a14:backgroundRemoval>
                    </a14:imgEffect>
                  </a14:imgLayer>
                </a14:imgProps>
              </a:ext>
            </a:extLst>
          </a:blip>
          <a:stretch>
            <a:fillRect/>
          </a:stretch>
        </p:blipFill>
        <p:spPr>
          <a:xfrm rot="13086977">
            <a:off x="630869" y="1489989"/>
            <a:ext cx="2241157" cy="3156818"/>
          </a:xfrm>
          <a:prstGeom prst="rect">
            <a:avLst/>
          </a:prstGeom>
        </p:spPr>
      </p:pic>
    </p:spTree>
    <p:extLst>
      <p:ext uri="{BB962C8B-B14F-4D97-AF65-F5344CB8AC3E}">
        <p14:creationId xmlns:p14="http://schemas.microsoft.com/office/powerpoint/2010/main" val="4098987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62BE-EFA1-B75F-07D6-6C3FB1379A0D}"/>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0C9444DA-45A6-3D2D-905F-3921E443A635}"/>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C0AF9385-E67F-BF6B-59EB-A257999218D7}"/>
              </a:ext>
            </a:extLst>
          </p:cNvPr>
          <p:cNvSpPr>
            <a:spLocks noGrp="1"/>
          </p:cNvSpPr>
          <p:nvPr>
            <p:ph type="title"/>
          </p:nvPr>
        </p:nvSpPr>
        <p:spPr>
          <a:xfrm>
            <a:off x="291074" y="120479"/>
            <a:ext cx="8395725" cy="645270"/>
          </a:xfrm>
        </p:spPr>
        <p:txBody>
          <a:bodyPr>
            <a:normAutofit fontScale="90000"/>
          </a:bodyPr>
          <a:lstStyle/>
          <a:p>
            <a:r>
              <a:rPr lang="en-US" sz="2700" dirty="0">
                <a:latin typeface="Source Sans Pro"/>
              </a:rPr>
              <a:t>Deep Geothermal Drilling, Switzerland – 12.25” Granite &amp; Gneiss</a:t>
            </a:r>
            <a:endParaRPr lang="en-US" sz="2700" dirty="0"/>
          </a:p>
        </p:txBody>
      </p:sp>
      <p:sp>
        <p:nvSpPr>
          <p:cNvPr id="7" name="Slide Number Placeholder 6">
            <a:extLst>
              <a:ext uri="{FF2B5EF4-FFF2-40B4-BE49-F238E27FC236}">
                <a16:creationId xmlns:a16="http://schemas.microsoft.com/office/drawing/2014/main" id="{6223F678-7C5B-35FB-A52E-C83616B4C0B4}"/>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8</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9DEEB2D0-DC27-5D54-ADC6-EA8CB6EBD5AC}"/>
              </a:ext>
            </a:extLst>
          </p:cNvPr>
          <p:cNvSpPr>
            <a:spLocks noGrp="1"/>
          </p:cNvSpPr>
          <p:nvPr>
            <p:ph sz="quarter" idx="12"/>
          </p:nvPr>
        </p:nvSpPr>
        <p:spPr>
          <a:xfrm>
            <a:off x="291075" y="1151025"/>
            <a:ext cx="8510026" cy="3388115"/>
          </a:xfrm>
        </p:spPr>
        <p:txBody>
          <a:bodyPr vert="horz" lIns="0" tIns="0" rIns="0" bIns="0" rtlCol="0" anchor="t">
            <a:noAutofit/>
          </a:bodyPr>
          <a:lstStyle/>
          <a:p>
            <a:r>
              <a:rPr lang="en-US" sz="1600" dirty="0">
                <a:solidFill>
                  <a:schemeClr val="bg1"/>
                </a:solidFill>
                <a:latin typeface="Source Sans Pro"/>
              </a:rPr>
              <a:t>The geothermal reservoir lies at a depth of 4 to 5 km below the surface, in lithologies formed of crystalline basement, composed mainly of granite and gneiss.</a:t>
            </a:r>
          </a:p>
          <a:p>
            <a:r>
              <a:rPr lang="en-US" sz="1600" dirty="0">
                <a:solidFill>
                  <a:schemeClr val="bg1"/>
                </a:solidFill>
                <a:latin typeface="Source Sans Pro"/>
              </a:rPr>
              <a:t>Ultra-hard formation and abrasive to PDC Cutters leading to “early ROP decline” by 30-50%</a:t>
            </a:r>
            <a:endParaRPr lang="en-GB" sz="1600" dirty="0">
              <a:solidFill>
                <a:schemeClr val="bg1"/>
              </a:solidFill>
              <a:latin typeface="Source Sans Pro"/>
            </a:endParaRPr>
          </a:p>
        </p:txBody>
      </p:sp>
      <p:sp>
        <p:nvSpPr>
          <p:cNvPr id="13" name="Text Placeholder 11">
            <a:extLst>
              <a:ext uri="{FF2B5EF4-FFF2-40B4-BE49-F238E27FC236}">
                <a16:creationId xmlns:a16="http://schemas.microsoft.com/office/drawing/2014/main" id="{07CD4AEC-AAEF-474F-D13F-1013E4177502}"/>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GB" sz="1500" dirty="0">
                <a:solidFill>
                  <a:srgbClr val="FFFFFF"/>
                </a:solidFill>
              </a:rPr>
              <a:t>(SPE/IADC-223784-MS)</a:t>
            </a:r>
          </a:p>
        </p:txBody>
      </p:sp>
      <p:pic>
        <p:nvPicPr>
          <p:cNvPr id="5" name="Picture 4">
            <a:extLst>
              <a:ext uri="{FF2B5EF4-FFF2-40B4-BE49-F238E27FC236}">
                <a16:creationId xmlns:a16="http://schemas.microsoft.com/office/drawing/2014/main" id="{0C786C02-68DA-A51A-2A34-5266508E34DE}"/>
              </a:ext>
            </a:extLst>
          </p:cNvPr>
          <p:cNvPicPr>
            <a:picLocks noChangeAspect="1"/>
          </p:cNvPicPr>
          <p:nvPr/>
        </p:nvPicPr>
        <p:blipFill>
          <a:blip r:embed="rId3"/>
          <a:stretch>
            <a:fillRect/>
          </a:stretch>
        </p:blipFill>
        <p:spPr>
          <a:xfrm>
            <a:off x="2001290" y="2119281"/>
            <a:ext cx="4515082" cy="1600282"/>
          </a:xfrm>
          <a:prstGeom prst="rect">
            <a:avLst/>
          </a:prstGeom>
        </p:spPr>
      </p:pic>
      <p:pic>
        <p:nvPicPr>
          <p:cNvPr id="10" name="Picture 9">
            <a:extLst>
              <a:ext uri="{FF2B5EF4-FFF2-40B4-BE49-F238E27FC236}">
                <a16:creationId xmlns:a16="http://schemas.microsoft.com/office/drawing/2014/main" id="{38C07D36-4F72-06C9-4903-C965CDE5E9E4}"/>
              </a:ext>
            </a:extLst>
          </p:cNvPr>
          <p:cNvPicPr>
            <a:picLocks noChangeAspect="1"/>
          </p:cNvPicPr>
          <p:nvPr/>
        </p:nvPicPr>
        <p:blipFill>
          <a:blip r:embed="rId4"/>
          <a:stretch>
            <a:fillRect/>
          </a:stretch>
        </p:blipFill>
        <p:spPr>
          <a:xfrm>
            <a:off x="2561492" y="3902242"/>
            <a:ext cx="3245017" cy="711237"/>
          </a:xfrm>
          <a:prstGeom prst="rect">
            <a:avLst/>
          </a:prstGeom>
        </p:spPr>
      </p:pic>
    </p:spTree>
    <p:extLst>
      <p:ext uri="{BB962C8B-B14F-4D97-AF65-F5344CB8AC3E}">
        <p14:creationId xmlns:p14="http://schemas.microsoft.com/office/powerpoint/2010/main" val="2622835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AACC3-6A95-E029-C316-744510D8A553}"/>
            </a:ext>
          </a:extLst>
        </p:cNvPr>
        <p:cNvGrpSpPr/>
        <p:nvPr/>
      </p:nvGrpSpPr>
      <p:grpSpPr>
        <a:xfrm>
          <a:off x="0" y="0"/>
          <a:ext cx="0" cy="0"/>
          <a:chOff x="0" y="0"/>
          <a:chExt cx="0" cy="0"/>
        </a:xfrm>
      </p:grpSpPr>
      <p:sp>
        <p:nvSpPr>
          <p:cNvPr id="4" name="Footer Placeholder 5">
            <a:extLst>
              <a:ext uri="{FF2B5EF4-FFF2-40B4-BE49-F238E27FC236}">
                <a16:creationId xmlns:a16="http://schemas.microsoft.com/office/drawing/2014/main" id="{947A8561-2C0C-6724-5F69-96BEA0EB50B3}"/>
              </a:ext>
            </a:extLst>
          </p:cNvPr>
          <p:cNvSpPr>
            <a:spLocks noGrp="1"/>
          </p:cNvSpPr>
          <p:nvPr>
            <p:ph type="ftr" sz="quarter" idx="15"/>
          </p:nvPr>
        </p:nvSpPr>
        <p:spPr>
          <a:xfrm>
            <a:off x="309786" y="4800599"/>
            <a:ext cx="1395948" cy="151659"/>
          </a:xfrm>
        </p:spPr>
        <p:txBody>
          <a:bodyPr/>
          <a:lstStyle/>
          <a:p>
            <a:pPr defTabSz="685800">
              <a:defRPr/>
            </a:pPr>
            <a:r>
              <a:rPr lang="en-US" sz="525" dirty="0">
                <a:solidFill>
                  <a:srgbClr val="75787B"/>
                </a:solidFill>
                <a:latin typeface="Source Sans Pro Light"/>
              </a:rPr>
              <a:t>© 2025 NOV Inc. All rights reserved.</a:t>
            </a:r>
          </a:p>
        </p:txBody>
      </p:sp>
      <p:sp>
        <p:nvSpPr>
          <p:cNvPr id="8" name="Title 7">
            <a:extLst>
              <a:ext uri="{FF2B5EF4-FFF2-40B4-BE49-F238E27FC236}">
                <a16:creationId xmlns:a16="http://schemas.microsoft.com/office/drawing/2014/main" id="{BF3CF245-BA69-BD35-2ECD-BCA90114CF41}"/>
              </a:ext>
            </a:extLst>
          </p:cNvPr>
          <p:cNvSpPr>
            <a:spLocks noGrp="1"/>
          </p:cNvSpPr>
          <p:nvPr>
            <p:ph type="title"/>
          </p:nvPr>
        </p:nvSpPr>
        <p:spPr>
          <a:xfrm>
            <a:off x="291074" y="120479"/>
            <a:ext cx="8395725" cy="645270"/>
          </a:xfrm>
        </p:spPr>
        <p:txBody>
          <a:bodyPr>
            <a:normAutofit fontScale="90000"/>
          </a:bodyPr>
          <a:lstStyle/>
          <a:p>
            <a:r>
              <a:rPr lang="en-US" sz="2700" dirty="0">
                <a:latin typeface="Source Sans Pro"/>
              </a:rPr>
              <a:t>Deep Geothermal Drilling, Switzerland – 12.25” Granite &amp; Gneiss</a:t>
            </a:r>
            <a:endParaRPr lang="en-US" sz="2700" dirty="0"/>
          </a:p>
        </p:txBody>
      </p:sp>
      <p:sp>
        <p:nvSpPr>
          <p:cNvPr id="7" name="Slide Number Placeholder 6">
            <a:extLst>
              <a:ext uri="{FF2B5EF4-FFF2-40B4-BE49-F238E27FC236}">
                <a16:creationId xmlns:a16="http://schemas.microsoft.com/office/drawing/2014/main" id="{EEE73FFA-4F4A-D49C-250B-55D1D6BE7910}"/>
              </a:ext>
            </a:extLst>
          </p:cNvPr>
          <p:cNvSpPr>
            <a:spLocks noGrp="1"/>
          </p:cNvSpPr>
          <p:nvPr>
            <p:ph type="sldNum" sz="quarter" idx="16"/>
          </p:nvPr>
        </p:nvSpPr>
        <p:spPr>
          <a:xfrm>
            <a:off x="8458201" y="4800600"/>
            <a:ext cx="342900" cy="61744"/>
          </a:xfrm>
        </p:spPr>
        <p:txBody>
          <a:bodyPr/>
          <a:lstStyle/>
          <a:p>
            <a:pPr algn="r" defTabSz="685800">
              <a:defRPr/>
            </a:pPr>
            <a:fld id="{A3780DC7-88EF-4BF2-8AC4-A5E9961F4A72}" type="slidenum">
              <a:rPr lang="en-US" sz="525">
                <a:solidFill>
                  <a:srgbClr val="75787B"/>
                </a:solidFill>
                <a:latin typeface="Source Sans Pro Light"/>
                <a:ea typeface="Source Sans Pro" panose="020B0503030403020204" pitchFamily="34" charset="0"/>
              </a:rPr>
              <a:pPr algn="r" defTabSz="685800">
                <a:defRPr/>
              </a:pPr>
              <a:t>9</a:t>
            </a:fld>
            <a:endParaRPr lang="en-US" sz="525">
              <a:solidFill>
                <a:srgbClr val="75787B"/>
              </a:solidFill>
              <a:latin typeface="Source Sans Pro Light"/>
              <a:ea typeface="Source Sans Pro" panose="020B0503030403020204" pitchFamily="34" charset="0"/>
            </a:endParaRPr>
          </a:p>
        </p:txBody>
      </p:sp>
      <p:sp>
        <p:nvSpPr>
          <p:cNvPr id="37" name="Content Placeholder 9">
            <a:extLst>
              <a:ext uri="{FF2B5EF4-FFF2-40B4-BE49-F238E27FC236}">
                <a16:creationId xmlns:a16="http://schemas.microsoft.com/office/drawing/2014/main" id="{0DF1F411-9A0C-2DA5-F204-A095712BD5F5}"/>
              </a:ext>
            </a:extLst>
          </p:cNvPr>
          <p:cNvSpPr>
            <a:spLocks noGrp="1"/>
          </p:cNvSpPr>
          <p:nvPr>
            <p:ph sz="quarter" idx="12"/>
          </p:nvPr>
        </p:nvSpPr>
        <p:spPr>
          <a:xfrm>
            <a:off x="291075" y="1292358"/>
            <a:ext cx="5596769" cy="3246782"/>
          </a:xfrm>
        </p:spPr>
        <p:txBody>
          <a:bodyPr vert="horz" lIns="0" tIns="0" rIns="0" bIns="0" rtlCol="0" anchor="t">
            <a:noAutofit/>
          </a:bodyPr>
          <a:lstStyle/>
          <a:p>
            <a:r>
              <a:rPr lang="en-US" sz="1800" dirty="0">
                <a:solidFill>
                  <a:schemeClr val="bg1"/>
                </a:solidFill>
                <a:latin typeface="Source Sans Pro"/>
              </a:rPr>
              <a:t>Use V-shaped cutter technology achieves higher ROP – reducing sliding distance</a:t>
            </a:r>
          </a:p>
          <a:p>
            <a:endParaRPr lang="en-US" sz="1800" dirty="0">
              <a:solidFill>
                <a:schemeClr val="bg1"/>
              </a:solidFill>
              <a:latin typeface="Source Sans Pro"/>
            </a:endParaRPr>
          </a:p>
          <a:p>
            <a:endParaRPr lang="en-US" sz="1800" dirty="0">
              <a:solidFill>
                <a:schemeClr val="bg1"/>
              </a:solidFill>
              <a:latin typeface="Source Sans Pro"/>
            </a:endParaRPr>
          </a:p>
          <a:p>
            <a:endParaRPr lang="en-US" sz="1800" dirty="0">
              <a:solidFill>
                <a:schemeClr val="bg1"/>
              </a:solidFill>
              <a:latin typeface="Source Sans Pro"/>
            </a:endParaRPr>
          </a:p>
          <a:p>
            <a:endParaRPr lang="en-US" sz="1800" dirty="0">
              <a:solidFill>
                <a:schemeClr val="bg1"/>
              </a:solidFill>
              <a:latin typeface="Source Sans Pro"/>
            </a:endParaRPr>
          </a:p>
          <a:p>
            <a:endParaRPr lang="en-US" sz="1800" dirty="0">
              <a:solidFill>
                <a:schemeClr val="bg1"/>
              </a:solidFill>
              <a:latin typeface="Source Sans Pro"/>
            </a:endParaRPr>
          </a:p>
          <a:p>
            <a:endParaRPr lang="en-US" sz="1800" dirty="0">
              <a:solidFill>
                <a:schemeClr val="bg1"/>
              </a:solidFill>
              <a:latin typeface="Source Sans Pro"/>
            </a:endParaRPr>
          </a:p>
          <a:p>
            <a:r>
              <a:rPr lang="en-US" sz="1800" dirty="0">
                <a:solidFill>
                  <a:schemeClr val="bg1"/>
                </a:solidFill>
                <a:latin typeface="Source Sans Pro"/>
              </a:rPr>
              <a:t>Reduced sliding distance reduces thermal and abrasive wear (SPE-208798)</a:t>
            </a:r>
          </a:p>
        </p:txBody>
      </p:sp>
      <p:sp>
        <p:nvSpPr>
          <p:cNvPr id="13" name="Text Placeholder 11">
            <a:extLst>
              <a:ext uri="{FF2B5EF4-FFF2-40B4-BE49-F238E27FC236}">
                <a16:creationId xmlns:a16="http://schemas.microsoft.com/office/drawing/2014/main" id="{5EDECD4A-7BCE-BEB4-BFA2-E494330228B2}"/>
              </a:ext>
            </a:extLst>
          </p:cNvPr>
          <p:cNvSpPr txBox="1">
            <a:spLocks/>
          </p:cNvSpPr>
          <p:nvPr/>
        </p:nvSpPr>
        <p:spPr>
          <a:xfrm>
            <a:off x="291074" y="647088"/>
            <a:ext cx="8224441" cy="261740"/>
          </a:xfrm>
          <a:prstGeom prst="rect">
            <a:avLst/>
          </a:prstGeom>
        </p:spPr>
        <p:txBody>
          <a:bodyPr/>
          <a:lstStyle>
            <a:lvl1pPr marL="173038" indent="-173038" algn="l" defTabSz="914377"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solidFill>
                <a:latin typeface="Source Sans Pro" panose="020B0503030403020204" pitchFamily="34" charset="0"/>
                <a:ea typeface="Source Sans Pro" panose="020B0503030403020204" pitchFamily="34" charset="0"/>
                <a:cs typeface="+mn-cs"/>
              </a:defRPr>
            </a:lvl1pPr>
            <a:lvl2pPr marL="400050" indent="-173038" algn="l" defTabSz="914377" rtl="0" eaLnBrk="1" latinLnBrk="0" hangingPunct="1">
              <a:lnSpc>
                <a:spcPct val="100000"/>
              </a:lnSpc>
              <a:spcBef>
                <a:spcPts val="0"/>
              </a:spcBef>
              <a:spcAft>
                <a:spcPts val="0"/>
              </a:spcAft>
              <a:buFont typeface="Source Sans Pro" panose="020B0503030403020204" pitchFamily="34" charset="0"/>
              <a:buChar char="‒"/>
              <a:defRPr sz="1500" b="0" i="0" kern="1200" cap="none" baseline="0">
                <a:solidFill>
                  <a:schemeClr val="tx1"/>
                </a:solidFill>
                <a:latin typeface="Source Sans Pro" panose="020B0503030403020204" pitchFamily="34" charset="0"/>
                <a:ea typeface="Source Sans Pro" panose="020B0503030403020204" pitchFamily="34" charset="0"/>
                <a:cs typeface="+mn-cs"/>
              </a:defRPr>
            </a:lvl2pPr>
            <a:lvl3pPr marL="573088" indent="-173038" algn="l" defTabSz="914377" rtl="0" eaLnBrk="1" latinLnBrk="0" hangingPunct="1">
              <a:lnSpc>
                <a:spcPct val="100000"/>
              </a:lnSpc>
              <a:spcBef>
                <a:spcPts val="0"/>
              </a:spcBef>
              <a:spcAft>
                <a:spcPts val="0"/>
              </a:spcAft>
              <a:buClr>
                <a:schemeClr val="tx2"/>
              </a:buClr>
              <a:buFont typeface="Arial" panose="020B0604020202020204" pitchFamily="34" charset="0"/>
              <a:buChar char="•"/>
              <a:tabLst>
                <a:tab pos="227013" algn="l"/>
                <a:tab pos="573088" algn="l"/>
              </a:tabLst>
              <a:defRPr sz="1100" b="0" i="0" kern="1200" cap="none" baseline="0">
                <a:solidFill>
                  <a:schemeClr val="tx1"/>
                </a:solidFill>
                <a:latin typeface="Source Sans Pro" panose="020B0503030403020204" pitchFamily="34" charset="0"/>
                <a:ea typeface="Source Sans Pro" panose="020B0503030403020204" pitchFamily="34" charset="0"/>
                <a:cs typeface="+mn-cs"/>
              </a:defRPr>
            </a:lvl3pPr>
            <a:lvl4pPr marL="1588" indent="0" algn="l" defTabSz="914377" rtl="0" eaLnBrk="1" latinLnBrk="0" hangingPunct="1">
              <a:lnSpc>
                <a:spcPts val="2300"/>
              </a:lnSpc>
              <a:spcBef>
                <a:spcPts val="0"/>
              </a:spcBef>
              <a:spcAft>
                <a:spcPts val="0"/>
              </a:spcAft>
              <a:buClr>
                <a:schemeClr val="bg2"/>
              </a:buClr>
              <a:buFontTx/>
              <a:buNone/>
              <a:defRPr sz="1500" b="0" i="1" kern="1200" cap="none" baseline="0">
                <a:solidFill>
                  <a:schemeClr val="tx1"/>
                </a:solidFill>
                <a:latin typeface="Source Sans Pro" panose="020B0503030403020204" pitchFamily="34" charset="0"/>
                <a:ea typeface="Source Sans Pro" panose="020B0503030403020204" pitchFamily="34" charset="0"/>
                <a:cs typeface="+mn-cs"/>
              </a:defRPr>
            </a:lvl4pPr>
            <a:lvl5pPr marL="1588" indent="0" algn="l" defTabSz="914377" rtl="0" eaLnBrk="1" latinLnBrk="0" hangingPunct="1">
              <a:lnSpc>
                <a:spcPts val="2300"/>
              </a:lnSpc>
              <a:spcBef>
                <a:spcPts val="0"/>
              </a:spcBef>
              <a:spcAft>
                <a:spcPts val="0"/>
              </a:spcAft>
              <a:buClr>
                <a:schemeClr val="bg2"/>
              </a:buClr>
              <a:buFont typeface="Source Sans Pro" panose="020B0503030403020204" pitchFamily="34" charset="0"/>
              <a:buNone/>
              <a:defRPr sz="1500" b="1" i="0" kern="1200" cap="none" baseline="0">
                <a:solidFill>
                  <a:schemeClr val="tx1"/>
                </a:solidFill>
                <a:latin typeface="Source Sans Pro" panose="020B0503030403020204" pitchFamily="34" charset="0"/>
                <a:ea typeface="Source Sans Pro" panose="020B0503030403020204" pitchFamily="34" charset="0"/>
                <a:cs typeface="+mn-cs"/>
              </a:defRPr>
            </a:lvl5pPr>
            <a:lvl6pPr marL="461951" indent="0" algn="l" defTabSz="914377" rtl="0" eaLnBrk="1" latinLnBrk="0" hangingPunct="1">
              <a:lnSpc>
                <a:spcPts val="2700"/>
              </a:lnSpc>
              <a:spcBef>
                <a:spcPts val="0"/>
              </a:spcBef>
              <a:spcAft>
                <a:spcPts val="1300"/>
              </a:spcAft>
              <a:buFontTx/>
              <a:buNone/>
              <a:defRPr sz="2500" b="0" i="1" kern="1200" baseline="0">
                <a:solidFill>
                  <a:schemeClr val="bg2"/>
                </a:solidFill>
                <a:latin typeface="Source Sans Pro Black" panose="020B0803030403020204" pitchFamily="34" charset="0"/>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spcBef>
                <a:spcPts val="750"/>
              </a:spcBef>
              <a:buNone/>
            </a:pPr>
            <a:r>
              <a:rPr lang="en-GB" sz="1500" dirty="0">
                <a:solidFill>
                  <a:srgbClr val="FFFFFF"/>
                </a:solidFill>
              </a:rPr>
              <a:t>(SPE/IADC-223784-MS)</a:t>
            </a:r>
          </a:p>
        </p:txBody>
      </p:sp>
      <p:pic>
        <p:nvPicPr>
          <p:cNvPr id="11" name="Picture 10">
            <a:extLst>
              <a:ext uri="{FF2B5EF4-FFF2-40B4-BE49-F238E27FC236}">
                <a16:creationId xmlns:a16="http://schemas.microsoft.com/office/drawing/2014/main" id="{B83276A4-5446-3D51-FEA1-099D4B45F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948"/>
          <a:stretch/>
        </p:blipFill>
        <p:spPr bwMode="auto">
          <a:xfrm>
            <a:off x="5956039" y="1435437"/>
            <a:ext cx="2896886" cy="2905152"/>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5CEF7F0-8D5D-82F8-0EAD-749067527A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55687" y="2035446"/>
            <a:ext cx="1405617" cy="1488736"/>
          </a:xfrm>
          <a:prstGeom prst="rect">
            <a:avLst/>
          </a:prstGeom>
          <a:effectLst>
            <a:innerShdw blurRad="63500" dir="16200000">
              <a:prstClr val="black">
                <a:alpha val="50000"/>
              </a:prstClr>
            </a:innerShdw>
          </a:effectLst>
        </p:spPr>
      </p:pic>
      <p:pic>
        <p:nvPicPr>
          <p:cNvPr id="3" name="Picture 2">
            <a:extLst>
              <a:ext uri="{FF2B5EF4-FFF2-40B4-BE49-F238E27FC236}">
                <a16:creationId xmlns:a16="http://schemas.microsoft.com/office/drawing/2014/main" id="{8AD79F02-689E-D2DA-D816-ECD7F13F7C3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61282" y="2035446"/>
            <a:ext cx="1422463" cy="1488736"/>
          </a:xfrm>
          <a:prstGeom prst="rect">
            <a:avLst/>
          </a:prstGeom>
          <a:effectLst>
            <a:innerShdw blurRad="63500" dir="16200000">
              <a:prstClr val="black">
                <a:alpha val="50000"/>
              </a:prstClr>
            </a:innerShdw>
          </a:effectLst>
        </p:spPr>
      </p:pic>
      <p:sp>
        <p:nvSpPr>
          <p:cNvPr id="6" name="Arrow: Down 5">
            <a:extLst>
              <a:ext uri="{FF2B5EF4-FFF2-40B4-BE49-F238E27FC236}">
                <a16:creationId xmlns:a16="http://schemas.microsoft.com/office/drawing/2014/main" id="{782A8715-D482-769D-179C-61D2C54D3125}"/>
              </a:ext>
            </a:extLst>
          </p:cNvPr>
          <p:cNvSpPr/>
          <p:nvPr/>
        </p:nvSpPr>
        <p:spPr>
          <a:xfrm rot="16200000">
            <a:off x="2427651" y="2425822"/>
            <a:ext cx="420174" cy="7079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D0D7CA-ED3C-400C-1F07-2A22B3D0123F}"/>
              </a:ext>
            </a:extLst>
          </p:cNvPr>
          <p:cNvSpPr txBox="1"/>
          <p:nvPr/>
        </p:nvSpPr>
        <p:spPr>
          <a:xfrm>
            <a:off x="2900464" y="3565791"/>
            <a:ext cx="1516062" cy="307777"/>
          </a:xfrm>
          <a:prstGeom prst="rect">
            <a:avLst/>
          </a:prstGeom>
          <a:noFill/>
        </p:spPr>
        <p:txBody>
          <a:bodyPr wrap="square">
            <a:spAutoFit/>
          </a:bodyPr>
          <a:lstStyle/>
          <a:p>
            <a:pPr marL="0" lvl="1" algn="ctr">
              <a:lnSpc>
                <a:spcPct val="100000"/>
              </a:lnSpc>
              <a:spcBef>
                <a:spcPts val="600"/>
              </a:spcBef>
            </a:pPr>
            <a:r>
              <a:rPr lang="en-GB" sz="1400" dirty="0">
                <a:solidFill>
                  <a:schemeClr val="bg1"/>
                </a:solidFill>
              </a:rPr>
              <a:t>V-Shape </a:t>
            </a:r>
          </a:p>
        </p:txBody>
      </p:sp>
      <p:sp>
        <p:nvSpPr>
          <p:cNvPr id="12" name="TextBox 11">
            <a:extLst>
              <a:ext uri="{FF2B5EF4-FFF2-40B4-BE49-F238E27FC236}">
                <a16:creationId xmlns:a16="http://schemas.microsoft.com/office/drawing/2014/main" id="{B3EA5AA6-3686-3B42-41D4-00F234A267BD}"/>
              </a:ext>
            </a:extLst>
          </p:cNvPr>
          <p:cNvSpPr txBox="1"/>
          <p:nvPr/>
        </p:nvSpPr>
        <p:spPr>
          <a:xfrm>
            <a:off x="814482" y="3586428"/>
            <a:ext cx="1516062" cy="307777"/>
          </a:xfrm>
          <a:prstGeom prst="rect">
            <a:avLst/>
          </a:prstGeom>
          <a:noFill/>
        </p:spPr>
        <p:txBody>
          <a:bodyPr wrap="square">
            <a:spAutoFit/>
          </a:bodyPr>
          <a:lstStyle/>
          <a:p>
            <a:pPr marL="0" lvl="1" algn="ctr">
              <a:lnSpc>
                <a:spcPct val="100000"/>
              </a:lnSpc>
              <a:spcBef>
                <a:spcPts val="600"/>
              </a:spcBef>
            </a:pPr>
            <a:r>
              <a:rPr lang="en-GB" sz="1400" dirty="0">
                <a:solidFill>
                  <a:schemeClr val="bg1"/>
                </a:solidFill>
              </a:rPr>
              <a:t>Cylinder </a:t>
            </a:r>
          </a:p>
        </p:txBody>
      </p:sp>
    </p:spTree>
    <p:extLst>
      <p:ext uri="{BB962C8B-B14F-4D97-AF65-F5344CB8AC3E}">
        <p14:creationId xmlns:p14="http://schemas.microsoft.com/office/powerpoint/2010/main" val="31013101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ADD_WHT_concept">
  <a:themeElements>
    <a:clrScheme name="IADD">
      <a:dk1>
        <a:sysClr val="windowText" lastClr="000000"/>
      </a:dk1>
      <a:lt1>
        <a:sysClr val="window" lastClr="FFFFFF"/>
      </a:lt1>
      <a:dk2>
        <a:srgbClr val="787977"/>
      </a:dk2>
      <a:lt2>
        <a:srgbClr val="FCCF18"/>
      </a:lt2>
      <a:accent1>
        <a:srgbClr val="FCCF18"/>
      </a:accent1>
      <a:accent2>
        <a:srgbClr val="54A939"/>
      </a:accent2>
      <a:accent3>
        <a:srgbClr val="FF8000"/>
      </a:accent3>
      <a:accent4>
        <a:srgbClr val="008EC8"/>
      </a:accent4>
      <a:accent5>
        <a:srgbClr val="0A5797"/>
      </a:accent5>
      <a:accent6>
        <a:srgbClr val="005092"/>
      </a:accent6>
      <a:hlink>
        <a:srgbClr val="81D8FF"/>
      </a:hlink>
      <a:folHlink>
        <a:srgbClr val="81D8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d_Motor_Forum_Presentation_Template.potx" id="{C858225C-31B2-4941-8C76-FFE70E4E91C1}" vid="{D213F6F2-2732-47C8-8D9D-C8C99F3FA464}"/>
    </a:ext>
  </a:extLst>
</a:theme>
</file>

<file path=ppt/theme/theme2.xml><?xml version="1.0" encoding="utf-8"?>
<a:theme xmlns:a="http://schemas.openxmlformats.org/drawingml/2006/main" name="Content">
  <a:themeElements>
    <a:clrScheme name="NOV">
      <a:dk1>
        <a:srgbClr val="000000"/>
      </a:dk1>
      <a:lt1>
        <a:srgbClr val="FFFFFF"/>
      </a:lt1>
      <a:dk2>
        <a:srgbClr val="75787B"/>
      </a:dk2>
      <a:lt2>
        <a:srgbClr val="F2F2F2"/>
      </a:lt2>
      <a:accent1>
        <a:srgbClr val="DA291C"/>
      </a:accent1>
      <a:accent2>
        <a:srgbClr val="A9C37F"/>
      </a:accent2>
      <a:accent3>
        <a:srgbClr val="007096"/>
      </a:accent3>
      <a:accent4>
        <a:srgbClr val="00A399"/>
      </a:accent4>
      <a:accent5>
        <a:srgbClr val="C6A992"/>
      </a:accent5>
      <a:accent6>
        <a:srgbClr val="FFCD00"/>
      </a:accent6>
      <a:hlink>
        <a:srgbClr val="DA291C"/>
      </a:hlink>
      <a:folHlink>
        <a:srgbClr val="DA291C"/>
      </a:folHlink>
    </a:clrScheme>
    <a:fontScheme name="Source Sans Pro">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defRPr sz="16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Mud_Motor_Forum_Presentation_Template</Template>
  <TotalTime>6461</TotalTime>
  <Words>1048</Words>
  <Application>Microsoft Office PowerPoint</Application>
  <PresentationFormat>On-screen Show (16:9)</PresentationFormat>
  <Paragraphs>181</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HelveticaNeueLT Std Med Cn</vt:lpstr>
      <vt:lpstr>Source Sans Pro</vt:lpstr>
      <vt:lpstr>Source Sans Pro Black</vt:lpstr>
      <vt:lpstr>Source Sans Pro Light</vt:lpstr>
      <vt:lpstr>Wingdings</vt:lpstr>
      <vt:lpstr>IADD_WHT_concept</vt:lpstr>
      <vt:lpstr>Content</vt:lpstr>
      <vt:lpstr>Welcome</vt:lpstr>
      <vt:lpstr>Speaker Information</vt:lpstr>
      <vt:lpstr>Not All Geothermal Applications Are Equal</vt:lpstr>
      <vt:lpstr>Rotokawa, New Zealand – Volcanic 12.25” Section</vt:lpstr>
      <vt:lpstr>Tauhara Field, New Zealand – Volcanic 16” Section</vt:lpstr>
      <vt:lpstr>Tauhara Field, New Zealand – Volcanic 16” Section</vt:lpstr>
      <vt:lpstr>Tauhara Field, New Zealand – Volcanic 16” Section</vt:lpstr>
      <vt:lpstr>Deep Geothermal Drilling, Switzerland – 12.25” Granite &amp; Gneiss</vt:lpstr>
      <vt:lpstr>Deep Geothermal Drilling, Switzerland – 12.25” Granite &amp; Gneiss</vt:lpstr>
      <vt:lpstr>Deep Geothermal Drilling, Switzerland – 12.25” Granite &amp; Gneiss</vt:lpstr>
      <vt:lpstr>Deep Geothermal Drilling, Switzerland – 12.25” Granite &amp; Gneiss</vt:lpstr>
      <vt:lpstr>Utah – Deep Set 12.25” Drill-Out </vt:lpstr>
      <vt:lpstr>Utah – Deep Set 12.25” Drill-Out </vt:lpstr>
      <vt:lpstr>Conclusions</vt:lpstr>
      <vt:lpstr>Acknowledgements</vt:lpstr>
      <vt:lpstr>Thank You</vt:lpstr>
    </vt:vector>
  </TitlesOfParts>
  <Company>Baker Hughes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Rivera, Richard</cp:lastModifiedBy>
  <cp:revision>53</cp:revision>
  <cp:lastPrinted>2012-09-21T18:35:45Z</cp:lastPrinted>
  <dcterms:created xsi:type="dcterms:W3CDTF">2015-10-14T22:23:31Z</dcterms:created>
  <dcterms:modified xsi:type="dcterms:W3CDTF">2026-02-24T06:30:59Z</dcterms:modified>
</cp:coreProperties>
</file>