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16"/>
  </p:notesMasterIdLst>
  <p:sldIdLst>
    <p:sldId id="362" r:id="rId6"/>
    <p:sldId id="706" r:id="rId7"/>
    <p:sldId id="705" r:id="rId8"/>
    <p:sldId id="715" r:id="rId9"/>
    <p:sldId id="712" r:id="rId10"/>
    <p:sldId id="713" r:id="rId11"/>
    <p:sldId id="717" r:id="rId12"/>
    <p:sldId id="716" r:id="rId13"/>
    <p:sldId id="327" r:id="rId14"/>
    <p:sldId id="3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C3C3B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EDC613-8C3C-45A6-BAC5-DD182B48FB75}" v="71" dt="2026-06-16T16:43:24.2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75061" autoAdjust="0"/>
  </p:normalViewPr>
  <p:slideViewPr>
    <p:cSldViewPr snapToGrid="0">
      <p:cViewPr varScale="1">
        <p:scale>
          <a:sx n="73" d="100"/>
          <a:sy n="73" d="100"/>
        </p:scale>
        <p:origin x="89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9AFF26-ED17-438B-A51D-9ECCA987F327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AEA1ED-5B9C-4C76-91AE-CAC2BBF1A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949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07B0FB-9B2C-4C1F-B498-51B8E95E6F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282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AEA1ED-5B9C-4C76-91AE-CAC2BBF1A0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560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While </a:t>
            </a:r>
            <a:r>
              <a:rPr lang="en-US" dirty="0" err="1"/>
              <a:t>neotork</a:t>
            </a:r>
            <a:r>
              <a:rPr lang="en-US" dirty="0"/>
              <a:t> does not directly damp lateral vibration, improved DOC control and bit stability can reduce the generation of lateral excitation.</a:t>
            </a:r>
          </a:p>
          <a:p>
            <a:r>
              <a:rPr lang="en-US" dirty="0"/>
              <a:t>Reduced DOC Variation</a:t>
            </a:r>
            <a:br>
              <a:rPr lang="en-US" dirty="0"/>
            </a:br>
            <a:r>
              <a:rPr lang="en-US" dirty="0"/>
              <a:t>↓</a:t>
            </a:r>
            <a:br>
              <a:rPr lang="en-US" dirty="0"/>
            </a:br>
            <a:r>
              <a:rPr lang="en-US" dirty="0"/>
              <a:t>Improved Cutter Loading</a:t>
            </a:r>
            <a:br>
              <a:rPr lang="en-US" dirty="0"/>
            </a:br>
            <a:r>
              <a:rPr lang="en-US" dirty="0"/>
              <a:t>↓</a:t>
            </a:r>
            <a:br>
              <a:rPr lang="en-US" dirty="0"/>
            </a:br>
            <a:r>
              <a:rPr lang="en-US" dirty="0"/>
              <a:t>Reduced Side Forces</a:t>
            </a:r>
            <a:br>
              <a:rPr lang="en-US" dirty="0"/>
            </a:br>
            <a:r>
              <a:rPr lang="en-US" dirty="0"/>
              <a:t>↓</a:t>
            </a:r>
            <a:br>
              <a:rPr lang="en-US" dirty="0"/>
            </a:br>
            <a:r>
              <a:rPr lang="en-US" dirty="0"/>
              <a:t>Reduced Lateral Excitation</a:t>
            </a:r>
            <a:br>
              <a:rPr lang="en-US" dirty="0"/>
            </a:br>
            <a:r>
              <a:rPr lang="en-US" dirty="0"/>
              <a:t>↓</a:t>
            </a:r>
            <a:br>
              <a:rPr lang="en-US" dirty="0"/>
            </a:br>
            <a:r>
              <a:rPr lang="en-US" dirty="0"/>
              <a:t>Reduced Whirl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AEA1ED-5B9C-4C76-91AE-CAC2BBF1A0E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302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Absorb vibration – Takes in vibrational energy and converts it into another form (typically heat), reducing the amount of energy available to sustain the vibration.</a:t>
            </a:r>
          </a:p>
          <a:p>
            <a:r>
              <a:rPr lang="en-US" dirty="0"/>
              <a:t>Isolate vibration – Prevents or reduces the transmission of vibration from one component or system to another, limiting how much vibration reaches sensitive equipment.</a:t>
            </a:r>
          </a:p>
          <a:p>
            <a:r>
              <a:rPr lang="en-US" dirty="0"/>
              <a:t>Dampen vibration – Reduces the amplitude of vibration over time by dissipating energy, causing oscillations to decay more quickly after they are excited.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AEA1ED-5B9C-4C76-91AE-CAC2BBF1A0E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606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BF840-3D97-712A-81C8-AF6BB032B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7502D2-F7B2-BC31-F9F9-3B268771C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16D6CC-B8B4-D9C9-ADF8-DF8DA5CAE2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DOC: The objective of DOC management is to reduce the transfer of mechanical energy into dysfunction, thereby lowering MSE and increasing the proportion of energy available for rock cutting.</a:t>
            </a:r>
          </a:p>
          <a:p>
            <a:r>
              <a:rPr lang="en-US" b="1" dirty="0"/>
              <a:t>Mechanical Specific Energy (MSE)</a:t>
            </a:r>
            <a:r>
              <a:rPr lang="en-US" dirty="0"/>
              <a:t>, first proposed by Teale (1965), is a measure of the energy required to remove a unit volume of rock. It combines the effects of both axial loading and rotational energy and is commonly used as an indicator of drilling efficiency.</a:t>
            </a:r>
          </a:p>
          <a:p>
            <a:r>
              <a:rPr lang="en-US" dirty="0"/>
              <a:t>The simplified Teale equation is:</a:t>
            </a:r>
          </a:p>
          <a:p>
            <a:r>
              <a:rPr lang="en-US" b="1" dirty="0"/>
              <a:t>MSE = (W / Ab) + (120πNT / </a:t>
            </a:r>
            <a:r>
              <a:rPr lang="en-US" b="1" dirty="0" err="1"/>
              <a:t>AbR</a:t>
            </a:r>
            <a:r>
              <a:rPr lang="en-US" b="1" dirty="0"/>
              <a:t>)</a:t>
            </a:r>
            <a:endParaRPr lang="en-US" dirty="0"/>
          </a:p>
          <a:p>
            <a:r>
              <a:rPr lang="en-US" dirty="0"/>
              <a:t>Where:</a:t>
            </a:r>
          </a:p>
          <a:p>
            <a:r>
              <a:rPr lang="en-US" b="1" dirty="0"/>
              <a:t>W</a:t>
            </a:r>
            <a:r>
              <a:rPr lang="en-US" dirty="0"/>
              <a:t> = Weight on Bit (</a:t>
            </a:r>
            <a:r>
              <a:rPr lang="en-US" dirty="0" err="1"/>
              <a:t>lbf</a:t>
            </a:r>
            <a:r>
              <a:rPr lang="en-US" dirty="0"/>
              <a:t>) </a:t>
            </a:r>
          </a:p>
          <a:p>
            <a:r>
              <a:rPr lang="en-US" b="1" dirty="0"/>
              <a:t>N</a:t>
            </a:r>
            <a:r>
              <a:rPr lang="en-US" dirty="0"/>
              <a:t> = Rotary Speed (RPM) </a:t>
            </a:r>
          </a:p>
          <a:p>
            <a:r>
              <a:rPr lang="en-US" b="1" dirty="0"/>
              <a:t>T</a:t>
            </a:r>
            <a:r>
              <a:rPr lang="en-US" dirty="0"/>
              <a:t> = Torque (</a:t>
            </a:r>
            <a:r>
              <a:rPr lang="en-US" dirty="0" err="1"/>
              <a:t>ft·lbf</a:t>
            </a:r>
            <a:r>
              <a:rPr lang="en-US" dirty="0"/>
              <a:t>) </a:t>
            </a:r>
          </a:p>
          <a:p>
            <a:r>
              <a:rPr lang="en-US" b="1" dirty="0"/>
              <a:t>R</a:t>
            </a:r>
            <a:r>
              <a:rPr lang="en-US" dirty="0"/>
              <a:t> = Rate of Penetration (ft/</a:t>
            </a:r>
            <a:r>
              <a:rPr lang="en-US" dirty="0" err="1"/>
              <a:t>hr</a:t>
            </a:r>
            <a:r>
              <a:rPr lang="en-US" dirty="0"/>
              <a:t>) </a:t>
            </a:r>
          </a:p>
          <a:p>
            <a:r>
              <a:rPr lang="en-US" b="1" dirty="0"/>
              <a:t>Ab</a:t>
            </a:r>
            <a:r>
              <a:rPr lang="en-US" dirty="0"/>
              <a:t> = Borehole Cross-Sectional Area (in²) </a:t>
            </a:r>
          </a:p>
          <a:p>
            <a:r>
              <a:rPr lang="en-US" dirty="0"/>
              <a:t>In general, a lower MSE indicates that more of the applied drilling energy is being converted into rock destruction rather than being lost to drilling dysfunction such as stick-slip, HFTO, axial shock, or lateral vibration.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6649C3-CE0D-8622-1210-0EF004C4AE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AEA1ED-5B9C-4C76-91AE-CAC2BBF1A0E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351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AEA1ED-5B9C-4C76-91AE-CAC2BBF1A0E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947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E92BC-F5B0-5685-5F5E-10E4F5582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DF563B-194F-C599-9E6E-094319083A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29DD53-CAA3-5B1F-3E30-63C8D14F1F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11999-43B4-4D92-FE7F-C0A88CE5D4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07B0FB-9B2C-4C1F-B498-51B8E95E6F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042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845C04F-5CCC-571B-7AC4-50408D8E438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0210" b="1020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49403D5-5DE6-2093-A0A3-60499E74A9AD}"/>
              </a:ext>
            </a:extLst>
          </p:cNvPr>
          <p:cNvSpPr/>
          <p:nvPr userDrawn="1"/>
        </p:nvSpPr>
        <p:spPr>
          <a:xfrm>
            <a:off x="10312400" y="-1"/>
            <a:ext cx="1879600" cy="762000"/>
          </a:xfrm>
          <a:prstGeom prst="rect">
            <a:avLst/>
          </a:prstGeom>
          <a:solidFill>
            <a:srgbClr val="FED6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23B05FB4-0363-2BED-920D-EB8021FBD3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684963" y="218786"/>
            <a:ext cx="1170825" cy="342371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21681EE-16ED-CAD1-9377-CAFDE458E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652" y="544410"/>
            <a:ext cx="6497405" cy="552110"/>
          </a:xfr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Click to edit heading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7C4C0D-D8DA-DA55-B7D0-47D1AA528D7F}"/>
              </a:ext>
            </a:extLst>
          </p:cNvPr>
          <p:cNvSpPr/>
          <p:nvPr userDrawn="1"/>
        </p:nvSpPr>
        <p:spPr>
          <a:xfrm flipV="1">
            <a:off x="0" y="6259765"/>
            <a:ext cx="84772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D47DAB-F2F5-E418-0538-CE8327038810}"/>
              </a:ext>
            </a:extLst>
          </p:cNvPr>
          <p:cNvSpPr txBox="1"/>
          <p:nvPr userDrawn="1"/>
        </p:nvSpPr>
        <p:spPr>
          <a:xfrm>
            <a:off x="9891370" y="6488668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  <a:latin typeface="TT Commons Pro Trial" panose="020B0604020202020204" charset="0"/>
                <a:ea typeface="+mn-ea"/>
                <a:cs typeface="+mn-cs"/>
              </a:rPr>
              <a:t>neotork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  <a:latin typeface="TT Commons Pro Trial" panose="020B0604020202020204" charset="0"/>
                <a:ea typeface="+mn-ea"/>
                <a:cs typeface="+mn-cs"/>
              </a:rPr>
              <a:t> presentation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D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|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  <a:latin typeface="TT Commons Pro Trial" panose="020B0604020202020204" charset="0"/>
                <a:ea typeface="+mn-ea"/>
                <a:cs typeface="+mn-cs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601938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477" y="176249"/>
            <a:ext cx="10965923" cy="57362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4328" y="727637"/>
            <a:ext cx="10971225" cy="376659"/>
          </a:xfrm>
          <a:noFill/>
        </p:spPr>
        <p:txBody>
          <a:bodyPr lIns="91440" anchor="t">
            <a:noAutofit/>
          </a:bodyPr>
          <a:lstStyle>
            <a:lvl1pPr marL="0" indent="0">
              <a:spcBef>
                <a:spcPts val="0"/>
              </a:spcBef>
              <a:buNone/>
              <a:defRPr sz="2667" i="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9600" y="1696280"/>
            <a:ext cx="10972800" cy="44527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 flipH="1">
            <a:off x="15608" y="6461475"/>
            <a:ext cx="843373" cy="375924"/>
          </a:xfrm>
          <a:prstGeom prst="rect">
            <a:avLst/>
          </a:prstGeom>
        </p:spPr>
        <p:txBody>
          <a:bodyPr anchor="t"/>
          <a:lstStyle>
            <a:lvl1pPr algn="ctr">
              <a:defRPr sz="1600" b="1">
                <a:solidFill>
                  <a:srgbClr val="008EC8"/>
                </a:solidFill>
              </a:defRPr>
            </a:lvl1pPr>
          </a:lstStyle>
          <a:p>
            <a:fld id="{B9EC8DA3-CA5F-4DCE-A519-381E1557AF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067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9600" y="1696280"/>
            <a:ext cx="10972800" cy="44527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 flipH="1">
            <a:off x="15608" y="6461475"/>
            <a:ext cx="843373" cy="375924"/>
          </a:xfrm>
          <a:prstGeom prst="rect">
            <a:avLst/>
          </a:prstGeom>
        </p:spPr>
        <p:txBody>
          <a:bodyPr anchor="t"/>
          <a:lstStyle>
            <a:lvl1pPr algn="ctr">
              <a:defRPr sz="1600" b="1">
                <a:solidFill>
                  <a:srgbClr val="008EC8"/>
                </a:solidFill>
              </a:defRPr>
            </a:lvl1pPr>
          </a:lstStyle>
          <a:p>
            <a:fld id="{B9EC8DA3-CA5F-4DCE-A519-381E1557AF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582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16477" y="308769"/>
            <a:ext cx="10965923" cy="8603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9601" y="1696280"/>
            <a:ext cx="5151455" cy="4452731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6451047" y="1682877"/>
            <a:ext cx="5151455" cy="4452731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 flipH="1">
            <a:off x="15608" y="6461475"/>
            <a:ext cx="843373" cy="375924"/>
          </a:xfrm>
          <a:prstGeom prst="rect">
            <a:avLst/>
          </a:prstGeom>
        </p:spPr>
        <p:txBody>
          <a:bodyPr anchor="t"/>
          <a:lstStyle>
            <a:lvl1pPr algn="ctr">
              <a:defRPr sz="1600" b="1">
                <a:solidFill>
                  <a:srgbClr val="008EC8"/>
                </a:solidFill>
              </a:defRPr>
            </a:lvl1pPr>
          </a:lstStyle>
          <a:p>
            <a:fld id="{B9EC8DA3-CA5F-4DCE-A519-381E1557AF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431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 flipH="1">
            <a:off x="15608" y="6461475"/>
            <a:ext cx="843373" cy="375924"/>
          </a:xfrm>
          <a:prstGeom prst="rect">
            <a:avLst/>
          </a:prstGeom>
        </p:spPr>
        <p:txBody>
          <a:bodyPr anchor="t"/>
          <a:lstStyle>
            <a:lvl1pPr algn="ctr">
              <a:defRPr sz="1600" b="1">
                <a:solidFill>
                  <a:srgbClr val="008EC8"/>
                </a:solidFill>
              </a:defRPr>
            </a:lvl1pPr>
          </a:lstStyle>
          <a:p>
            <a:fld id="{B9EC8DA3-CA5F-4DCE-A519-381E1557AF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533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Speaker Bio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dirty="0"/>
              <a:t>Speaker Bio</a:t>
            </a:r>
          </a:p>
          <a:p>
            <a:pPr lvl="1"/>
            <a:r>
              <a:rPr lang="en-US" dirty="0"/>
              <a:t>Organization/Employer</a:t>
            </a:r>
          </a:p>
          <a:p>
            <a:pPr lvl="1"/>
            <a:r>
              <a:rPr lang="en-US" dirty="0"/>
              <a:t>Experience</a:t>
            </a:r>
          </a:p>
          <a:p>
            <a:pPr lvl="1"/>
            <a:r>
              <a:rPr lang="en-US" dirty="0"/>
              <a:t>University / Degree</a:t>
            </a:r>
          </a:p>
          <a:p>
            <a:pPr lvl="1"/>
            <a:r>
              <a:rPr lang="en-US" dirty="0"/>
              <a:t>Home Location</a:t>
            </a:r>
          </a:p>
          <a:p>
            <a:pPr lvl="1"/>
            <a:r>
              <a:rPr lang="en-US" dirty="0"/>
              <a:t>Specialized in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6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3400" y="6356351"/>
            <a:ext cx="660400" cy="366183"/>
          </a:xfrm>
        </p:spPr>
        <p:txBody>
          <a:bodyPr/>
          <a:lstStyle>
            <a:lvl1pPr>
              <a:defRPr lang="en-US" sz="16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E04634E-D7E4-4BFD-B116-301DEEF9E841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 flipH="1">
            <a:off x="15608" y="6461475"/>
            <a:ext cx="843373" cy="375924"/>
          </a:xfrm>
          <a:prstGeom prst="rect">
            <a:avLst/>
          </a:prstGeom>
        </p:spPr>
        <p:txBody>
          <a:bodyPr anchor="t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rgbClr val="008EC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EC8DA3-CA5F-4DCE-A519-381E1557AFBB}" type="slidenum">
              <a:rPr lang="en-US" sz="1600" smtClean="0"/>
              <a:pPr/>
              <a:t>‹#›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804158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8A517-E048-4B5A-B896-632A325A854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70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0EA5-4E5C-B665-8230-13A4854CDF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7D8DF4-9F1F-C27A-78F6-3D4294B4F6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035D6-6CE5-5C02-DCF1-C5F47E08B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E5F0-14E2-4FEA-A3DE-B318797F7807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62F9B4-023E-B99A-FF8A-314487C0F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CC0DE-2B59-D7E8-D37C-59580CF7F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2A208-DB24-4159-97DA-8548CA8DC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72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A312E17-6407-5DB0-A714-0750D372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0312400 w 12192000"/>
              <a:gd name="connsiteY1" fmla="*/ 0 h 6858000"/>
              <a:gd name="connsiteX2" fmla="*/ 10312400 w 12192000"/>
              <a:gd name="connsiteY2" fmla="*/ 761998 h 6858000"/>
              <a:gd name="connsiteX3" fmla="*/ 12192000 w 12192000"/>
              <a:gd name="connsiteY3" fmla="*/ 761998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  <a:gd name="connsiteX6" fmla="*/ 0 w 12192000"/>
              <a:gd name="connsiteY6" fmla="*/ 6305484 h 6858000"/>
              <a:gd name="connsiteX7" fmla="*/ 847725 w 12192000"/>
              <a:gd name="connsiteY7" fmla="*/ 6305484 h 6858000"/>
              <a:gd name="connsiteX8" fmla="*/ 847725 w 12192000"/>
              <a:gd name="connsiteY8" fmla="*/ 6259765 h 6858000"/>
              <a:gd name="connsiteX9" fmla="*/ 0 w 12192000"/>
              <a:gd name="connsiteY9" fmla="*/ 62597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0312400" y="0"/>
                </a:lnTo>
                <a:lnTo>
                  <a:pt x="10312400" y="761998"/>
                </a:lnTo>
                <a:lnTo>
                  <a:pt x="12192000" y="76199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305484"/>
                </a:lnTo>
                <a:lnTo>
                  <a:pt x="847725" y="6305484"/>
                </a:lnTo>
                <a:lnTo>
                  <a:pt x="847725" y="6259765"/>
                </a:lnTo>
                <a:lnTo>
                  <a:pt x="0" y="6259765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8A9A63-E436-BDC0-6F69-267DE4AED2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3652" y="199913"/>
            <a:ext cx="7200452" cy="636475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neotork presentation  </a:t>
            </a:r>
            <a:r>
              <a:rPr lang="en-US" b="0" dirty="0">
                <a:solidFill>
                  <a:schemeClr val="accent1"/>
                </a:solidFill>
              </a:rPr>
              <a:t>|</a:t>
            </a:r>
            <a:r>
              <a:rPr lang="en-US" b="0" dirty="0"/>
              <a:t> </a:t>
            </a:r>
            <a:r>
              <a:rPr lang="en-US" sz="1200" b="0" dirty="0"/>
              <a:t>March 2024</a:t>
            </a:r>
            <a:endParaRPr lang="en-US" b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9403D5-5DE6-2093-A0A3-60499E74A9AD}"/>
              </a:ext>
            </a:extLst>
          </p:cNvPr>
          <p:cNvSpPr/>
          <p:nvPr userDrawn="1"/>
        </p:nvSpPr>
        <p:spPr>
          <a:xfrm>
            <a:off x="10312400" y="-1"/>
            <a:ext cx="1879600" cy="76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23B05FB4-0363-2BED-920D-EB8021FBD3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684963" y="218786"/>
            <a:ext cx="1170825" cy="342371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21681EE-16ED-CAD1-9377-CAFDE458E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652" y="1038475"/>
            <a:ext cx="5576813" cy="552110"/>
          </a:xfrm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heading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051349-5F8D-BA23-AE7A-5C18B02F584F}"/>
              </a:ext>
            </a:extLst>
          </p:cNvPr>
          <p:cNvSpPr/>
          <p:nvPr userDrawn="1"/>
        </p:nvSpPr>
        <p:spPr>
          <a:xfrm flipV="1">
            <a:off x="0" y="6259765"/>
            <a:ext cx="84772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A878C1-F525-A74F-F8DA-D5811D19FCB5}"/>
              </a:ext>
            </a:extLst>
          </p:cNvPr>
          <p:cNvSpPr txBox="1"/>
          <p:nvPr userDrawn="1"/>
        </p:nvSpPr>
        <p:spPr>
          <a:xfrm>
            <a:off x="365125" y="6408140"/>
            <a:ext cx="473075" cy="196208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9DCBBDA-9593-BE43-ADC8-5B2B600C153E}" type="slidenum">
              <a:rPr lang="en-US" sz="1000" smtClean="0">
                <a:solidFill>
                  <a:srgbClr val="FED61D"/>
                </a:solidFill>
                <a:latin typeface="TT Commons Pro Trial" panose="020B0103030102020204" pitchFamily="34" charset="77"/>
                <a:ea typeface="Roboto" charset="0"/>
                <a:cs typeface="Roboto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rgbClr val="FED61D"/>
              </a:solidFill>
              <a:latin typeface="TT Commons Pro Trial" panose="020B0103030102020204" pitchFamily="34" charset="77"/>
              <a:ea typeface="Roboto" charset="0"/>
              <a:cs typeface="Robo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596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68A9A63-E436-BDC0-6F69-267DE4AED2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3652" y="199913"/>
            <a:ext cx="7200452" cy="636475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Heading</a:t>
            </a:r>
            <a:endParaRPr lang="en-US" dirty="0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009F5A47-D9DF-5165-E885-09582CF412B5}"/>
              </a:ext>
            </a:extLst>
          </p:cNvPr>
          <p:cNvSpPr/>
          <p:nvPr userDrawn="1"/>
        </p:nvSpPr>
        <p:spPr>
          <a:xfrm>
            <a:off x="5625407" y="3564760"/>
            <a:ext cx="17258" cy="1142"/>
          </a:xfrm>
          <a:custGeom>
            <a:avLst/>
            <a:gdLst>
              <a:gd name="connsiteX0" fmla="*/ 17259 w 17258"/>
              <a:gd name="connsiteY0" fmla="*/ 1142 h 1142"/>
              <a:gd name="connsiteX1" fmla="*/ 0 w 17258"/>
              <a:gd name="connsiteY1" fmla="*/ 0 h 1142"/>
              <a:gd name="connsiteX2" fmla="*/ 17259 w 17258"/>
              <a:gd name="connsiteY2" fmla="*/ 1142 h 1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58" h="1142">
                <a:moveTo>
                  <a:pt x="17259" y="1142"/>
                </a:moveTo>
                <a:cubicBezTo>
                  <a:pt x="11506" y="1142"/>
                  <a:pt x="5753" y="1142"/>
                  <a:pt x="0" y="0"/>
                </a:cubicBezTo>
                <a:cubicBezTo>
                  <a:pt x="5753" y="1142"/>
                  <a:pt x="11506" y="1142"/>
                  <a:pt x="17259" y="1142"/>
                </a:cubicBezTo>
                <a:close/>
              </a:path>
            </a:pathLst>
          </a:custGeom>
          <a:solidFill>
            <a:schemeClr val="bg1"/>
          </a:solidFill>
          <a:ln w="114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AD961046-0D5C-7F21-3043-4419321B49DE}"/>
              </a:ext>
            </a:extLst>
          </p:cNvPr>
          <p:cNvSpPr/>
          <p:nvPr userDrawn="1"/>
        </p:nvSpPr>
        <p:spPr>
          <a:xfrm>
            <a:off x="5642666" y="3564760"/>
            <a:ext cx="17258" cy="1142"/>
          </a:xfrm>
          <a:custGeom>
            <a:avLst/>
            <a:gdLst>
              <a:gd name="connsiteX0" fmla="*/ 17259 w 17258"/>
              <a:gd name="connsiteY0" fmla="*/ 0 h 1142"/>
              <a:gd name="connsiteX1" fmla="*/ 0 w 17258"/>
              <a:gd name="connsiteY1" fmla="*/ 1142 h 1142"/>
              <a:gd name="connsiteX2" fmla="*/ 17259 w 17258"/>
              <a:gd name="connsiteY2" fmla="*/ 0 h 1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58" h="1142">
                <a:moveTo>
                  <a:pt x="17259" y="0"/>
                </a:moveTo>
                <a:cubicBezTo>
                  <a:pt x="11506" y="0"/>
                  <a:pt x="5753" y="1142"/>
                  <a:pt x="0" y="1142"/>
                </a:cubicBezTo>
                <a:cubicBezTo>
                  <a:pt x="5753" y="1142"/>
                  <a:pt x="11506" y="1142"/>
                  <a:pt x="17259" y="0"/>
                </a:cubicBezTo>
                <a:close/>
              </a:path>
            </a:pathLst>
          </a:custGeom>
          <a:solidFill>
            <a:schemeClr val="bg1"/>
          </a:solidFill>
          <a:ln w="114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2" name="Freeform 101">
            <a:extLst>
              <a:ext uri="{FF2B5EF4-FFF2-40B4-BE49-F238E27FC236}">
                <a16:creationId xmlns:a16="http://schemas.microsoft.com/office/drawing/2014/main" id="{73294243-3F60-FB7F-49E0-FF2A208DD7D2}"/>
              </a:ext>
            </a:extLst>
          </p:cNvPr>
          <p:cNvSpPr/>
          <p:nvPr/>
        </p:nvSpPr>
        <p:spPr>
          <a:xfrm>
            <a:off x="5915366" y="3564762"/>
            <a:ext cx="17258" cy="1142"/>
          </a:xfrm>
          <a:custGeom>
            <a:avLst/>
            <a:gdLst>
              <a:gd name="connsiteX0" fmla="*/ 17259 w 17258"/>
              <a:gd name="connsiteY0" fmla="*/ 1142 h 1142"/>
              <a:gd name="connsiteX1" fmla="*/ 0 w 17258"/>
              <a:gd name="connsiteY1" fmla="*/ 0 h 1142"/>
              <a:gd name="connsiteX2" fmla="*/ 17259 w 17258"/>
              <a:gd name="connsiteY2" fmla="*/ 1142 h 1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58" h="1142">
                <a:moveTo>
                  <a:pt x="17259" y="1142"/>
                </a:moveTo>
                <a:cubicBezTo>
                  <a:pt x="11506" y="1142"/>
                  <a:pt x="5753" y="1142"/>
                  <a:pt x="0" y="0"/>
                </a:cubicBezTo>
                <a:cubicBezTo>
                  <a:pt x="5753" y="1142"/>
                  <a:pt x="11506" y="1142"/>
                  <a:pt x="17259" y="1142"/>
                </a:cubicBezTo>
                <a:close/>
              </a:path>
            </a:pathLst>
          </a:custGeom>
          <a:solidFill>
            <a:srgbClr val="FFCB00"/>
          </a:solidFill>
          <a:ln w="114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3" name="Freeform 102">
            <a:extLst>
              <a:ext uri="{FF2B5EF4-FFF2-40B4-BE49-F238E27FC236}">
                <a16:creationId xmlns:a16="http://schemas.microsoft.com/office/drawing/2014/main" id="{BC7420A8-3D4F-DC52-EDAE-14F35FE08764}"/>
              </a:ext>
            </a:extLst>
          </p:cNvPr>
          <p:cNvSpPr/>
          <p:nvPr/>
        </p:nvSpPr>
        <p:spPr>
          <a:xfrm>
            <a:off x="5932625" y="3564762"/>
            <a:ext cx="17258" cy="1142"/>
          </a:xfrm>
          <a:custGeom>
            <a:avLst/>
            <a:gdLst>
              <a:gd name="connsiteX0" fmla="*/ 17259 w 17258"/>
              <a:gd name="connsiteY0" fmla="*/ 0 h 1142"/>
              <a:gd name="connsiteX1" fmla="*/ 0 w 17258"/>
              <a:gd name="connsiteY1" fmla="*/ 1142 h 1142"/>
              <a:gd name="connsiteX2" fmla="*/ 17259 w 17258"/>
              <a:gd name="connsiteY2" fmla="*/ 0 h 1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58" h="1142">
                <a:moveTo>
                  <a:pt x="17259" y="0"/>
                </a:moveTo>
                <a:cubicBezTo>
                  <a:pt x="11506" y="0"/>
                  <a:pt x="5753" y="1142"/>
                  <a:pt x="0" y="1142"/>
                </a:cubicBezTo>
                <a:cubicBezTo>
                  <a:pt x="5753" y="1142"/>
                  <a:pt x="11506" y="1142"/>
                  <a:pt x="17259" y="0"/>
                </a:cubicBezTo>
                <a:close/>
              </a:path>
            </a:pathLst>
          </a:custGeom>
          <a:solidFill>
            <a:srgbClr val="FFCB00"/>
          </a:solidFill>
          <a:ln w="114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85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845C04F-5CCC-571B-7AC4-50408D8E438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0210" b="1020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49403D5-5DE6-2093-A0A3-60499E74A9AD}"/>
              </a:ext>
            </a:extLst>
          </p:cNvPr>
          <p:cNvSpPr/>
          <p:nvPr userDrawn="1"/>
        </p:nvSpPr>
        <p:spPr>
          <a:xfrm>
            <a:off x="10312400" y="-1"/>
            <a:ext cx="1879600" cy="762000"/>
          </a:xfrm>
          <a:prstGeom prst="rect">
            <a:avLst/>
          </a:prstGeom>
          <a:solidFill>
            <a:srgbClr val="FED6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23B05FB4-0363-2BED-920D-EB8021FBD3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684963" y="218786"/>
            <a:ext cx="1170825" cy="342371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21681EE-16ED-CAD1-9377-CAFDE458E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652" y="1036300"/>
            <a:ext cx="5576813" cy="552110"/>
          </a:xfr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Click to edit heading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E9D179-054F-FE00-F108-9FE543119630}"/>
              </a:ext>
            </a:extLst>
          </p:cNvPr>
          <p:cNvSpPr txBox="1"/>
          <p:nvPr userDrawn="1"/>
        </p:nvSpPr>
        <p:spPr>
          <a:xfrm>
            <a:off x="365125" y="6408140"/>
            <a:ext cx="473075" cy="196208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9DCBBDA-9593-BE43-ADC8-5B2B600C153E}" type="slidenum">
              <a:rPr lang="en-US" sz="1000" smtClean="0">
                <a:solidFill>
                  <a:srgbClr val="FED61D"/>
                </a:solidFill>
                <a:latin typeface="TT Commons Pro Trial" panose="020B0103030102020204" pitchFamily="34" charset="77"/>
                <a:ea typeface="Roboto" charset="0"/>
                <a:cs typeface="Roboto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rgbClr val="FED61D"/>
              </a:solidFill>
              <a:latin typeface="TT Commons Pro Trial" panose="020B0103030102020204" pitchFamily="34" charset="77"/>
              <a:ea typeface="Roboto" charset="0"/>
              <a:cs typeface="Roboto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7C4C0D-D8DA-DA55-B7D0-47D1AA528D7F}"/>
              </a:ext>
            </a:extLst>
          </p:cNvPr>
          <p:cNvSpPr/>
          <p:nvPr userDrawn="1"/>
        </p:nvSpPr>
        <p:spPr>
          <a:xfrm flipV="1">
            <a:off x="0" y="6259765"/>
            <a:ext cx="84772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0009BC3-ACF1-D3FB-37A0-6E513B5DB9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3652" y="199913"/>
            <a:ext cx="7200452" cy="636475"/>
          </a:xfrm>
        </p:spPr>
        <p:txBody>
          <a:bodyPr>
            <a:normAutofit/>
          </a:bodyPr>
          <a:lstStyle>
            <a:lvl1pPr marL="0" indent="0" algn="l">
              <a:buNone/>
              <a:defRPr sz="1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071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efi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845C04F-5CCC-571B-7AC4-50408D8E438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0210" b="1020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68A9A63-E436-BDC0-6F69-267DE4AED2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3652" y="199913"/>
            <a:ext cx="7200452" cy="636475"/>
          </a:xfrm>
        </p:spPr>
        <p:txBody>
          <a:bodyPr>
            <a:normAutofit/>
          </a:bodyPr>
          <a:lstStyle>
            <a:lvl1pPr marL="0" indent="0" algn="l">
              <a:buNone/>
              <a:defRPr sz="1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Heading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9403D5-5DE6-2093-A0A3-60499E74A9AD}"/>
              </a:ext>
            </a:extLst>
          </p:cNvPr>
          <p:cNvSpPr/>
          <p:nvPr userDrawn="1"/>
        </p:nvSpPr>
        <p:spPr>
          <a:xfrm>
            <a:off x="10312400" y="-1"/>
            <a:ext cx="1879600" cy="762000"/>
          </a:xfrm>
          <a:prstGeom prst="rect">
            <a:avLst/>
          </a:prstGeom>
          <a:solidFill>
            <a:srgbClr val="FED6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23B05FB4-0363-2BED-920D-EB8021FBD3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684963" y="218786"/>
            <a:ext cx="1170825" cy="342371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21681EE-16ED-CAD1-9377-CAFDE458E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3" y="1036300"/>
            <a:ext cx="5576813" cy="552110"/>
          </a:xfr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Click to edit heading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E9D179-054F-FE00-F108-9FE543119630}"/>
              </a:ext>
            </a:extLst>
          </p:cNvPr>
          <p:cNvSpPr txBox="1"/>
          <p:nvPr userDrawn="1"/>
        </p:nvSpPr>
        <p:spPr>
          <a:xfrm>
            <a:off x="365125" y="6408140"/>
            <a:ext cx="473075" cy="196208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9DCBBDA-9593-BE43-ADC8-5B2B600C153E}" type="slidenum">
              <a:rPr lang="en-US" sz="1000" smtClean="0">
                <a:solidFill>
                  <a:srgbClr val="FED61D"/>
                </a:solidFill>
                <a:latin typeface="TT Commons Pro Trial" panose="020B0103030102020204" pitchFamily="34" charset="77"/>
                <a:ea typeface="Roboto" charset="0"/>
                <a:cs typeface="Roboto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rgbClr val="FED61D"/>
              </a:solidFill>
              <a:latin typeface="TT Commons Pro Trial" panose="020B0103030102020204" pitchFamily="34" charset="77"/>
              <a:ea typeface="Roboto" charset="0"/>
              <a:cs typeface="Roboto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49D13C0-347B-DC9A-400D-44B69FD4E65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3113" y="2024063"/>
            <a:ext cx="2655887" cy="2654300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06A8C5EF-976D-97A4-774F-C8FC948F2A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4807161"/>
            <a:ext cx="2655887" cy="486700"/>
          </a:xfrm>
        </p:spPr>
        <p:txBody>
          <a:bodyPr wrap="square" lIns="0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GB" dirty="0"/>
              <a:t>Click to edit heading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8688CC4-C239-7C27-7CF0-B5FF682452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00011" y="2024063"/>
            <a:ext cx="2655887" cy="2654300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C35C27D8-AFA8-A7FC-6477-605E44751D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26909" y="2024063"/>
            <a:ext cx="2655887" cy="2654300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E51B4DB8-4B30-0D99-3539-142238865D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34351" y="2024063"/>
            <a:ext cx="2655887" cy="2654300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21E4E3EC-D61C-0EF8-D959-4AA082BD4D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00011" y="4807161"/>
            <a:ext cx="2655887" cy="486700"/>
          </a:xfrm>
        </p:spPr>
        <p:txBody>
          <a:bodyPr wrap="square" lIns="0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GB" dirty="0"/>
              <a:t>Click to edit heading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3D15F838-5999-AD34-1FEF-C18C6417D6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26908" y="4807161"/>
            <a:ext cx="2655887" cy="486700"/>
          </a:xfrm>
        </p:spPr>
        <p:txBody>
          <a:bodyPr wrap="square" lIns="0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GB" dirty="0"/>
              <a:t>Click to edit heading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D3121B3F-954B-8550-F0A9-C27AEF8FD7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34350" y="4807161"/>
            <a:ext cx="2655887" cy="486700"/>
          </a:xfrm>
        </p:spPr>
        <p:txBody>
          <a:bodyPr wrap="square" lIns="0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GB" dirty="0"/>
              <a:t>Click to edit heading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4A8F99A5-D265-099D-CCB1-ABE85A42226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940357" y="5727231"/>
            <a:ext cx="5576813" cy="552110"/>
          </a:xfrm>
        </p:spPr>
        <p:txBody>
          <a:bodyPr>
            <a:noAutofit/>
          </a:bodyPr>
          <a:lstStyle>
            <a:lvl1pPr marL="0" indent="0" algn="r">
              <a:buNone/>
              <a:defRPr/>
            </a:lvl1pPr>
          </a:lstStyle>
          <a:p>
            <a:pPr lvl="0"/>
            <a:r>
              <a:rPr lang="en-GB" dirty="0"/>
              <a:t>Click to edit heading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6BB121-B911-5EB4-B8E3-8159FB19F8B2}"/>
              </a:ext>
            </a:extLst>
          </p:cNvPr>
          <p:cNvSpPr/>
          <p:nvPr userDrawn="1"/>
        </p:nvSpPr>
        <p:spPr>
          <a:xfrm flipV="1">
            <a:off x="0" y="6259765"/>
            <a:ext cx="84772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398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A312E17-6407-5DB0-A714-0750D372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0312400 w 12192000"/>
              <a:gd name="connsiteY1" fmla="*/ 0 h 6858000"/>
              <a:gd name="connsiteX2" fmla="*/ 10312400 w 12192000"/>
              <a:gd name="connsiteY2" fmla="*/ 761998 h 6858000"/>
              <a:gd name="connsiteX3" fmla="*/ 12192000 w 12192000"/>
              <a:gd name="connsiteY3" fmla="*/ 761998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  <a:gd name="connsiteX6" fmla="*/ 0 w 12192000"/>
              <a:gd name="connsiteY6" fmla="*/ 6305484 h 6858000"/>
              <a:gd name="connsiteX7" fmla="*/ 847725 w 12192000"/>
              <a:gd name="connsiteY7" fmla="*/ 6305484 h 6858000"/>
              <a:gd name="connsiteX8" fmla="*/ 847725 w 12192000"/>
              <a:gd name="connsiteY8" fmla="*/ 6259765 h 6858000"/>
              <a:gd name="connsiteX9" fmla="*/ 0 w 12192000"/>
              <a:gd name="connsiteY9" fmla="*/ 62597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0312400" y="0"/>
                </a:lnTo>
                <a:lnTo>
                  <a:pt x="10312400" y="761998"/>
                </a:lnTo>
                <a:lnTo>
                  <a:pt x="12192000" y="76199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305484"/>
                </a:lnTo>
                <a:lnTo>
                  <a:pt x="847725" y="6305484"/>
                </a:lnTo>
                <a:lnTo>
                  <a:pt x="847725" y="6259765"/>
                </a:lnTo>
                <a:lnTo>
                  <a:pt x="0" y="6259765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9403D5-5DE6-2093-A0A3-60499E74A9AD}"/>
              </a:ext>
            </a:extLst>
          </p:cNvPr>
          <p:cNvSpPr/>
          <p:nvPr userDrawn="1"/>
        </p:nvSpPr>
        <p:spPr>
          <a:xfrm>
            <a:off x="10312400" y="-1"/>
            <a:ext cx="1879600" cy="76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23B05FB4-0363-2BED-920D-EB8021FBD3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684963" y="218786"/>
            <a:ext cx="1170825" cy="342371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21681EE-16ED-CAD1-9377-CAFDE458E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652" y="1036301"/>
            <a:ext cx="5576813" cy="552110"/>
          </a:xfrm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heading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CD3A66-5937-7FFA-83A0-A5B51B320E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9900" y="6373950"/>
            <a:ext cx="461373" cy="369866"/>
          </a:xfrm>
        </p:spPr>
        <p:txBody>
          <a:bodyPr>
            <a:normAutofit/>
          </a:bodyPr>
          <a:lstStyle>
            <a:lvl1pPr marL="0" indent="0" algn="r">
              <a:buNone/>
              <a:defRPr sz="1000" b="0" i="0">
                <a:solidFill>
                  <a:schemeClr val="accent1"/>
                </a:solidFill>
                <a:latin typeface="TT Commons Pro Trial" panose="020B0103030102020204" pitchFamily="34" charset="77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fld id="{6325B369-7934-AE4F-BEFE-D79E80C7EFCB}" type="slidenum">
              <a:rPr lang="en-GB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051349-5F8D-BA23-AE7A-5C18B02F584F}"/>
              </a:ext>
            </a:extLst>
          </p:cNvPr>
          <p:cNvSpPr/>
          <p:nvPr userDrawn="1"/>
        </p:nvSpPr>
        <p:spPr>
          <a:xfrm flipV="1">
            <a:off x="0" y="6259765"/>
            <a:ext cx="84772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471DDD25-8D7B-9927-80B9-A0B3CECD82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3652" y="199913"/>
            <a:ext cx="7200452" cy="636475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118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flipH="1">
            <a:off x="15608" y="6461475"/>
            <a:ext cx="843373" cy="375924"/>
          </a:xfrm>
          <a:prstGeom prst="rect">
            <a:avLst/>
          </a:prstGeom>
        </p:spPr>
        <p:txBody>
          <a:bodyPr anchor="t"/>
          <a:lstStyle>
            <a:lvl1pPr algn="ctr">
              <a:defRPr sz="1600" b="1">
                <a:solidFill>
                  <a:srgbClr val="008EC8"/>
                </a:solidFill>
              </a:defRPr>
            </a:lvl1pPr>
          </a:lstStyle>
          <a:p>
            <a:fld id="{B9EC8DA3-CA5F-4DCE-A519-381E1557AF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-1" y="0"/>
            <a:ext cx="7123289" cy="338876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100000">
                <a:srgbClr val="00192E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4" name="Picture 13" descr="tech_foru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1" y="206835"/>
            <a:ext cx="2790065" cy="760267"/>
          </a:xfrm>
          <a:prstGeom prst="rect">
            <a:avLst/>
          </a:prstGeom>
        </p:spPr>
      </p:pic>
      <p:pic>
        <p:nvPicPr>
          <p:cNvPr id="15" name="Picture 14" descr="201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8143" y="208212"/>
            <a:ext cx="1809280" cy="734501"/>
          </a:xfrm>
          <a:prstGeom prst="rect">
            <a:avLst/>
          </a:prstGeom>
        </p:spPr>
      </p:pic>
      <p:pic>
        <p:nvPicPr>
          <p:cNvPr id="21" name="Picture 20" descr="mudmotorsWHT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669" y="1039494"/>
            <a:ext cx="4854223" cy="12008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 rot="16200000">
            <a:off x="3511410" y="-293514"/>
            <a:ext cx="60959" cy="70837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4" name="Title 1"/>
          <p:cNvSpPr>
            <a:spLocks noGrp="1"/>
          </p:cNvSpPr>
          <p:nvPr>
            <p:ph type="title" hasCustomPrompt="1"/>
          </p:nvPr>
        </p:nvSpPr>
        <p:spPr>
          <a:xfrm>
            <a:off x="300390" y="1494102"/>
            <a:ext cx="6495521" cy="1452297"/>
          </a:xfrm>
        </p:spPr>
        <p:txBody>
          <a:bodyPr>
            <a:normAutofit/>
          </a:bodyPr>
          <a:lstStyle>
            <a:lvl1pPr>
              <a:defRPr sz="2667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-1" y="-1"/>
            <a:ext cx="12192001" cy="528343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100000">
                <a:srgbClr val="00192E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9" name="Rectangle 28"/>
          <p:cNvSpPr/>
          <p:nvPr userDrawn="1"/>
        </p:nvSpPr>
        <p:spPr>
          <a:xfrm rot="16200000" flipH="1">
            <a:off x="6023431" y="-739993"/>
            <a:ext cx="145139" cy="12192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840304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96280"/>
            <a:ext cx="10972800" cy="4452731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 flipH="1">
            <a:off x="15608" y="6461475"/>
            <a:ext cx="843373" cy="375924"/>
          </a:xfrm>
          <a:prstGeom prst="rect">
            <a:avLst/>
          </a:prstGeom>
        </p:spPr>
        <p:txBody>
          <a:bodyPr anchor="t"/>
          <a:lstStyle>
            <a:lvl1pPr algn="ctr">
              <a:defRPr sz="1600" b="1">
                <a:solidFill>
                  <a:srgbClr val="008EC8"/>
                </a:solidFill>
              </a:defRPr>
            </a:lvl1pPr>
          </a:lstStyle>
          <a:p>
            <a:fld id="{B9EC8DA3-CA5F-4DCE-A519-381E1557AF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73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4.jpe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0D029D-34FC-B44C-90CE-4DB2D2162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77433C-F2DF-C847-C5F3-C3AD01DD3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C0A52D-F881-2AFD-3818-4B1914E3DB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F46BB8-8B30-B141-90EC-438E78B80E4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B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6/23/2026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C3C3B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F3F4BB-EE1A-8F06-A8A4-3F5D7800C2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C3C3B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720EB-CE20-B897-32C0-A67B4CAE6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FAA35-2BE1-0E4F-9C46-CA89274D48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B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C3C3B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465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8" r:id="rId5"/>
    <p:sldLayoutId id="2147483670" r:id="rId6"/>
    <p:sldLayoutId id="214748367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TT Commons Pro Trial" panose="020B01030301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b="1" i="0" kern="1200">
          <a:solidFill>
            <a:schemeClr val="tx1"/>
          </a:solidFill>
          <a:latin typeface="TT Commons Pro Trial" panose="020B01030301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TT Commons Pro Trial" panose="020B01030301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TT Commons Pro Trial" panose="020B01030301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TT Commons Pro Trial" panose="020B01030301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800" b="0" i="0" kern="1200">
          <a:solidFill>
            <a:schemeClr val="tx1"/>
          </a:solidFill>
          <a:latin typeface="TT Commons Pro Trial" panose="020B01030301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1"/>
            <a:ext cx="12192000" cy="1379975"/>
          </a:xfrm>
          <a:prstGeom prst="rect">
            <a:avLst/>
          </a:prstGeom>
          <a:solidFill>
            <a:srgbClr val="003C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6477" y="308769"/>
            <a:ext cx="10965923" cy="860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13587"/>
            <a:ext cx="10972800" cy="45979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427" y="6072445"/>
            <a:ext cx="3056899" cy="76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944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3733" b="0" kern="1200" spc="0">
          <a:solidFill>
            <a:schemeClr val="tx1"/>
          </a:solidFill>
          <a:latin typeface="+mj-lt"/>
          <a:ea typeface="+mj-ea"/>
          <a:cs typeface="Arial Narrow"/>
        </a:defRPr>
      </a:lvl1pPr>
    </p:titleStyle>
    <p:bodyStyle>
      <a:lvl1pPr marL="304792" indent="-304792" algn="l" defTabSz="1219170" rtl="0" eaLnBrk="1" latinLnBrk="0" hangingPunct="1">
        <a:spcBef>
          <a:spcPts val="800"/>
        </a:spcBef>
        <a:buClr>
          <a:schemeClr val="accent6"/>
        </a:buClr>
        <a:buFont typeface="Wingdings" charset="2"/>
        <a:buChar char="§"/>
        <a:defRPr sz="3200" kern="1200">
          <a:solidFill>
            <a:schemeClr val="bg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912261" indent="-302676" algn="l" defTabSz="1219170" rtl="0" eaLnBrk="1" latinLnBrk="0" hangingPunct="1">
        <a:spcBef>
          <a:spcPts val="800"/>
        </a:spcBef>
        <a:buClr>
          <a:schemeClr val="accent6"/>
        </a:buClr>
        <a:buFont typeface="Arial" pitchFamily="34" charset="0"/>
        <a:buChar char="–"/>
        <a:defRPr sz="2667" kern="1200">
          <a:solidFill>
            <a:schemeClr val="bg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451997" indent="-232828" algn="l" defTabSz="1219170" rtl="0" eaLnBrk="1" latinLnBrk="0" hangingPunct="1">
        <a:spcBef>
          <a:spcPts val="800"/>
        </a:spcBef>
        <a:buClr>
          <a:schemeClr val="accent6"/>
        </a:buClr>
        <a:buFont typeface="Arial" pitchFamily="34" charset="0"/>
        <a:buChar char="•"/>
        <a:defRPr sz="2400" kern="1200">
          <a:solidFill>
            <a:schemeClr val="bg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2059466" indent="-230712" algn="l" defTabSz="1219170" rtl="0" eaLnBrk="1" latinLnBrk="0" hangingPunct="1">
        <a:spcBef>
          <a:spcPts val="800"/>
        </a:spcBef>
        <a:buClr>
          <a:schemeClr val="accent6"/>
        </a:buClr>
        <a:buFont typeface="Arial" pitchFamily="34" charset="0"/>
        <a:buChar char="–"/>
        <a:defRPr sz="2133" kern="1200">
          <a:solidFill>
            <a:schemeClr val="bg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669051" indent="-230712" algn="l" defTabSz="1219170" rtl="0" eaLnBrk="1" latinLnBrk="0" hangingPunct="1">
        <a:spcBef>
          <a:spcPts val="800"/>
        </a:spcBef>
        <a:buClr>
          <a:schemeClr val="accent6"/>
        </a:buClr>
        <a:buFont typeface="Arial" pitchFamily="34" charset="0"/>
        <a:buChar char="»"/>
        <a:defRPr sz="2133" kern="1200">
          <a:solidFill>
            <a:schemeClr val="bg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7" Type="http://schemas.openxmlformats.org/officeDocument/2006/relationships/image" Target="../media/image9.pn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8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7" Type="http://schemas.openxmlformats.org/officeDocument/2006/relationships/image" Target="../media/image9.png"/><Relationship Id="rId2" Type="http://schemas.microsoft.com/office/2007/relationships/media" Target="../media/media12.m4a"/><Relationship Id="rId1" Type="http://schemas.openxmlformats.org/officeDocument/2006/relationships/tags" Target="../tags/tag5.xml"/><Relationship Id="rId6" Type="http://schemas.openxmlformats.org/officeDocument/2006/relationships/image" Target="../media/image8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13" Type="http://schemas.openxmlformats.org/officeDocument/2006/relationships/image" Target="../media/image13.png"/><Relationship Id="rId3" Type="http://schemas.microsoft.com/office/2007/relationships/media" Target="../media/media2.mp3"/><Relationship Id="rId7" Type="http://schemas.openxmlformats.org/officeDocument/2006/relationships/audio" Target="../media/media4.m4a"/><Relationship Id="rId12" Type="http://schemas.openxmlformats.org/officeDocument/2006/relationships/image" Target="../media/image12.png"/><Relationship Id="rId2" Type="http://schemas.openxmlformats.org/officeDocument/2006/relationships/audio" Target="NULL" TargetMode="External"/><Relationship Id="rId1" Type="http://schemas.openxmlformats.org/officeDocument/2006/relationships/tags" Target="../tags/tag2.xml"/><Relationship Id="rId6" Type="http://schemas.microsoft.com/office/2007/relationships/media" Target="../media/media4.m4a"/><Relationship Id="rId11" Type="http://schemas.openxmlformats.org/officeDocument/2006/relationships/image" Target="../media/image11.svg"/><Relationship Id="rId5" Type="http://schemas.openxmlformats.org/officeDocument/2006/relationships/audio" Target="../media/media3.m4a"/><Relationship Id="rId10" Type="http://schemas.openxmlformats.org/officeDocument/2006/relationships/image" Target="../media/image10.png"/><Relationship Id="rId4" Type="http://schemas.microsoft.com/office/2007/relationships/media" Target="../media/media3.m4a"/><Relationship Id="rId9" Type="http://schemas.openxmlformats.org/officeDocument/2006/relationships/notesSlide" Target="../notesSlides/notesSlide2.xml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9.png"/><Relationship Id="rId2" Type="http://schemas.microsoft.com/office/2007/relationships/media" Target="../media/media7.m4a"/><Relationship Id="rId1" Type="http://schemas.openxmlformats.org/officeDocument/2006/relationships/tags" Target="../tags/tag3.xml"/><Relationship Id="rId6" Type="http://schemas.openxmlformats.org/officeDocument/2006/relationships/image" Target="../media/image18.emf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jpeg"/><Relationship Id="rId3" Type="http://schemas.openxmlformats.org/officeDocument/2006/relationships/audio" Target="../media/media9.m4a"/><Relationship Id="rId7" Type="http://schemas.openxmlformats.org/officeDocument/2006/relationships/image" Target="../media/image21.png"/><Relationship Id="rId12" Type="http://schemas.openxmlformats.org/officeDocument/2006/relationships/image" Target="../media/image26.jpeg"/><Relationship Id="rId2" Type="http://schemas.microsoft.com/office/2007/relationships/media" Target="../media/media9.m4a"/><Relationship Id="rId1" Type="http://schemas.openxmlformats.org/officeDocument/2006/relationships/tags" Target="../tags/tag4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notesSlide" Target="../notesSlides/notesSlide5.xml"/><Relationship Id="rId15" Type="http://schemas.openxmlformats.org/officeDocument/2006/relationships/image" Target="../media/image9.png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3.png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608" y="6461475"/>
            <a:ext cx="843373" cy="375924"/>
          </a:xfrm>
        </p:spPr>
        <p:txBody>
          <a:bodyPr anchor="t">
            <a:normAutofit/>
          </a:bodyPr>
          <a:lstStyle/>
          <a:p>
            <a:pPr defTabSz="1219170">
              <a:spcAft>
                <a:spcPts val="800"/>
              </a:spcAft>
            </a:pPr>
            <a:fld id="{B9EC8DA3-CA5F-4DCE-A519-381E1557AFBB}" type="slidenum">
              <a:rPr lang="en-US">
                <a:latin typeface="Arial"/>
              </a:rPr>
              <a:pPr defTabSz="1219170">
                <a:spcAft>
                  <a:spcPts val="800"/>
                </a:spcAft>
              </a:pPr>
              <a:t>1</a:t>
            </a:fld>
            <a:endParaRPr lang="en-US">
              <a:latin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681893-B0E4-72FB-5506-703C245C83D9}"/>
              </a:ext>
            </a:extLst>
          </p:cNvPr>
          <p:cNvSpPr/>
          <p:nvPr/>
        </p:nvSpPr>
        <p:spPr>
          <a:xfrm>
            <a:off x="0" y="1371600"/>
            <a:ext cx="12240768" cy="4631069"/>
          </a:xfrm>
          <a:prstGeom prst="rect">
            <a:avLst/>
          </a:prstGeom>
          <a:solidFill>
            <a:srgbClr val="003C7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6" name="Picture 5" descr="DOWNHOLE TOOL&#10;&#10;AI-generated content may be incorrect.">
            <a:extLst>
              <a:ext uri="{FF2B5EF4-FFF2-40B4-BE49-F238E27FC236}">
                <a16:creationId xmlns:a16="http://schemas.microsoft.com/office/drawing/2014/main" id="{B62DE834-98EB-B520-8445-77FC1A51FD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13445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A239C1-6CFC-2A31-F0A3-5A3EE0A18127}"/>
              </a:ext>
            </a:extLst>
          </p:cNvPr>
          <p:cNvSpPr txBox="1"/>
          <p:nvPr/>
        </p:nvSpPr>
        <p:spPr>
          <a:xfrm>
            <a:off x="1326383" y="1403593"/>
            <a:ext cx="9686611" cy="459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</a:pPr>
            <a:r>
              <a:rPr lang="en-US" sz="2400" dirty="0">
                <a:solidFill>
                  <a:prstClr val="white"/>
                </a:solidFill>
                <a:latin typeface="Arial"/>
              </a:rPr>
              <a:t>The following presentation was given at the </a:t>
            </a:r>
            <a:br>
              <a:rPr lang="en-US" sz="2400" dirty="0">
                <a:solidFill>
                  <a:prstClr val="white"/>
                </a:solidFill>
                <a:latin typeface="Arial"/>
              </a:rPr>
            </a:br>
            <a:r>
              <a:rPr lang="en-US" sz="2667" b="1" dirty="0">
                <a:solidFill>
                  <a:prstClr val="white"/>
                </a:solidFill>
                <a:latin typeface="Arial"/>
              </a:rPr>
              <a:t>2026 IADD Downhole Tool Series Extended Luncheon</a:t>
            </a:r>
            <a:br>
              <a:rPr lang="en-US" sz="2667" dirty="0">
                <a:solidFill>
                  <a:prstClr val="white"/>
                </a:solidFill>
                <a:latin typeface="Arial"/>
              </a:rPr>
            </a:br>
            <a:r>
              <a:rPr lang="en-US" sz="2400" dirty="0">
                <a:solidFill>
                  <a:prstClr val="white"/>
                </a:solidFill>
                <a:latin typeface="Arial"/>
              </a:rPr>
              <a:t>focused on</a:t>
            </a:r>
          </a:p>
          <a:p>
            <a:pPr algn="ctr" defTabSz="1219170">
              <a:lnSpc>
                <a:spcPct val="150000"/>
              </a:lnSpc>
            </a:pPr>
            <a:r>
              <a:rPr lang="en-US" sz="3200" b="1" dirty="0">
                <a:solidFill>
                  <a:prstClr val="white"/>
                </a:solidFill>
                <a:latin typeface="Arial"/>
              </a:rPr>
              <a:t>Vibration Suppression Technology</a:t>
            </a:r>
            <a:endParaRPr lang="en-US" sz="2667" b="1" dirty="0">
              <a:solidFill>
                <a:prstClr val="white"/>
              </a:solidFill>
              <a:latin typeface="Arial"/>
            </a:endParaRPr>
          </a:p>
          <a:p>
            <a:pPr algn="ctr" defTabSz="1219170">
              <a:lnSpc>
                <a:spcPct val="150000"/>
              </a:lnSpc>
            </a:pPr>
            <a:r>
              <a:rPr lang="en-US" sz="2400" dirty="0">
                <a:solidFill>
                  <a:prstClr val="white"/>
                </a:solidFill>
                <a:latin typeface="Arial"/>
              </a:rPr>
              <a:t>June 18</a:t>
            </a:r>
            <a:r>
              <a:rPr lang="en-US" sz="2400" baseline="30000" dirty="0">
                <a:solidFill>
                  <a:prstClr val="white"/>
                </a:solidFill>
                <a:latin typeface="Arial"/>
              </a:rPr>
              <a:t>th</a:t>
            </a:r>
            <a:r>
              <a:rPr lang="en-US" sz="2400" dirty="0">
                <a:solidFill>
                  <a:prstClr val="white"/>
                </a:solidFill>
                <a:latin typeface="Arial"/>
              </a:rPr>
              <a:t>, 2026</a:t>
            </a:r>
          </a:p>
          <a:p>
            <a:pPr algn="ctr" defTabSz="1219170">
              <a:lnSpc>
                <a:spcPct val="150000"/>
              </a:lnSpc>
            </a:pPr>
            <a:r>
              <a:rPr lang="en-US" sz="2400" dirty="0">
                <a:solidFill>
                  <a:prstClr val="white"/>
                </a:solidFill>
                <a:latin typeface="Arial"/>
              </a:rPr>
              <a:t>The Woodlands, Texas</a:t>
            </a:r>
            <a:br>
              <a:rPr lang="en-US" sz="2400" dirty="0">
                <a:solidFill>
                  <a:prstClr val="white"/>
                </a:solidFill>
                <a:latin typeface="Arial"/>
              </a:rPr>
            </a:br>
            <a:br>
              <a:rPr lang="en-US" sz="2400" dirty="0">
                <a:solidFill>
                  <a:prstClr val="white"/>
                </a:solidFill>
                <a:latin typeface="Arial"/>
              </a:rPr>
            </a:br>
            <a:r>
              <a:rPr lang="en-US" sz="1867" dirty="0">
                <a:solidFill>
                  <a:prstClr val="white"/>
                </a:solidFill>
                <a:latin typeface="Arial"/>
              </a:rPr>
              <a:t>All Rights Reserved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2FAAC3AD-1113-663C-A36B-9C1A7BBD987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8135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78"/>
    </mc:Choice>
    <mc:Fallback>
      <p:transition spd="slow" advTm="110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C3AFF-7D70-6483-62E5-097213E2C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9DDDD8-A9DB-F232-49EC-FB250B861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608" y="6461475"/>
            <a:ext cx="843373" cy="375924"/>
          </a:xfrm>
        </p:spPr>
        <p:txBody>
          <a:bodyPr anchor="t">
            <a:normAutofit/>
          </a:bodyPr>
          <a:lstStyle/>
          <a:p>
            <a:pPr defTabSz="1219170">
              <a:spcAft>
                <a:spcPts val="800"/>
              </a:spcAft>
            </a:pPr>
            <a:fld id="{B9EC8DA3-CA5F-4DCE-A519-381E1557AFBB}" type="slidenum">
              <a:rPr lang="en-US">
                <a:latin typeface="Arial"/>
              </a:rPr>
              <a:pPr defTabSz="1219170">
                <a:spcAft>
                  <a:spcPts val="800"/>
                </a:spcAft>
              </a:pPr>
              <a:t>10</a:t>
            </a:fld>
            <a:endParaRPr lang="en-US">
              <a:latin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B25F2-2297-117B-112D-06BD4F447A8F}"/>
              </a:ext>
            </a:extLst>
          </p:cNvPr>
          <p:cNvSpPr/>
          <p:nvPr/>
        </p:nvSpPr>
        <p:spPr>
          <a:xfrm>
            <a:off x="0" y="1371600"/>
            <a:ext cx="12240768" cy="4631069"/>
          </a:xfrm>
          <a:prstGeom prst="rect">
            <a:avLst/>
          </a:prstGeom>
          <a:solidFill>
            <a:srgbClr val="003C7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6" name="Picture 5" descr="DOWNHOLE TOOL&#10;&#10;AI-generated content may be incorrect.">
            <a:extLst>
              <a:ext uri="{FF2B5EF4-FFF2-40B4-BE49-F238E27FC236}">
                <a16:creationId xmlns:a16="http://schemas.microsoft.com/office/drawing/2014/main" id="{363D0297-35CE-41DF-B1B5-FD31377E72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13445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1CC671-4C2A-EA71-893E-97E5E6075C69}"/>
              </a:ext>
            </a:extLst>
          </p:cNvPr>
          <p:cNvSpPr txBox="1"/>
          <p:nvPr/>
        </p:nvSpPr>
        <p:spPr>
          <a:xfrm>
            <a:off x="1326383" y="1403593"/>
            <a:ext cx="9686611" cy="459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</a:pPr>
            <a:r>
              <a:rPr lang="en-US" sz="2400" dirty="0">
                <a:solidFill>
                  <a:prstClr val="white"/>
                </a:solidFill>
                <a:latin typeface="Arial"/>
              </a:rPr>
              <a:t>The preceding presentation was given at the </a:t>
            </a:r>
            <a:br>
              <a:rPr lang="en-US" sz="2400" dirty="0">
                <a:solidFill>
                  <a:prstClr val="white"/>
                </a:solidFill>
                <a:latin typeface="Arial"/>
              </a:rPr>
            </a:br>
            <a:r>
              <a:rPr lang="en-US" sz="2667" b="1" dirty="0">
                <a:solidFill>
                  <a:prstClr val="white"/>
                </a:solidFill>
                <a:latin typeface="Arial"/>
              </a:rPr>
              <a:t>2026 IADD Downhole Tool Series Extended Luncheon</a:t>
            </a:r>
            <a:br>
              <a:rPr lang="en-US" sz="2667" dirty="0">
                <a:solidFill>
                  <a:prstClr val="white"/>
                </a:solidFill>
                <a:latin typeface="Arial"/>
              </a:rPr>
            </a:br>
            <a:r>
              <a:rPr lang="en-US" sz="2400" dirty="0">
                <a:solidFill>
                  <a:prstClr val="white"/>
                </a:solidFill>
                <a:latin typeface="Arial"/>
              </a:rPr>
              <a:t>focused on</a:t>
            </a:r>
          </a:p>
          <a:p>
            <a:pPr algn="ctr" defTabSz="1219170">
              <a:lnSpc>
                <a:spcPct val="150000"/>
              </a:lnSpc>
            </a:pPr>
            <a:r>
              <a:rPr lang="en-US" sz="3200" b="1" dirty="0">
                <a:solidFill>
                  <a:prstClr val="white"/>
                </a:solidFill>
                <a:latin typeface="Arial"/>
              </a:rPr>
              <a:t>Vibration Suppression Technology</a:t>
            </a:r>
            <a:endParaRPr lang="en-US" sz="2667" b="1" dirty="0">
              <a:solidFill>
                <a:prstClr val="white"/>
              </a:solidFill>
              <a:latin typeface="Arial"/>
            </a:endParaRPr>
          </a:p>
          <a:p>
            <a:pPr algn="ctr" defTabSz="1219170">
              <a:lnSpc>
                <a:spcPct val="150000"/>
              </a:lnSpc>
            </a:pPr>
            <a:r>
              <a:rPr lang="en-US" sz="2400" dirty="0">
                <a:solidFill>
                  <a:prstClr val="white"/>
                </a:solidFill>
                <a:latin typeface="Arial"/>
              </a:rPr>
              <a:t>June 18</a:t>
            </a:r>
            <a:r>
              <a:rPr lang="en-US" sz="2400" baseline="30000" dirty="0">
                <a:solidFill>
                  <a:prstClr val="white"/>
                </a:solidFill>
                <a:latin typeface="Arial"/>
              </a:rPr>
              <a:t>th</a:t>
            </a:r>
            <a:r>
              <a:rPr lang="en-US" sz="2400" dirty="0">
                <a:solidFill>
                  <a:prstClr val="white"/>
                </a:solidFill>
                <a:latin typeface="Arial"/>
              </a:rPr>
              <a:t>, 2026</a:t>
            </a:r>
          </a:p>
          <a:p>
            <a:pPr algn="ctr" defTabSz="1219170">
              <a:lnSpc>
                <a:spcPct val="150000"/>
              </a:lnSpc>
            </a:pPr>
            <a:r>
              <a:rPr lang="en-US" sz="2400" dirty="0">
                <a:solidFill>
                  <a:prstClr val="white"/>
                </a:solidFill>
                <a:latin typeface="Arial"/>
              </a:rPr>
              <a:t>The Woodlands, Texas</a:t>
            </a:r>
            <a:br>
              <a:rPr lang="en-US" sz="2400" dirty="0">
                <a:solidFill>
                  <a:prstClr val="white"/>
                </a:solidFill>
                <a:latin typeface="Arial"/>
              </a:rPr>
            </a:br>
            <a:br>
              <a:rPr lang="en-US" sz="2400" dirty="0">
                <a:solidFill>
                  <a:prstClr val="white"/>
                </a:solidFill>
                <a:latin typeface="Arial"/>
              </a:rPr>
            </a:br>
            <a:r>
              <a:rPr lang="en-US" sz="1867" dirty="0">
                <a:solidFill>
                  <a:prstClr val="white"/>
                </a:solidFill>
                <a:latin typeface="Arial"/>
              </a:rPr>
              <a:t>All Rights Reserved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942FC5F-7738-24CC-7D6B-B17E2978936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1769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31"/>
    </mc:Choice>
    <mc:Fallback>
      <p:transition spd="slow" advTm="131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spiraling metal cable&#10;&#10;Description automatically generated">
            <a:extLst>
              <a:ext uri="{FF2B5EF4-FFF2-40B4-BE49-F238E27FC236}">
                <a16:creationId xmlns:a16="http://schemas.microsoft.com/office/drawing/2014/main" id="{61741A1C-7156-AC01-2D23-725B51722AD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7258" b="8527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B4F34A7-97E9-8732-BF9E-B2306FED71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598" y="5200850"/>
            <a:ext cx="9918732" cy="636475"/>
          </a:xfrm>
        </p:spPr>
        <p:txBody>
          <a:bodyPr>
            <a:normAutofit/>
          </a:bodyPr>
          <a:lstStyle/>
          <a:p>
            <a:r>
              <a:rPr lang="en-US" sz="2800" dirty="0"/>
              <a:t>Understanding </a:t>
            </a:r>
            <a:r>
              <a:rPr lang="en-US" sz="2800" dirty="0" err="1"/>
              <a:t>neotork</a:t>
            </a:r>
            <a:r>
              <a:rPr lang="en-US" sz="2800" dirty="0"/>
              <a:t> Within the VSS Classification Framework</a:t>
            </a:r>
            <a:endParaRPr lang="en-US" sz="2800" b="0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0DBF9E4-14E5-D00E-1023-B670712F9FBA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10210" b="10208"/>
          <a:stretch/>
        </p:blipFill>
        <p:spPr>
          <a:xfrm>
            <a:off x="0" y="-4"/>
            <a:ext cx="12192000" cy="6858000"/>
          </a:xfrm>
          <a:prstGeom prst="rect">
            <a:avLst/>
          </a:prstGeom>
        </p:spPr>
      </p:pic>
      <p:pic>
        <p:nvPicPr>
          <p:cNvPr id="6" name="Picture 5" descr="A yellow and white circle with white letters&#10;&#10;Description automatically generated">
            <a:extLst>
              <a:ext uri="{FF2B5EF4-FFF2-40B4-BE49-F238E27FC236}">
                <a16:creationId xmlns:a16="http://schemas.microsoft.com/office/drawing/2014/main" id="{6FE31FB4-2671-4C5F-EE52-4A4B0A4236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79364" y="2780579"/>
            <a:ext cx="4209792" cy="12385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8BFFA0-C41A-1337-517F-EB91F87EE957}"/>
              </a:ext>
            </a:extLst>
          </p:cNvPr>
          <p:cNvSpPr txBox="1"/>
          <p:nvPr/>
        </p:nvSpPr>
        <p:spPr>
          <a:xfrm>
            <a:off x="86598" y="75106"/>
            <a:ext cx="6158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chemeClr val="bg1"/>
                </a:solidFill>
              </a:rPr>
              <a:t>neotork</a:t>
            </a:r>
            <a:r>
              <a:rPr lang="en-US" sz="1800" dirty="0">
                <a:solidFill>
                  <a:schemeClr val="bg1"/>
                </a:solidFill>
              </a:rPr>
              <a:t> presentation  </a:t>
            </a:r>
            <a:r>
              <a:rPr lang="en-US" sz="1800" b="0" dirty="0">
                <a:solidFill>
                  <a:schemeClr val="accent1"/>
                </a:solidFill>
              </a:rPr>
              <a:t>|</a:t>
            </a:r>
            <a:r>
              <a:rPr lang="en-US" sz="1800" b="0" dirty="0"/>
              <a:t> </a:t>
            </a:r>
            <a:r>
              <a:rPr lang="en-US" sz="1800" b="0" dirty="0">
                <a:solidFill>
                  <a:schemeClr val="bg1"/>
                </a:solidFill>
              </a:rPr>
              <a:t>June 2026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BF5DA3-9D2C-2EE1-6EFA-ECC43E38A89D}"/>
              </a:ext>
            </a:extLst>
          </p:cNvPr>
          <p:cNvSpPr txBox="1"/>
          <p:nvPr/>
        </p:nvSpPr>
        <p:spPr>
          <a:xfrm>
            <a:off x="86598" y="5652659"/>
            <a:ext cx="8604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chemeClr val="bg1"/>
                </a:solidFill>
              </a:rPr>
              <a:t>Reducing Drilling Dysfunction Through Dynamic Depth-of-Cut Management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AEDC3A-25DA-603C-798B-81926D4D1110}"/>
              </a:ext>
            </a:extLst>
          </p:cNvPr>
          <p:cNvSpPr txBox="1"/>
          <p:nvPr/>
        </p:nvSpPr>
        <p:spPr>
          <a:xfrm>
            <a:off x="8156498" y="6153406"/>
            <a:ext cx="43159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sym typeface="Helvetica"/>
              </a:rPr>
              <a:t>Guy Feasey</a:t>
            </a:r>
          </a:p>
          <a:p>
            <a:r>
              <a:rPr lang="en-GB" dirty="0">
                <a:solidFill>
                  <a:schemeClr val="bg1"/>
                </a:solidFill>
                <a:sym typeface="Helvetica"/>
              </a:rPr>
              <a:t>Global Operations and Business Advisor</a:t>
            </a:r>
            <a:r>
              <a:rPr lang="en-GB" sz="1800" dirty="0">
                <a:solidFill>
                  <a:schemeClr val="bg1"/>
                </a:solidFill>
                <a:sym typeface="Helvetica"/>
              </a:rPr>
              <a:t> </a:t>
            </a: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FE0A0C5-DA39-6EE0-A319-20970F22376A}"/>
              </a:ext>
            </a:extLst>
          </p:cNvPr>
          <p:cNvSpPr/>
          <p:nvPr/>
        </p:nvSpPr>
        <p:spPr>
          <a:xfrm>
            <a:off x="9888583" y="4354171"/>
            <a:ext cx="1933303" cy="1933303"/>
          </a:xfrm>
          <a:prstGeom prst="ellipse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uy Feasey - neotork - 6-19-2026-esv2-50p-bg-10p-music-10p">
            <a:hlinkClick r:id="" action="ppaction://media"/>
            <a:extLst>
              <a:ext uri="{FF2B5EF4-FFF2-40B4-BE49-F238E27FC236}">
                <a16:creationId xmlns:a16="http://schemas.microsoft.com/office/drawing/2014/main" id="{53776049-EDFA-1EFF-B2AB-1B52409687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88464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887200" y="5317672"/>
            <a:ext cx="609600" cy="609600"/>
          </a:xfrm>
          <a:prstGeom prst="rect">
            <a:avLst/>
          </a:prstGeom>
        </p:spPr>
      </p:pic>
      <p:pic>
        <p:nvPicPr>
          <p:cNvPr id="10" name="Intro - Guy Feasey">
            <a:hlinkClick r:id="" action="ppaction://media"/>
            <a:extLst>
              <a:ext uri="{FF2B5EF4-FFF2-40B4-BE49-F238E27FC236}">
                <a16:creationId xmlns:a16="http://schemas.microsoft.com/office/drawing/2014/main" id="{A45CA0AE-F904-1738-4E90-D5007C7CF0A1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705191" y="3960223"/>
            <a:ext cx="609600" cy="609600"/>
          </a:xfrm>
          <a:prstGeom prst="rect">
            <a:avLst/>
          </a:prstGeom>
        </p:spPr>
      </p:pic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02D095B9-F5AF-BE04-5213-7D20D2660AC6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8744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677"/>
    </mc:Choice>
    <mc:Fallback>
      <p:transition spd="slow" advTm="1176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7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601" objId="10"/>
        <p14:stopEvt time="51417" objId="10"/>
        <p14:playEvt time="52466" objId="7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97B06-0040-B5F1-A293-536AA49F3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55DC2B8-C232-F9B9-CF53-97E77FC36C9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D2ABEB5F-C72C-7766-B159-BF75D24350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neotork presentation  </a:t>
            </a:r>
            <a:r>
              <a:rPr lang="en-US" b="0" dirty="0">
                <a:solidFill>
                  <a:schemeClr val="accent1"/>
                </a:solidFill>
              </a:rPr>
              <a:t>|</a:t>
            </a:r>
            <a:r>
              <a:rPr lang="en-US" b="0" dirty="0"/>
              <a:t> </a:t>
            </a:r>
            <a:r>
              <a:rPr lang="en-US" sz="1200" b="0" dirty="0"/>
              <a:t>June 2026</a:t>
            </a:r>
            <a:endParaRPr lang="en-US" b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36088F-FB7F-7668-6B98-BE6F600AAF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125" y="713636"/>
            <a:ext cx="9549791" cy="2715363"/>
          </a:xfrm>
        </p:spPr>
        <p:txBody>
          <a:bodyPr/>
          <a:lstStyle/>
          <a:p>
            <a:r>
              <a:rPr lang="en-US" dirty="0"/>
              <a:t>VSS Classification Matrix – Where is </a:t>
            </a:r>
            <a:r>
              <a:rPr lang="en-US" dirty="0" err="1"/>
              <a:t>neotork</a:t>
            </a:r>
            <a:r>
              <a:rPr lang="en-US" dirty="0"/>
              <a:t>?</a:t>
            </a:r>
          </a:p>
          <a:p>
            <a:r>
              <a:rPr lang="en-US" dirty="0"/>
              <a:t>DOC: Prevention or Cure</a:t>
            </a:r>
          </a:p>
          <a:p>
            <a:r>
              <a:rPr lang="en-US" dirty="0" err="1">
                <a:solidFill>
                  <a:schemeClr val="accent1"/>
                </a:solidFill>
              </a:rPr>
              <a:t>Neotork</a:t>
            </a:r>
            <a:r>
              <a:rPr lang="en-US" dirty="0">
                <a:solidFill>
                  <a:schemeClr val="accent1"/>
                </a:solidFill>
              </a:rPr>
              <a:t>: Cable-based helix mechanism</a:t>
            </a:r>
          </a:p>
          <a:p>
            <a:r>
              <a:rPr lang="en-US" dirty="0"/>
              <a:t>Examples: 4-in-1 tool</a:t>
            </a:r>
          </a:p>
          <a:p>
            <a:r>
              <a:rPr lang="en-US" dirty="0"/>
              <a:t>Value: Leading &amp; Lagging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2D56FE-C87E-1FC7-15B2-E90748137AE5}"/>
              </a:ext>
            </a:extLst>
          </p:cNvPr>
          <p:cNvSpPr txBox="1"/>
          <p:nvPr/>
        </p:nvSpPr>
        <p:spPr>
          <a:xfrm>
            <a:off x="365125" y="6408139"/>
            <a:ext cx="473075" cy="249947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9DCBBDA-9593-BE43-ADC8-5B2B600C153E}" type="slidenum">
              <a:rPr lang="en-US" sz="1000" smtClean="0">
                <a:solidFill>
                  <a:srgbClr val="FED61D"/>
                </a:solidFill>
                <a:latin typeface="TT Commons Pro Trial" panose="020B0103030102020204" pitchFamily="34" charset="77"/>
                <a:ea typeface="Roboto" charset="0"/>
                <a:cs typeface="Roboto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000" dirty="0">
              <a:solidFill>
                <a:srgbClr val="FED61D"/>
              </a:solidFill>
              <a:latin typeface="TT Commons Pro Trial" panose="020B0103030102020204" pitchFamily="34" charset="77"/>
              <a:ea typeface="Roboto" charset="0"/>
              <a:cs typeface="Roboto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ECDE0C8-403E-FA66-6D39-CE251081BC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95236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666"/>
    </mc:Choice>
    <mc:Fallback>
      <p:transition spd="slow" advTm="626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C64DF-5EEC-F17D-EC33-171982601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D5E3A9-56CD-D6A2-104B-6FA1099CAF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8531" y="3253199"/>
            <a:ext cx="8459117" cy="3434875"/>
          </a:xfrm>
          <a:prstGeom prst="rect">
            <a:avLst/>
          </a:prstGeom>
        </p:spPr>
      </p:pic>
      <p:sp>
        <p:nvSpPr>
          <p:cNvPr id="2" name="Subtitle 1">
            <a:extLst>
              <a:ext uri="{FF2B5EF4-FFF2-40B4-BE49-F238E27FC236}">
                <a16:creationId xmlns:a16="http://schemas.microsoft.com/office/drawing/2014/main" id="{6413C7A1-6083-F829-ADA8-66273F872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3652" y="199913"/>
            <a:ext cx="8760698" cy="636475"/>
          </a:xfrm>
        </p:spPr>
        <p:txBody>
          <a:bodyPr>
            <a:normAutofit/>
          </a:bodyPr>
          <a:lstStyle/>
          <a:p>
            <a:r>
              <a:rPr lang="en-US" sz="2400" dirty="0"/>
              <a:t>Not All Vibration Suppression Technologies Do The Same Job</a:t>
            </a:r>
          </a:p>
        </p:txBody>
      </p:sp>
      <p:pic>
        <p:nvPicPr>
          <p:cNvPr id="16" name="Picture 15" descr="A blue and purple squares&#10;&#10;AI-generated content may be incorrect.">
            <a:extLst>
              <a:ext uri="{FF2B5EF4-FFF2-40B4-BE49-F238E27FC236}">
                <a16:creationId xmlns:a16="http://schemas.microsoft.com/office/drawing/2014/main" id="{62B17208-9362-A6FD-D9C6-1A8848E3C8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64"/>
          <a:stretch>
            <a:fillRect/>
          </a:stretch>
        </p:blipFill>
        <p:spPr>
          <a:xfrm>
            <a:off x="3132456" y="775494"/>
            <a:ext cx="8955912" cy="2534634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2614124-142C-77AC-0C03-FAC2F8E2370C}"/>
              </a:ext>
            </a:extLst>
          </p:cNvPr>
          <p:cNvCxnSpPr>
            <a:cxnSpLocks/>
          </p:cNvCxnSpPr>
          <p:nvPr/>
        </p:nvCxnSpPr>
        <p:spPr>
          <a:xfrm flipV="1">
            <a:off x="7982712" y="2487168"/>
            <a:ext cx="2340864" cy="1335024"/>
          </a:xfrm>
          <a:prstGeom prst="straightConnector1">
            <a:avLst/>
          </a:prstGeom>
          <a:ln w="5715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2E4EF4C-6EE6-1161-46BF-1FA89A3BAF3D}"/>
              </a:ext>
            </a:extLst>
          </p:cNvPr>
          <p:cNvCxnSpPr>
            <a:cxnSpLocks/>
          </p:cNvCxnSpPr>
          <p:nvPr/>
        </p:nvCxnSpPr>
        <p:spPr>
          <a:xfrm flipV="1">
            <a:off x="8824765" y="2679390"/>
            <a:ext cx="146304" cy="1087645"/>
          </a:xfrm>
          <a:prstGeom prst="straightConnector1">
            <a:avLst/>
          </a:prstGeom>
          <a:ln w="5715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6E22976-31A6-2229-109D-6F08F883AAD5}"/>
              </a:ext>
            </a:extLst>
          </p:cNvPr>
          <p:cNvCxnSpPr>
            <a:cxnSpLocks/>
          </p:cNvCxnSpPr>
          <p:nvPr/>
        </p:nvCxnSpPr>
        <p:spPr>
          <a:xfrm flipH="1" flipV="1">
            <a:off x="6651632" y="1540476"/>
            <a:ext cx="2720968" cy="2171403"/>
          </a:xfrm>
          <a:prstGeom prst="straightConnector1">
            <a:avLst/>
          </a:prstGeom>
          <a:ln w="5715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8A05D60-EE35-54D8-741B-F1D28191C270}"/>
              </a:ext>
            </a:extLst>
          </p:cNvPr>
          <p:cNvCxnSpPr>
            <a:cxnSpLocks/>
          </p:cNvCxnSpPr>
          <p:nvPr/>
        </p:nvCxnSpPr>
        <p:spPr>
          <a:xfrm flipH="1" flipV="1">
            <a:off x="4480560" y="2436003"/>
            <a:ext cx="5925312" cy="1221371"/>
          </a:xfrm>
          <a:prstGeom prst="straightConnector1">
            <a:avLst/>
          </a:prstGeom>
          <a:ln w="5715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823F06C-34C3-E1EA-CD19-16922DDE66D4}"/>
              </a:ext>
            </a:extLst>
          </p:cNvPr>
          <p:cNvSpPr txBox="1"/>
          <p:nvPr/>
        </p:nvSpPr>
        <p:spPr>
          <a:xfrm>
            <a:off x="393626" y="1212188"/>
            <a:ext cx="294959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VSS encompass a broad range of technologies developed to address different drilling dysfunctions.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B9E55B1-8822-6BCA-D0AE-1CD01C039BCB}"/>
              </a:ext>
            </a:extLst>
          </p:cNvPr>
          <p:cNvSpPr txBox="1"/>
          <p:nvPr/>
        </p:nvSpPr>
        <p:spPr>
          <a:xfrm>
            <a:off x="393626" y="2891591"/>
            <a:ext cx="305490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Torsional</a:t>
            </a:r>
            <a:endParaRPr lang="en-US" dirty="0"/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Stick-Slip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HFTO</a:t>
            </a:r>
          </a:p>
          <a:p>
            <a:pPr>
              <a:buNone/>
            </a:pPr>
            <a:r>
              <a:rPr lang="en-US" b="1" dirty="0"/>
              <a:t>Axial</a:t>
            </a:r>
            <a:endParaRPr lang="en-US" dirty="0"/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Bit Bounce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Axial Chatter</a:t>
            </a:r>
          </a:p>
          <a:p>
            <a:pPr>
              <a:buNone/>
            </a:pPr>
            <a:r>
              <a:rPr lang="en-US" b="1" dirty="0"/>
              <a:t>Lateral</a:t>
            </a:r>
            <a:endParaRPr lang="en-US" dirty="0"/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Forward Whirl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Backward Whirl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11CACF6B-4B99-EEAA-8C09-49EAA1EF8A0A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</a:blip>
          <a:srcRect l="5541" t="4431" r="10332" b="4742"/>
          <a:stretch>
            <a:fillRect/>
          </a:stretch>
        </p:blipFill>
        <p:spPr>
          <a:xfrm rot="16200000">
            <a:off x="10280815" y="5039078"/>
            <a:ext cx="2377991" cy="875672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E6F4537E-3784-AC23-C013-5D56B06926C4}"/>
              </a:ext>
            </a:extLst>
          </p:cNvPr>
          <p:cNvSpPr txBox="1"/>
          <p:nvPr/>
        </p:nvSpPr>
        <p:spPr>
          <a:xfrm>
            <a:off x="165066" y="5792124"/>
            <a:ext cx="3178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WHAT IS YOUR DYSFUNCTION?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022E058-0F88-5007-A432-44D8CE072C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27538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477"/>
    </mc:Choice>
    <mc:Fallback>
      <p:transition spd="slow" advTm="75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6554" x="9967913" y="6699250"/>
          <p14:tracePt t="46563" x="10069513" y="6564313"/>
          <p14:tracePt t="46578" x="10177463" y="6380163"/>
          <p14:tracePt t="46596" x="10304463" y="6135688"/>
          <p14:tracePt t="46611" x="10421938" y="5884863"/>
          <p14:tracePt t="46628" x="10488613" y="5724525"/>
          <p14:tracePt t="46645" x="10598150" y="5464175"/>
          <p14:tracePt t="46661" x="10647363" y="5295900"/>
          <p14:tracePt t="46678" x="10706100" y="5119688"/>
          <p14:tracePt t="46695" x="10782300" y="4960938"/>
          <p14:tracePt t="46712" x="10874375" y="4826000"/>
          <p14:tracePt t="46728" x="10941050" y="4743450"/>
          <p14:tracePt t="46745" x="11058525" y="4608513"/>
          <p14:tracePt t="46761" x="11134725" y="4532313"/>
          <p14:tracePt t="46778" x="11193463" y="4457700"/>
          <p14:tracePt t="46795" x="11244263" y="4414838"/>
          <p14:tracePt t="46812" x="11303000" y="4356100"/>
          <p14:tracePt t="46828" x="11344275" y="4330700"/>
          <p14:tracePt t="46845" x="11403013" y="4297363"/>
          <p14:tracePt t="46862" x="11469688" y="4264025"/>
          <p14:tracePt t="46878" x="11579225" y="4213225"/>
          <p14:tracePt t="46896" x="11704638" y="4197350"/>
          <p14:tracePt t="46911" x="11814175" y="4189413"/>
          <p14:tracePt t="46928" x="11872913" y="4189413"/>
          <p14:tracePt t="46945" x="11923713" y="4189413"/>
          <p14:tracePt t="46961" x="11982450" y="4222750"/>
          <p14:tracePt t="46978" x="12041188" y="4281488"/>
          <p14:tracePt t="46995" x="12082463" y="4330700"/>
          <p14:tracePt t="47011" x="12107863" y="4381500"/>
          <p14:tracePt t="47028" x="12133263" y="4414838"/>
          <p14:tracePt t="47045" x="12150725" y="4457700"/>
          <p14:tracePt t="47062" x="12158663" y="4506913"/>
          <p14:tracePt t="47078" x="12158663" y="4532313"/>
          <p14:tracePt t="47095" x="12166600" y="4575175"/>
          <p14:tracePt t="47112" x="12166600" y="4600575"/>
          <p14:tracePt t="47130" x="12166600" y="4616450"/>
          <p14:tracePt t="47145" x="12166600" y="4633913"/>
          <p14:tracePt t="47162" x="12158663" y="4641850"/>
          <p14:tracePt t="47178" x="12150725" y="4659313"/>
          <p14:tracePt t="47194" x="12133263" y="4667250"/>
          <p14:tracePt t="47212" x="12125325" y="4667250"/>
          <p14:tracePt t="47228" x="12107863" y="4684713"/>
          <p14:tracePt t="47244" x="12091988" y="4692650"/>
          <p14:tracePt t="47262" x="12057063" y="4708525"/>
          <p14:tracePt t="47263" x="12041188" y="4718050"/>
          <p14:tracePt t="47279" x="12033250" y="4718050"/>
          <p14:tracePt t="47280" x="12015788" y="4725988"/>
          <p14:tracePt t="47296" x="12007850" y="4733925"/>
          <p14:tracePt t="47297" x="11998325" y="4733925"/>
          <p14:tracePt t="47312" x="11982450" y="4743450"/>
          <p14:tracePt t="47313" x="11974513" y="4743450"/>
          <p14:tracePt t="47329" x="11964988" y="4751388"/>
          <p14:tracePt t="47346" x="11949113" y="4759325"/>
          <p14:tracePt t="47362" x="11939588" y="4767263"/>
          <p14:tracePt t="47363" x="11931650" y="4767263"/>
          <p14:tracePt t="47378" x="11923713" y="4776788"/>
          <p14:tracePt t="47396" x="11898313" y="4792663"/>
          <p14:tracePt t="47413" x="11890375" y="4792663"/>
          <p14:tracePt t="47428" x="11890375" y="4802188"/>
          <p14:tracePt t="47446" x="11880850" y="4802188"/>
          <p14:tracePt t="47479" x="11872913" y="4802188"/>
          <p14:tracePt t="47495" x="11864975" y="4810125"/>
          <p14:tracePt t="47496" x="11857038" y="4810125"/>
          <p14:tracePt t="47512" x="11847513" y="4810125"/>
          <p14:tracePt t="47528" x="11831638" y="4810125"/>
          <p14:tracePt t="47548" x="11798300" y="4810125"/>
          <p14:tracePt t="47562" x="11763375" y="4810125"/>
          <p14:tracePt t="47579" x="11730038" y="4810125"/>
          <p14:tracePt t="47595" x="11714163" y="4802188"/>
          <p14:tracePt t="47612" x="11704638" y="4802188"/>
          <p14:tracePt t="47613" x="11696700" y="4802188"/>
          <p14:tracePt t="47628" x="11680825" y="4802188"/>
          <p14:tracePt t="47646" x="11645900" y="4802188"/>
          <p14:tracePt t="47662" x="11604625" y="4792663"/>
          <p14:tracePt t="47678" x="11553825" y="4792663"/>
          <p14:tracePt t="47696" x="11537950" y="4792663"/>
          <p14:tracePt t="47712" x="11528425" y="4792663"/>
          <p14:tracePt t="47713" x="11520488" y="4792663"/>
          <p14:tracePt t="47728" x="11512550" y="4784725"/>
          <p14:tracePt t="47747" x="11495088" y="4776788"/>
          <p14:tracePt t="47763" x="11479213" y="4776788"/>
          <p14:tracePt t="47779" x="11453813" y="4776788"/>
          <p14:tracePt t="47794" x="11410950" y="4776788"/>
          <p14:tracePt t="47811" x="11369675" y="4767263"/>
          <p14:tracePt t="47828" x="11336338" y="4767263"/>
          <p14:tracePt t="47845" x="11303000" y="4759325"/>
          <p14:tracePt t="47861" x="11260138" y="4751388"/>
          <p14:tracePt t="47878" x="11244263" y="4743450"/>
          <p14:tracePt t="47895" x="11244263" y="4733925"/>
          <p14:tracePt t="47928" x="11244263" y="4718050"/>
          <p14:tracePt t="47944" x="11244263" y="4708525"/>
          <p14:tracePt t="47962" x="11244263" y="4700588"/>
          <p14:tracePt t="47978" x="11244263" y="4684713"/>
          <p14:tracePt t="47995" x="11244263" y="4675188"/>
          <p14:tracePt t="48012" x="11260138" y="4641850"/>
          <p14:tracePt t="48029" x="11277600" y="4616450"/>
          <p14:tracePt t="48030" x="11277600" y="4600575"/>
          <p14:tracePt t="48045" x="11293475" y="4583113"/>
          <p14:tracePt t="48062" x="11310938" y="4557713"/>
          <p14:tracePt t="48078" x="11318875" y="4549775"/>
          <p14:tracePt t="48095" x="11336338" y="4532313"/>
          <p14:tracePt t="48112" x="11352213" y="4524375"/>
          <p14:tracePt t="48138" x="11361738" y="4524375"/>
          <p14:tracePt t="48158" x="11369675" y="4524375"/>
          <p14:tracePt t="48165" x="11377613" y="4524375"/>
          <p14:tracePt t="48178" x="11395075" y="4524375"/>
          <p14:tracePt t="48195" x="11420475" y="4532313"/>
          <p14:tracePt t="48213" x="11445875" y="4541838"/>
          <p14:tracePt t="48228" x="11461750" y="4549775"/>
          <p14:tracePt t="48246" x="11487150" y="4557713"/>
          <p14:tracePt t="48262" x="11495088" y="4557713"/>
          <p14:tracePt t="48278" x="11504613" y="4565650"/>
          <p14:tracePt t="48336" x="11512550" y="4575175"/>
          <p14:tracePt t="48354" x="11520488" y="4583113"/>
          <p14:tracePt t="48365" x="11528425" y="4583113"/>
          <p14:tracePt t="48378" x="11528425" y="4591050"/>
          <p14:tracePt t="48396" x="11528425" y="4600575"/>
          <p14:tracePt t="48412" x="11537950" y="4608513"/>
          <p14:tracePt t="48429" x="11537950" y="4616450"/>
          <p14:tracePt t="48445" x="11545888" y="4624388"/>
          <p14:tracePt t="48462" x="11545888" y="4633913"/>
          <p14:tracePt t="48479" x="11545888" y="4641850"/>
          <p14:tracePt t="48495" x="11545888" y="4649788"/>
          <p14:tracePt t="48513" x="11545888" y="4659313"/>
          <p14:tracePt t="48529" x="11545888" y="4667250"/>
          <p14:tracePt t="48558" x="11545888" y="4675188"/>
          <p14:tracePt t="48602" x="11545888" y="4684713"/>
          <p14:tracePt t="48632" x="11537950" y="4684713"/>
          <p14:tracePt t="48648" x="11537950" y="4692650"/>
          <p14:tracePt t="48660" x="11528425" y="4700588"/>
          <p14:tracePt t="48676" x="11520488" y="4700588"/>
          <p14:tracePt t="48683" x="11520488" y="4708525"/>
          <p14:tracePt t="48707" x="11512550" y="4718050"/>
          <p14:tracePt t="48728" x="11504613" y="4718050"/>
          <p14:tracePt t="48745" x="11504613" y="4725988"/>
          <p14:tracePt t="48763" x="11487150" y="4733925"/>
          <p14:tracePt t="48778" x="11479213" y="4733925"/>
          <p14:tracePt t="48795" x="11469688" y="4733925"/>
          <p14:tracePt t="48812" x="11453813" y="4743450"/>
          <p14:tracePt t="48829" x="11428413" y="4751388"/>
          <p14:tracePt t="48845" x="11403013" y="4767263"/>
          <p14:tracePt t="48846" x="11395075" y="4784725"/>
          <p14:tracePt t="48863" x="11377613" y="4792663"/>
          <p14:tracePt t="48879" x="11361738" y="4810125"/>
          <p14:tracePt t="48896" x="11344275" y="4818063"/>
          <p14:tracePt t="48912" x="11328400" y="4826000"/>
          <p14:tracePt t="48928" x="11310938" y="4826000"/>
          <p14:tracePt t="48945" x="11285538" y="4826000"/>
          <p14:tracePt t="48962" x="11269663" y="4826000"/>
          <p14:tracePt t="48978" x="11260138" y="4818063"/>
          <p14:tracePt t="48996" x="11244263" y="4802188"/>
          <p14:tracePt t="49028" x="11234738" y="4776788"/>
          <p14:tracePt t="49046" x="11234738" y="4767263"/>
          <p14:tracePt t="49062" x="11226800" y="4767263"/>
          <p14:tracePt t="49078" x="11226800" y="4759325"/>
          <p14:tracePt t="49112" x="11226800" y="4751388"/>
          <p14:tracePt t="49128" x="11226800" y="4743450"/>
          <p14:tracePt t="49144" x="11226800" y="4733925"/>
          <p14:tracePt t="49162" x="11234738" y="4733925"/>
          <p14:tracePt t="49179" x="11234738" y="4725988"/>
          <p14:tracePt t="49216" x="11244263" y="4725988"/>
          <p14:tracePt t="49240" x="11244263" y="4718050"/>
          <p14:tracePt t="49247" x="11252200" y="4708525"/>
          <p14:tracePt t="49263" x="11260138" y="4708525"/>
          <p14:tracePt t="49278" x="11269663" y="4708525"/>
          <p14:tracePt t="49279" x="11277600" y="4700588"/>
          <p14:tracePt t="49294" x="11285538" y="4700588"/>
          <p14:tracePt t="49315" x="11293475" y="4700588"/>
          <p14:tracePt t="49334" x="11293475" y="4692650"/>
          <p14:tracePt t="49344" x="11303000" y="4692650"/>
          <p14:tracePt t="49378" x="11310938" y="4692650"/>
          <p14:tracePt t="49395" x="11310938" y="4684713"/>
          <p14:tracePt t="49420" x="11318875" y="4684713"/>
          <p14:tracePt t="49428" x="11318875" y="4675188"/>
          <p14:tracePt t="49445" x="11328400" y="4675188"/>
          <p14:tracePt t="49480" x="11336338" y="4675188"/>
          <p14:tracePt t="49515" x="11344275" y="4675188"/>
          <p14:tracePt t="49552" x="11352213" y="4675188"/>
          <p14:tracePt t="49576" x="11361738" y="4675188"/>
          <p14:tracePt t="49588" x="11369675" y="4675188"/>
          <p14:tracePt t="49608" x="11377613" y="4675188"/>
          <p14:tracePt t="49645" x="11387138" y="4675188"/>
          <p14:tracePt t="49672" x="11395075" y="4675188"/>
          <p14:tracePt t="49690" x="11403013" y="4675188"/>
          <p14:tracePt t="49742" x="11410950" y="4675188"/>
          <p14:tracePt t="50244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AAF09D-DD2C-E548-9FD8-561D9EF68D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0646" y="1036300"/>
            <a:ext cx="11290689" cy="552110"/>
          </a:xfrm>
        </p:spPr>
        <p:txBody>
          <a:bodyPr/>
          <a:lstStyle/>
          <a:p>
            <a:r>
              <a:rPr lang="en-US" sz="2000" dirty="0"/>
              <a:t>Prevention vs Cure: </a:t>
            </a:r>
            <a:r>
              <a:rPr lang="en-US" sz="1600" b="0" dirty="0"/>
              <a:t>DOC Management represents the distinction between treating the effects of dysfunction and influencing the mechanism that generates it.</a:t>
            </a:r>
            <a:endParaRPr lang="en-US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C7622D-AD8F-48CD-2BE4-B8B962D958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3651" y="199913"/>
            <a:ext cx="9348751" cy="636475"/>
          </a:xfrm>
        </p:spPr>
        <p:txBody>
          <a:bodyPr>
            <a:normAutofit/>
          </a:bodyPr>
          <a:lstStyle/>
          <a:p>
            <a:r>
              <a:rPr lang="en-US" sz="3200" dirty="0"/>
              <a:t>The Key Divider in the Matrix: DOC Management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E953B4-D011-1BA8-720C-32025D6A7D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655" y="1788322"/>
            <a:ext cx="11290689" cy="45846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9F4766-BDED-7CDC-BF22-C28C74A51450}"/>
              </a:ext>
            </a:extLst>
          </p:cNvPr>
          <p:cNvSpPr txBox="1"/>
          <p:nvPr/>
        </p:nvSpPr>
        <p:spPr>
          <a:xfrm>
            <a:off x="6096000" y="5342640"/>
            <a:ext cx="2801104" cy="261610"/>
          </a:xfrm>
          <a:prstGeom prst="rect">
            <a:avLst/>
          </a:prstGeom>
          <a:solidFill>
            <a:srgbClr val="FF000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NO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F85C42-EAE9-64F9-E83A-D324396A2BAB}"/>
              </a:ext>
            </a:extLst>
          </p:cNvPr>
          <p:cNvCxnSpPr>
            <a:cxnSpLocks/>
          </p:cNvCxnSpPr>
          <p:nvPr/>
        </p:nvCxnSpPr>
        <p:spPr>
          <a:xfrm>
            <a:off x="8897112" y="1788322"/>
            <a:ext cx="0" cy="4584651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B1AD420-854F-479A-7D7E-FCD1D5D4776E}"/>
              </a:ext>
            </a:extLst>
          </p:cNvPr>
          <p:cNvSpPr/>
          <p:nvPr/>
        </p:nvSpPr>
        <p:spPr>
          <a:xfrm>
            <a:off x="6163056" y="3163824"/>
            <a:ext cx="2706624" cy="217881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Symptom Treatment</a:t>
            </a:r>
          </a:p>
          <a:p>
            <a:pPr algn="ctr"/>
            <a:endParaRPr lang="en-US" sz="1600" dirty="0">
              <a:solidFill>
                <a:sysClr val="windowText" lastClr="000000"/>
              </a:solidFill>
            </a:endParaRPr>
          </a:p>
          <a:p>
            <a:pPr algn="ctr"/>
            <a:r>
              <a:rPr lang="en-US" sz="1600" dirty="0">
                <a:solidFill>
                  <a:sysClr val="windowText" lastClr="000000"/>
                </a:solidFill>
              </a:rPr>
              <a:t>Technologies designed to:</a:t>
            </a:r>
          </a:p>
          <a:p>
            <a:pPr algn="ctr"/>
            <a:endParaRPr lang="en-US" sz="1600" dirty="0">
              <a:solidFill>
                <a:sysClr val="windowText" lastClr="000000"/>
              </a:solidFill>
            </a:endParaRPr>
          </a:p>
          <a:p>
            <a:pPr algn="ctr"/>
            <a:r>
              <a:rPr lang="en-US" sz="1600" dirty="0">
                <a:solidFill>
                  <a:sysClr val="windowText" lastClr="000000"/>
                </a:solidFill>
              </a:rPr>
              <a:t> </a:t>
            </a:r>
            <a:r>
              <a:rPr lang="en-US" sz="1600" b="1" dirty="0">
                <a:solidFill>
                  <a:sysClr val="windowText" lastClr="000000"/>
                </a:solidFill>
              </a:rPr>
              <a:t>Absorb / Isolate / Dampen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E57BBF9-6819-34F3-3732-D6172F6A37DF}"/>
              </a:ext>
            </a:extLst>
          </p:cNvPr>
          <p:cNvSpPr/>
          <p:nvPr/>
        </p:nvSpPr>
        <p:spPr>
          <a:xfrm>
            <a:off x="8924544" y="3163824"/>
            <a:ext cx="2816791" cy="217881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Excitation Control </a:t>
            </a:r>
          </a:p>
          <a:p>
            <a:pPr algn="ctr"/>
            <a:endParaRPr lang="en-US" sz="1600" dirty="0">
              <a:solidFill>
                <a:sysClr val="windowText" lastClr="000000"/>
              </a:solidFill>
            </a:endParaRPr>
          </a:p>
          <a:p>
            <a:pPr algn="ctr"/>
            <a:r>
              <a:rPr lang="en-US" sz="1600" dirty="0">
                <a:solidFill>
                  <a:sysClr val="windowText" lastClr="000000"/>
                </a:solidFill>
              </a:rPr>
              <a:t>Technologies designed to:</a:t>
            </a:r>
          </a:p>
          <a:p>
            <a:pPr algn="ctr"/>
            <a:endParaRPr lang="en-US" sz="1600" dirty="0">
              <a:solidFill>
                <a:sysClr val="windowText" lastClr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</a:rPr>
              <a:t>Dynamically adjust </a:t>
            </a:r>
            <a:r>
              <a:rPr lang="en-US" sz="1400" b="1" dirty="0">
                <a:solidFill>
                  <a:sysClr val="windowText" lastClr="000000"/>
                </a:solidFill>
              </a:rPr>
              <a:t>DOC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</a:rPr>
              <a:t>Influence </a:t>
            </a:r>
            <a:r>
              <a:rPr lang="en-US" sz="1400" b="1" dirty="0">
                <a:solidFill>
                  <a:sysClr val="windowText" lastClr="000000"/>
                </a:solidFill>
              </a:rPr>
              <a:t>bit-rock interaction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</a:rPr>
              <a:t>Reduce excitation generation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A1FCDE-5947-46EF-783F-CE6E5513E95C}"/>
              </a:ext>
            </a:extLst>
          </p:cNvPr>
          <p:cNvSpPr txBox="1"/>
          <p:nvPr/>
        </p:nvSpPr>
        <p:spPr>
          <a:xfrm>
            <a:off x="8924535" y="5342640"/>
            <a:ext cx="2816800" cy="261610"/>
          </a:xfrm>
          <a:prstGeom prst="rect">
            <a:avLst/>
          </a:prstGeom>
          <a:solidFill>
            <a:srgbClr val="00B050">
              <a:alpha val="50196"/>
            </a:srgb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YES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CEBA45-DC3C-8826-1CC2-83CDEA69CAB4}"/>
              </a:ext>
            </a:extLst>
          </p:cNvPr>
          <p:cNvSpPr txBox="1"/>
          <p:nvPr/>
        </p:nvSpPr>
        <p:spPr>
          <a:xfrm>
            <a:off x="450646" y="5342640"/>
            <a:ext cx="5684978" cy="261610"/>
          </a:xfrm>
          <a:prstGeom prst="rect">
            <a:avLst/>
          </a:prstGeom>
          <a:solidFill>
            <a:srgbClr val="3C3C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2"/>
                </a:solidFill>
              </a:rPr>
              <a:t>Depth Of Cut (DOC)</a:t>
            </a:r>
            <a:r>
              <a:rPr lang="en-US" sz="1100" b="1" dirty="0"/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843D92-104A-9419-75BC-AB9BD65E7D82}"/>
              </a:ext>
            </a:extLst>
          </p:cNvPr>
          <p:cNvSpPr txBox="1"/>
          <p:nvPr/>
        </p:nvSpPr>
        <p:spPr>
          <a:xfrm>
            <a:off x="474270" y="5342640"/>
            <a:ext cx="11243439" cy="261610"/>
          </a:xfrm>
          <a:prstGeom prst="rect">
            <a:avLst/>
          </a:prstGeom>
          <a:solidFill>
            <a:srgbClr val="3C3C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2"/>
                </a:solidFill>
              </a:rPr>
              <a:t>Depth Of Cut (DOC)</a:t>
            </a:r>
            <a:r>
              <a:rPr lang="en-US" sz="1100" b="1" dirty="0"/>
              <a:t>)</a:t>
            </a:r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057DD146-A599-9CD0-250C-16D48F35A06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6229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1638"/>
    </mc:Choice>
    <mc:Fallback>
      <p:transition spd="slow" advTm="1516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6" grpId="0" animBg="1"/>
      <p:bldP spid="9" grpId="0" animBg="1"/>
      <p:bldP spid="11" grpId="0" animBg="1"/>
      <p:bldP spid="7" grpId="0" animBg="1"/>
      <p:bldP spid="12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DECA6-4D0C-6804-FA2D-EA1C8EA5C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TextBox 673">
            <a:extLst>
              <a:ext uri="{FF2B5EF4-FFF2-40B4-BE49-F238E27FC236}">
                <a16:creationId xmlns:a16="http://schemas.microsoft.com/office/drawing/2014/main" id="{B51D0D82-DFEF-BEBF-8221-FB550825F2E9}"/>
              </a:ext>
            </a:extLst>
          </p:cNvPr>
          <p:cNvSpPr txBox="1"/>
          <p:nvPr/>
        </p:nvSpPr>
        <p:spPr>
          <a:xfrm>
            <a:off x="449782" y="716054"/>
            <a:ext cx="9064271" cy="455509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b="1" dirty="0"/>
              <a:t>Operating Principle: </a:t>
            </a:r>
            <a:r>
              <a:rPr lang="en-US" sz="1600" b="1" dirty="0" err="1"/>
              <a:t>neotork</a:t>
            </a:r>
            <a:r>
              <a:rPr lang="en-US" sz="1600" b="1" dirty="0"/>
              <a:t> dynamically manages depth of cut (DOC)</a:t>
            </a:r>
          </a:p>
          <a:p>
            <a:endParaRPr lang="en-US" sz="1600" b="1" dirty="0"/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600" b="1" dirty="0"/>
              <a:t>Spring &amp; Hydraulic Force</a:t>
            </a:r>
          </a:p>
          <a:p>
            <a:pPr marL="742950" lvl="1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Belleville springs and hydraulic thrust oppose compression (WOB &amp; TQ at bit). </a:t>
            </a:r>
          </a:p>
          <a:p>
            <a:pPr marL="742950" lvl="1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The tool continuously seeks equilibrium.</a:t>
            </a:r>
          </a:p>
          <a:p>
            <a:pPr lvl="1">
              <a:buClr>
                <a:srgbClr val="FFC000"/>
              </a:buClr>
            </a:pPr>
            <a:endParaRPr lang="en-US" sz="1600" dirty="0"/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1600" b="1" dirty="0"/>
              <a:t>Reactive Torque</a:t>
            </a:r>
            <a:endParaRPr lang="en-US" sz="1600" dirty="0"/>
          </a:p>
          <a:p>
            <a:pPr marL="742950" lvl="1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Increased torque at the bit causes the shaft to rotate. </a:t>
            </a:r>
          </a:p>
          <a:p>
            <a:endParaRPr lang="en-US" sz="1600" dirty="0"/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1600" b="1" dirty="0"/>
              <a:t>Cable Response</a:t>
            </a:r>
          </a:p>
          <a:p>
            <a:pPr marL="742950" lvl="1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No opposing loaded helical surfaces; cables wrap and slide along a highly polished mandrel </a:t>
            </a:r>
          </a:p>
          <a:p>
            <a:pPr marL="742950" lvl="1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minimizing resistance to dynamic movement.</a:t>
            </a:r>
          </a:p>
          <a:p>
            <a:pPr marL="742950" lvl="1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Tool instantly shortens axially</a:t>
            </a:r>
          </a:p>
          <a:p>
            <a:pPr lvl="1">
              <a:buClr>
                <a:srgbClr val="FFC000"/>
              </a:buClr>
            </a:pPr>
            <a:endParaRPr lang="en-US" sz="1600" dirty="0"/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1600" b="1" dirty="0"/>
              <a:t>DOC Management</a:t>
            </a:r>
          </a:p>
          <a:p>
            <a:pPr marL="742950" lvl="1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Increased torque → reduced DOC. </a:t>
            </a:r>
          </a:p>
          <a:p>
            <a:pPr marL="742950" lvl="1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Reduced torque → restored DOC. </a:t>
            </a:r>
          </a:p>
          <a:p>
            <a:pPr marL="742950" lvl="1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Continuous self-adjustment stabilizes bit-rock interaction.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53FD75A-29F4-A84E-13E8-800229C3C3A2}"/>
              </a:ext>
            </a:extLst>
          </p:cNvPr>
          <p:cNvSpPr txBox="1">
            <a:spLocks/>
          </p:cNvSpPr>
          <p:nvPr/>
        </p:nvSpPr>
        <p:spPr>
          <a:xfrm>
            <a:off x="773651" y="199913"/>
            <a:ext cx="9348751" cy="63647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b="1" i="0" kern="1200">
                <a:solidFill>
                  <a:schemeClr val="tx1"/>
                </a:solidFill>
                <a:latin typeface="TT Commons Pro Trial" panose="020B01030301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TT Commons Pro Trial" panose="020B01030301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TT Commons Pro Trial" panose="020B01030301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chemeClr val="tx1"/>
                </a:solidFill>
                <a:latin typeface="TT Commons Pro Trial" panose="020B0103030102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b="0" i="0" kern="1200">
                <a:solidFill>
                  <a:schemeClr val="tx1"/>
                </a:solidFill>
                <a:latin typeface="TT Commons Pro Trial" panose="020B01030301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How </a:t>
            </a:r>
            <a:r>
              <a:rPr lang="en-US" dirty="0" err="1"/>
              <a:t>neotork’s</a:t>
            </a:r>
            <a:r>
              <a:rPr lang="en-US" dirty="0"/>
              <a:t> cable-based helix works</a:t>
            </a:r>
          </a:p>
        </p:txBody>
      </p:sp>
      <p:pic>
        <p:nvPicPr>
          <p:cNvPr id="682" name="Picture 681" descr="A close up of a metal object&#10;&#10;Description automatically generated">
            <a:extLst>
              <a:ext uri="{FF2B5EF4-FFF2-40B4-BE49-F238E27FC236}">
                <a16:creationId xmlns:a16="http://schemas.microsoft.com/office/drawing/2014/main" id="{4EB40D32-F163-7FFD-B4C3-B7105827EB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891" y="4995236"/>
            <a:ext cx="11933082" cy="2598420"/>
          </a:xfrm>
          <a:prstGeom prst="rect">
            <a:avLst/>
          </a:prstGeom>
        </p:spPr>
      </p:pic>
      <p:grpSp>
        <p:nvGrpSpPr>
          <p:cNvPr id="684" name="Group 683">
            <a:extLst>
              <a:ext uri="{FF2B5EF4-FFF2-40B4-BE49-F238E27FC236}">
                <a16:creationId xmlns:a16="http://schemas.microsoft.com/office/drawing/2014/main" id="{A7127E95-1FB6-29A6-2BCE-B47BFC58203B}"/>
              </a:ext>
            </a:extLst>
          </p:cNvPr>
          <p:cNvGrpSpPr/>
          <p:nvPr/>
        </p:nvGrpSpPr>
        <p:grpSpPr>
          <a:xfrm>
            <a:off x="8878824" y="758952"/>
            <a:ext cx="3626901" cy="5111496"/>
            <a:chOff x="6163969" y="1020136"/>
            <a:chExt cx="3064237" cy="52979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92C6497-2DED-7DF5-646F-EB11BED349F7}"/>
                </a:ext>
              </a:extLst>
            </p:cNvPr>
            <p:cNvSpPr/>
            <p:nvPr/>
          </p:nvSpPr>
          <p:spPr>
            <a:xfrm>
              <a:off x="6163969" y="1020136"/>
              <a:ext cx="1484852" cy="5297900"/>
            </a:xfrm>
            <a:prstGeom prst="rect">
              <a:avLst/>
            </a:prstGeom>
            <a:solidFill>
              <a:srgbClr val="BEAC83"/>
            </a:solidFill>
            <a:ln w="4763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70B58D3-78DE-D978-DFA5-7AA820A3EEA0}"/>
                </a:ext>
              </a:extLst>
            </p:cNvPr>
            <p:cNvSpPr/>
            <p:nvPr/>
          </p:nvSpPr>
          <p:spPr>
            <a:xfrm>
              <a:off x="6466483" y="1020136"/>
              <a:ext cx="874490" cy="4942712"/>
            </a:xfrm>
            <a:custGeom>
              <a:avLst/>
              <a:gdLst>
                <a:gd name="csX0" fmla="*/ 0 w 874490"/>
                <a:gd name="csY0" fmla="*/ 0 h 4942712"/>
                <a:gd name="csX1" fmla="*/ 874490 w 874490"/>
                <a:gd name="csY1" fmla="*/ 0 h 4942712"/>
                <a:gd name="csX2" fmla="*/ 874490 w 874490"/>
                <a:gd name="csY2" fmla="*/ 4685824 h 4942712"/>
                <a:gd name="csX3" fmla="*/ 617601 w 874490"/>
                <a:gd name="csY3" fmla="*/ 4942713 h 4942712"/>
                <a:gd name="csX4" fmla="*/ 256889 w 874490"/>
                <a:gd name="csY4" fmla="*/ 4942713 h 4942712"/>
                <a:gd name="csX5" fmla="*/ 0 w 874490"/>
                <a:gd name="csY5" fmla="*/ 4685824 h 4942712"/>
                <a:gd name="csX6" fmla="*/ 0 w 874490"/>
                <a:gd name="csY6" fmla="*/ 0 h 4942712"/>
                <a:gd name="csX7" fmla="*/ 0 w 874490"/>
                <a:gd name="csY7" fmla="*/ 0 h 49427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874490" h="4942712">
                  <a:moveTo>
                    <a:pt x="0" y="0"/>
                  </a:moveTo>
                  <a:lnTo>
                    <a:pt x="874490" y="0"/>
                  </a:lnTo>
                  <a:lnTo>
                    <a:pt x="874490" y="4685824"/>
                  </a:lnTo>
                  <a:cubicBezTo>
                    <a:pt x="874490" y="4827556"/>
                    <a:pt x="759428" y="4942713"/>
                    <a:pt x="617601" y="4942713"/>
                  </a:cubicBezTo>
                  <a:lnTo>
                    <a:pt x="256889" y="4942713"/>
                  </a:lnTo>
                  <a:cubicBezTo>
                    <a:pt x="115157" y="4942713"/>
                    <a:pt x="0" y="4827651"/>
                    <a:pt x="0" y="4685824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BEAC83"/>
                </a:gs>
                <a:gs pos="50000">
                  <a:srgbClr val="DED5C1">
                    <a:alpha val="80000"/>
                  </a:srgbClr>
                </a:gs>
                <a:gs pos="100000">
                  <a:srgbClr val="FFFFFF">
                    <a:alpha val="60000"/>
                  </a:srgbClr>
                </a:gs>
              </a:gsLst>
              <a:lin ang="0" scaled="1"/>
            </a:gradFill>
            <a:ln w="4763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5B31C5D-267E-94BF-52FA-51AC8011B36D}"/>
                </a:ext>
              </a:extLst>
            </p:cNvPr>
            <p:cNvSpPr/>
            <p:nvPr/>
          </p:nvSpPr>
          <p:spPr>
            <a:xfrm>
              <a:off x="6686415" y="3705710"/>
              <a:ext cx="75628" cy="437864"/>
            </a:xfrm>
            <a:prstGeom prst="rect">
              <a:avLst/>
            </a:prstGeom>
            <a:gradFill>
              <a:gsLst>
                <a:gs pos="0">
                  <a:srgbClr val="666666"/>
                </a:gs>
                <a:gs pos="50000">
                  <a:srgbClr val="666666">
                    <a:alpha val="74902"/>
                  </a:srgbClr>
                </a:gs>
                <a:gs pos="100000">
                  <a:srgbClr val="666666">
                    <a:alpha val="49804"/>
                  </a:srgbClr>
                </a:gs>
              </a:gsLst>
              <a:lin ang="0" scaled="1"/>
            </a:gradFill>
            <a:ln w="4763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E8FA6F9-84C1-BB8F-BBCA-D68485081FCA}"/>
                </a:ext>
              </a:extLst>
            </p:cNvPr>
            <p:cNvSpPr/>
            <p:nvPr/>
          </p:nvSpPr>
          <p:spPr>
            <a:xfrm>
              <a:off x="7049413" y="3705710"/>
              <a:ext cx="75914" cy="437864"/>
            </a:xfrm>
            <a:prstGeom prst="rect">
              <a:avLst/>
            </a:prstGeom>
            <a:gradFill>
              <a:gsLst>
                <a:gs pos="0">
                  <a:srgbClr val="666666"/>
                </a:gs>
                <a:gs pos="50000">
                  <a:srgbClr val="666666">
                    <a:alpha val="74902"/>
                  </a:srgbClr>
                </a:gs>
                <a:gs pos="100000">
                  <a:srgbClr val="666666">
                    <a:alpha val="49804"/>
                  </a:srgbClr>
                </a:gs>
              </a:gsLst>
              <a:lin ang="0" scaled="1"/>
            </a:gradFill>
            <a:ln w="4763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2B045C8-8B9E-5427-AEBC-DB094AEED51D}"/>
                </a:ext>
              </a:extLst>
            </p:cNvPr>
            <p:cNvSpPr/>
            <p:nvPr/>
          </p:nvSpPr>
          <p:spPr>
            <a:xfrm>
              <a:off x="6689844" y="2467745"/>
              <a:ext cx="432149" cy="941070"/>
            </a:xfrm>
            <a:custGeom>
              <a:avLst/>
              <a:gdLst>
                <a:gd name="csX0" fmla="*/ 432149 w 432149"/>
                <a:gd name="csY0" fmla="*/ 941070 h 941070"/>
                <a:gd name="csX1" fmla="*/ 359569 w 432149"/>
                <a:gd name="csY1" fmla="*/ 941070 h 941070"/>
                <a:gd name="csX2" fmla="*/ 359569 w 432149"/>
                <a:gd name="csY2" fmla="*/ 775526 h 941070"/>
                <a:gd name="csX3" fmla="*/ 72580 w 432149"/>
                <a:gd name="csY3" fmla="*/ 775526 h 941070"/>
                <a:gd name="csX4" fmla="*/ 72580 w 432149"/>
                <a:gd name="csY4" fmla="*/ 941070 h 941070"/>
                <a:gd name="csX5" fmla="*/ 0 w 432149"/>
                <a:gd name="csY5" fmla="*/ 941070 h 941070"/>
                <a:gd name="csX6" fmla="*/ 0 w 432149"/>
                <a:gd name="csY6" fmla="*/ 0 h 941070"/>
                <a:gd name="csX7" fmla="*/ 432149 w 432149"/>
                <a:gd name="csY7" fmla="*/ 0 h 941070"/>
                <a:gd name="csX8" fmla="*/ 432149 w 432149"/>
                <a:gd name="csY8" fmla="*/ 941070 h 9410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432149" h="941070">
                  <a:moveTo>
                    <a:pt x="432149" y="941070"/>
                  </a:moveTo>
                  <a:lnTo>
                    <a:pt x="359569" y="941070"/>
                  </a:lnTo>
                  <a:lnTo>
                    <a:pt x="359569" y="775526"/>
                  </a:lnTo>
                  <a:lnTo>
                    <a:pt x="72580" y="775526"/>
                  </a:lnTo>
                  <a:lnTo>
                    <a:pt x="72580" y="941070"/>
                  </a:lnTo>
                  <a:lnTo>
                    <a:pt x="0" y="941070"/>
                  </a:lnTo>
                  <a:lnTo>
                    <a:pt x="0" y="0"/>
                  </a:lnTo>
                  <a:lnTo>
                    <a:pt x="432149" y="0"/>
                  </a:lnTo>
                  <a:lnTo>
                    <a:pt x="432149" y="941070"/>
                  </a:lnTo>
                  <a:close/>
                </a:path>
              </a:pathLst>
            </a:custGeom>
            <a:gradFill>
              <a:gsLst>
                <a:gs pos="0">
                  <a:srgbClr val="666666"/>
                </a:gs>
                <a:gs pos="50000">
                  <a:srgbClr val="666666">
                    <a:alpha val="74902"/>
                  </a:srgbClr>
                </a:gs>
                <a:gs pos="100000">
                  <a:srgbClr val="666666">
                    <a:alpha val="49804"/>
                  </a:srgbClr>
                </a:gs>
              </a:gsLst>
              <a:lin ang="0" scaled="1"/>
            </a:gradFill>
            <a:ln w="4763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aphic 6">
              <a:extLst>
                <a:ext uri="{FF2B5EF4-FFF2-40B4-BE49-F238E27FC236}">
                  <a16:creationId xmlns:a16="http://schemas.microsoft.com/office/drawing/2014/main" id="{B57D7A50-92AD-5AC4-FA15-7E6E192451BA}"/>
                </a:ext>
              </a:extLst>
            </p:cNvPr>
            <p:cNvGrpSpPr/>
            <p:nvPr/>
          </p:nvGrpSpPr>
          <p:grpSpPr>
            <a:xfrm>
              <a:off x="6696607" y="3170595"/>
              <a:ext cx="119538" cy="70294"/>
              <a:chOff x="6017513" y="2929127"/>
              <a:chExt cx="119538" cy="70294"/>
            </a:xfrm>
            <a:solidFill>
              <a:srgbClr val="13017C"/>
            </a:solidFill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DE40B20E-566A-A7BE-CC89-03CA9EE713DD}"/>
                  </a:ext>
                </a:extLst>
              </p:cNvPr>
              <p:cNvSpPr/>
              <p:nvPr/>
            </p:nvSpPr>
            <p:spPr>
              <a:xfrm>
                <a:off x="6017513" y="2964274"/>
                <a:ext cx="119538" cy="35147"/>
              </a:xfrm>
              <a:custGeom>
                <a:avLst/>
                <a:gdLst>
                  <a:gd name="csX0" fmla="*/ 119539 w 119538"/>
                  <a:gd name="csY0" fmla="*/ 35147 h 35147"/>
                  <a:gd name="csX1" fmla="*/ 0 w 119538"/>
                  <a:gd name="csY1" fmla="*/ 13335 h 35147"/>
                  <a:gd name="csX2" fmla="*/ 0 w 119538"/>
                  <a:gd name="csY2" fmla="*/ 0 h 35147"/>
                  <a:gd name="csX3" fmla="*/ 119539 w 119538"/>
                  <a:gd name="csY3" fmla="*/ 22288 h 35147"/>
                  <a:gd name="csX4" fmla="*/ 119539 w 119538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35147"/>
                    </a:moveTo>
                    <a:lnTo>
                      <a:pt x="0" y="13335"/>
                    </a:lnTo>
                    <a:lnTo>
                      <a:pt x="0" y="0"/>
                    </a:lnTo>
                    <a:lnTo>
                      <a:pt x="119539" y="22288"/>
                    </a:lnTo>
                    <a:lnTo>
                      <a:pt x="119539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D8215BCB-4820-ACB6-FD30-ABA6E4094CC7}"/>
                  </a:ext>
                </a:extLst>
              </p:cNvPr>
              <p:cNvSpPr/>
              <p:nvPr/>
            </p:nvSpPr>
            <p:spPr>
              <a:xfrm>
                <a:off x="6017513" y="2929127"/>
                <a:ext cx="119538" cy="35147"/>
              </a:xfrm>
              <a:custGeom>
                <a:avLst/>
                <a:gdLst>
                  <a:gd name="csX0" fmla="*/ 119539 w 119538"/>
                  <a:gd name="csY0" fmla="*/ 0 h 35147"/>
                  <a:gd name="csX1" fmla="*/ 0 w 119538"/>
                  <a:gd name="csY1" fmla="*/ 21812 h 35147"/>
                  <a:gd name="csX2" fmla="*/ 0 w 119538"/>
                  <a:gd name="csY2" fmla="*/ 35147 h 35147"/>
                  <a:gd name="csX3" fmla="*/ 119539 w 119538"/>
                  <a:gd name="csY3" fmla="*/ 12859 h 35147"/>
                  <a:gd name="csX4" fmla="*/ 119539 w 119538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0"/>
                    </a:moveTo>
                    <a:lnTo>
                      <a:pt x="0" y="21812"/>
                    </a:lnTo>
                    <a:lnTo>
                      <a:pt x="0" y="35147"/>
                    </a:lnTo>
                    <a:lnTo>
                      <a:pt x="119539" y="12859"/>
                    </a:lnTo>
                    <a:lnTo>
                      <a:pt x="119539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" name="Graphic 6">
              <a:extLst>
                <a:ext uri="{FF2B5EF4-FFF2-40B4-BE49-F238E27FC236}">
                  <a16:creationId xmlns:a16="http://schemas.microsoft.com/office/drawing/2014/main" id="{1A2EECBF-0356-B599-0EFD-9D3C8D304974}"/>
                </a:ext>
              </a:extLst>
            </p:cNvPr>
            <p:cNvGrpSpPr/>
            <p:nvPr/>
          </p:nvGrpSpPr>
          <p:grpSpPr>
            <a:xfrm>
              <a:off x="6696607" y="3100300"/>
              <a:ext cx="119538" cy="70294"/>
              <a:chOff x="6017513" y="2858832"/>
              <a:chExt cx="119538" cy="70294"/>
            </a:xfrm>
            <a:solidFill>
              <a:srgbClr val="13017C"/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DFB293D-17DD-8828-0254-64D42ACC97AE}"/>
                  </a:ext>
                </a:extLst>
              </p:cNvPr>
              <p:cNvSpPr/>
              <p:nvPr/>
            </p:nvSpPr>
            <p:spPr>
              <a:xfrm>
                <a:off x="6017513" y="2893980"/>
                <a:ext cx="119538" cy="35147"/>
              </a:xfrm>
              <a:custGeom>
                <a:avLst/>
                <a:gdLst>
                  <a:gd name="csX0" fmla="*/ 119539 w 119538"/>
                  <a:gd name="csY0" fmla="*/ 35147 h 35147"/>
                  <a:gd name="csX1" fmla="*/ 0 w 119538"/>
                  <a:gd name="csY1" fmla="*/ 13335 h 35147"/>
                  <a:gd name="csX2" fmla="*/ 0 w 119538"/>
                  <a:gd name="csY2" fmla="*/ 0 h 35147"/>
                  <a:gd name="csX3" fmla="*/ 119539 w 119538"/>
                  <a:gd name="csY3" fmla="*/ 22288 h 35147"/>
                  <a:gd name="csX4" fmla="*/ 119539 w 119538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35147"/>
                    </a:moveTo>
                    <a:lnTo>
                      <a:pt x="0" y="13335"/>
                    </a:lnTo>
                    <a:lnTo>
                      <a:pt x="0" y="0"/>
                    </a:lnTo>
                    <a:lnTo>
                      <a:pt x="119539" y="22288"/>
                    </a:lnTo>
                    <a:lnTo>
                      <a:pt x="119539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031BB9E-C411-E7CC-6121-4E0AD256C840}"/>
                  </a:ext>
                </a:extLst>
              </p:cNvPr>
              <p:cNvSpPr/>
              <p:nvPr/>
            </p:nvSpPr>
            <p:spPr>
              <a:xfrm>
                <a:off x="6017513" y="2858832"/>
                <a:ext cx="119538" cy="35147"/>
              </a:xfrm>
              <a:custGeom>
                <a:avLst/>
                <a:gdLst>
                  <a:gd name="csX0" fmla="*/ 119539 w 119538"/>
                  <a:gd name="csY0" fmla="*/ 0 h 35147"/>
                  <a:gd name="csX1" fmla="*/ 0 w 119538"/>
                  <a:gd name="csY1" fmla="*/ 21812 h 35147"/>
                  <a:gd name="csX2" fmla="*/ 0 w 119538"/>
                  <a:gd name="csY2" fmla="*/ 35147 h 35147"/>
                  <a:gd name="csX3" fmla="*/ 119539 w 119538"/>
                  <a:gd name="csY3" fmla="*/ 12859 h 35147"/>
                  <a:gd name="csX4" fmla="*/ 119539 w 119538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0"/>
                    </a:moveTo>
                    <a:lnTo>
                      <a:pt x="0" y="21812"/>
                    </a:lnTo>
                    <a:lnTo>
                      <a:pt x="0" y="35147"/>
                    </a:lnTo>
                    <a:lnTo>
                      <a:pt x="119539" y="12859"/>
                    </a:lnTo>
                    <a:lnTo>
                      <a:pt x="119539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" name="Graphic 6">
              <a:extLst>
                <a:ext uri="{FF2B5EF4-FFF2-40B4-BE49-F238E27FC236}">
                  <a16:creationId xmlns:a16="http://schemas.microsoft.com/office/drawing/2014/main" id="{0E0CE633-18DA-1B49-D778-C1A2296268AE}"/>
                </a:ext>
              </a:extLst>
            </p:cNvPr>
            <p:cNvGrpSpPr/>
            <p:nvPr/>
          </p:nvGrpSpPr>
          <p:grpSpPr>
            <a:xfrm>
              <a:off x="6696607" y="3030006"/>
              <a:ext cx="119538" cy="70294"/>
              <a:chOff x="6017513" y="2788538"/>
              <a:chExt cx="119538" cy="70294"/>
            </a:xfrm>
            <a:solidFill>
              <a:srgbClr val="13017C"/>
            </a:solidFill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1140E4AC-CB48-C75D-80A9-CF8826F1B027}"/>
                  </a:ext>
                </a:extLst>
              </p:cNvPr>
              <p:cNvSpPr/>
              <p:nvPr/>
            </p:nvSpPr>
            <p:spPr>
              <a:xfrm>
                <a:off x="6017513" y="2823685"/>
                <a:ext cx="119538" cy="35147"/>
              </a:xfrm>
              <a:custGeom>
                <a:avLst/>
                <a:gdLst>
                  <a:gd name="csX0" fmla="*/ 119539 w 119538"/>
                  <a:gd name="csY0" fmla="*/ 35147 h 35147"/>
                  <a:gd name="csX1" fmla="*/ 0 w 119538"/>
                  <a:gd name="csY1" fmla="*/ 13430 h 35147"/>
                  <a:gd name="csX2" fmla="*/ 0 w 119538"/>
                  <a:gd name="csY2" fmla="*/ 0 h 35147"/>
                  <a:gd name="csX3" fmla="*/ 119539 w 119538"/>
                  <a:gd name="csY3" fmla="*/ 22288 h 35147"/>
                  <a:gd name="csX4" fmla="*/ 119539 w 119538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35147"/>
                    </a:moveTo>
                    <a:lnTo>
                      <a:pt x="0" y="13430"/>
                    </a:lnTo>
                    <a:lnTo>
                      <a:pt x="0" y="0"/>
                    </a:lnTo>
                    <a:lnTo>
                      <a:pt x="119539" y="22288"/>
                    </a:lnTo>
                    <a:lnTo>
                      <a:pt x="119539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C09583B-36C2-B9D3-40A8-50CCA05F123B}"/>
                  </a:ext>
                </a:extLst>
              </p:cNvPr>
              <p:cNvSpPr/>
              <p:nvPr/>
            </p:nvSpPr>
            <p:spPr>
              <a:xfrm>
                <a:off x="6017513" y="2788538"/>
                <a:ext cx="119538" cy="35147"/>
              </a:xfrm>
              <a:custGeom>
                <a:avLst/>
                <a:gdLst>
                  <a:gd name="csX0" fmla="*/ 119539 w 119538"/>
                  <a:gd name="csY0" fmla="*/ 0 h 35147"/>
                  <a:gd name="csX1" fmla="*/ 0 w 119538"/>
                  <a:gd name="csY1" fmla="*/ 21812 h 35147"/>
                  <a:gd name="csX2" fmla="*/ 0 w 119538"/>
                  <a:gd name="csY2" fmla="*/ 35147 h 35147"/>
                  <a:gd name="csX3" fmla="*/ 119539 w 119538"/>
                  <a:gd name="csY3" fmla="*/ 12859 h 35147"/>
                  <a:gd name="csX4" fmla="*/ 119539 w 119538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0"/>
                    </a:moveTo>
                    <a:lnTo>
                      <a:pt x="0" y="21812"/>
                    </a:lnTo>
                    <a:lnTo>
                      <a:pt x="0" y="35147"/>
                    </a:lnTo>
                    <a:lnTo>
                      <a:pt x="119539" y="12859"/>
                    </a:lnTo>
                    <a:lnTo>
                      <a:pt x="119539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aphic 6">
              <a:extLst>
                <a:ext uri="{FF2B5EF4-FFF2-40B4-BE49-F238E27FC236}">
                  <a16:creationId xmlns:a16="http://schemas.microsoft.com/office/drawing/2014/main" id="{A644D1B5-72E0-762D-741A-EDEEBA22D3EC}"/>
                </a:ext>
              </a:extLst>
            </p:cNvPr>
            <p:cNvGrpSpPr/>
            <p:nvPr/>
          </p:nvGrpSpPr>
          <p:grpSpPr>
            <a:xfrm>
              <a:off x="6696607" y="2959712"/>
              <a:ext cx="119538" cy="70294"/>
              <a:chOff x="6017513" y="2718244"/>
              <a:chExt cx="119538" cy="70294"/>
            </a:xfrm>
            <a:solidFill>
              <a:srgbClr val="13017C"/>
            </a:solidFill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FBF974C-5F39-5579-1F83-460C35EF216E}"/>
                  </a:ext>
                </a:extLst>
              </p:cNvPr>
              <p:cNvSpPr/>
              <p:nvPr/>
            </p:nvSpPr>
            <p:spPr>
              <a:xfrm>
                <a:off x="6017513" y="2753391"/>
                <a:ext cx="119538" cy="35147"/>
              </a:xfrm>
              <a:custGeom>
                <a:avLst/>
                <a:gdLst>
                  <a:gd name="csX0" fmla="*/ 119539 w 119538"/>
                  <a:gd name="csY0" fmla="*/ 35147 h 35147"/>
                  <a:gd name="csX1" fmla="*/ 0 w 119538"/>
                  <a:gd name="csY1" fmla="*/ 13430 h 35147"/>
                  <a:gd name="csX2" fmla="*/ 0 w 119538"/>
                  <a:gd name="csY2" fmla="*/ 0 h 35147"/>
                  <a:gd name="csX3" fmla="*/ 119539 w 119538"/>
                  <a:gd name="csY3" fmla="*/ 22288 h 35147"/>
                  <a:gd name="csX4" fmla="*/ 119539 w 119538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35147"/>
                    </a:moveTo>
                    <a:lnTo>
                      <a:pt x="0" y="13430"/>
                    </a:lnTo>
                    <a:lnTo>
                      <a:pt x="0" y="0"/>
                    </a:lnTo>
                    <a:lnTo>
                      <a:pt x="119539" y="22288"/>
                    </a:lnTo>
                    <a:lnTo>
                      <a:pt x="119539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935DB0D-1290-C644-BC1A-B437DD27049F}"/>
                  </a:ext>
                </a:extLst>
              </p:cNvPr>
              <p:cNvSpPr/>
              <p:nvPr/>
            </p:nvSpPr>
            <p:spPr>
              <a:xfrm>
                <a:off x="6017513" y="2718244"/>
                <a:ext cx="119538" cy="35147"/>
              </a:xfrm>
              <a:custGeom>
                <a:avLst/>
                <a:gdLst>
                  <a:gd name="csX0" fmla="*/ 119539 w 119538"/>
                  <a:gd name="csY0" fmla="*/ 0 h 35147"/>
                  <a:gd name="csX1" fmla="*/ 0 w 119538"/>
                  <a:gd name="csY1" fmla="*/ 21812 h 35147"/>
                  <a:gd name="csX2" fmla="*/ 0 w 119538"/>
                  <a:gd name="csY2" fmla="*/ 35147 h 35147"/>
                  <a:gd name="csX3" fmla="*/ 119539 w 119538"/>
                  <a:gd name="csY3" fmla="*/ 12859 h 35147"/>
                  <a:gd name="csX4" fmla="*/ 119539 w 119538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0"/>
                    </a:moveTo>
                    <a:lnTo>
                      <a:pt x="0" y="21812"/>
                    </a:lnTo>
                    <a:lnTo>
                      <a:pt x="0" y="35147"/>
                    </a:lnTo>
                    <a:lnTo>
                      <a:pt x="119539" y="12859"/>
                    </a:lnTo>
                    <a:lnTo>
                      <a:pt x="119539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" name="Graphic 6">
              <a:extLst>
                <a:ext uri="{FF2B5EF4-FFF2-40B4-BE49-F238E27FC236}">
                  <a16:creationId xmlns:a16="http://schemas.microsoft.com/office/drawing/2014/main" id="{F9D9BBFA-8033-96C3-D906-D01887141EA1}"/>
                </a:ext>
              </a:extLst>
            </p:cNvPr>
            <p:cNvGrpSpPr/>
            <p:nvPr/>
          </p:nvGrpSpPr>
          <p:grpSpPr>
            <a:xfrm>
              <a:off x="6696607" y="2889417"/>
              <a:ext cx="119538" cy="70294"/>
              <a:chOff x="6017513" y="2647949"/>
              <a:chExt cx="119538" cy="70294"/>
            </a:xfrm>
            <a:solidFill>
              <a:srgbClr val="13017C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15986BDB-B87F-CA7B-4FB6-846A166E96E2}"/>
                  </a:ext>
                </a:extLst>
              </p:cNvPr>
              <p:cNvSpPr/>
              <p:nvPr/>
            </p:nvSpPr>
            <p:spPr>
              <a:xfrm>
                <a:off x="6017513" y="2683096"/>
                <a:ext cx="119538" cy="35147"/>
              </a:xfrm>
              <a:custGeom>
                <a:avLst/>
                <a:gdLst>
                  <a:gd name="csX0" fmla="*/ 119539 w 119538"/>
                  <a:gd name="csY0" fmla="*/ 35147 h 35147"/>
                  <a:gd name="csX1" fmla="*/ 0 w 119538"/>
                  <a:gd name="csY1" fmla="*/ 13430 h 35147"/>
                  <a:gd name="csX2" fmla="*/ 0 w 119538"/>
                  <a:gd name="csY2" fmla="*/ 0 h 35147"/>
                  <a:gd name="csX3" fmla="*/ 119539 w 119538"/>
                  <a:gd name="csY3" fmla="*/ 22288 h 35147"/>
                  <a:gd name="csX4" fmla="*/ 119539 w 119538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35147"/>
                    </a:moveTo>
                    <a:lnTo>
                      <a:pt x="0" y="13430"/>
                    </a:lnTo>
                    <a:lnTo>
                      <a:pt x="0" y="0"/>
                    </a:lnTo>
                    <a:lnTo>
                      <a:pt x="119539" y="22288"/>
                    </a:lnTo>
                    <a:lnTo>
                      <a:pt x="119539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3745F7E-6B1C-B8E5-A6E4-43A6EC00FE33}"/>
                  </a:ext>
                </a:extLst>
              </p:cNvPr>
              <p:cNvSpPr/>
              <p:nvPr/>
            </p:nvSpPr>
            <p:spPr>
              <a:xfrm>
                <a:off x="6017513" y="2647949"/>
                <a:ext cx="119538" cy="35147"/>
              </a:xfrm>
              <a:custGeom>
                <a:avLst/>
                <a:gdLst>
                  <a:gd name="csX0" fmla="*/ 119539 w 119538"/>
                  <a:gd name="csY0" fmla="*/ 0 h 35147"/>
                  <a:gd name="csX1" fmla="*/ 0 w 119538"/>
                  <a:gd name="csY1" fmla="*/ 21812 h 35147"/>
                  <a:gd name="csX2" fmla="*/ 0 w 119538"/>
                  <a:gd name="csY2" fmla="*/ 35147 h 35147"/>
                  <a:gd name="csX3" fmla="*/ 119539 w 119538"/>
                  <a:gd name="csY3" fmla="*/ 12859 h 35147"/>
                  <a:gd name="csX4" fmla="*/ 119539 w 119538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0"/>
                    </a:moveTo>
                    <a:lnTo>
                      <a:pt x="0" y="21812"/>
                    </a:lnTo>
                    <a:lnTo>
                      <a:pt x="0" y="35147"/>
                    </a:lnTo>
                    <a:lnTo>
                      <a:pt x="119539" y="12859"/>
                    </a:lnTo>
                    <a:lnTo>
                      <a:pt x="119539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aphic 6">
              <a:extLst>
                <a:ext uri="{FF2B5EF4-FFF2-40B4-BE49-F238E27FC236}">
                  <a16:creationId xmlns:a16="http://schemas.microsoft.com/office/drawing/2014/main" id="{70883735-BB16-05F6-573B-6D724B817E90}"/>
                </a:ext>
              </a:extLst>
            </p:cNvPr>
            <p:cNvGrpSpPr/>
            <p:nvPr/>
          </p:nvGrpSpPr>
          <p:grpSpPr>
            <a:xfrm>
              <a:off x="6696607" y="2819122"/>
              <a:ext cx="119538" cy="70294"/>
              <a:chOff x="6017513" y="2577654"/>
              <a:chExt cx="119538" cy="70294"/>
            </a:xfrm>
            <a:solidFill>
              <a:srgbClr val="13017C"/>
            </a:solidFill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B515EAC-7CE3-4A17-8513-A95FF92025B8}"/>
                  </a:ext>
                </a:extLst>
              </p:cNvPr>
              <p:cNvSpPr/>
              <p:nvPr/>
            </p:nvSpPr>
            <p:spPr>
              <a:xfrm>
                <a:off x="6017513" y="2612802"/>
                <a:ext cx="119538" cy="35147"/>
              </a:xfrm>
              <a:custGeom>
                <a:avLst/>
                <a:gdLst>
                  <a:gd name="csX0" fmla="*/ 119539 w 119538"/>
                  <a:gd name="csY0" fmla="*/ 35147 h 35147"/>
                  <a:gd name="csX1" fmla="*/ 0 w 119538"/>
                  <a:gd name="csY1" fmla="*/ 13430 h 35147"/>
                  <a:gd name="csX2" fmla="*/ 0 w 119538"/>
                  <a:gd name="csY2" fmla="*/ 0 h 35147"/>
                  <a:gd name="csX3" fmla="*/ 119539 w 119538"/>
                  <a:gd name="csY3" fmla="*/ 22288 h 35147"/>
                  <a:gd name="csX4" fmla="*/ 119539 w 119538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35147"/>
                    </a:moveTo>
                    <a:lnTo>
                      <a:pt x="0" y="13430"/>
                    </a:lnTo>
                    <a:lnTo>
                      <a:pt x="0" y="0"/>
                    </a:lnTo>
                    <a:lnTo>
                      <a:pt x="119539" y="22288"/>
                    </a:lnTo>
                    <a:lnTo>
                      <a:pt x="119539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4333F05-37C1-8189-2369-BC14A6165F2B}"/>
                  </a:ext>
                </a:extLst>
              </p:cNvPr>
              <p:cNvSpPr/>
              <p:nvPr/>
            </p:nvSpPr>
            <p:spPr>
              <a:xfrm>
                <a:off x="6017513" y="2577654"/>
                <a:ext cx="119538" cy="35147"/>
              </a:xfrm>
              <a:custGeom>
                <a:avLst/>
                <a:gdLst>
                  <a:gd name="csX0" fmla="*/ 119539 w 119538"/>
                  <a:gd name="csY0" fmla="*/ 0 h 35147"/>
                  <a:gd name="csX1" fmla="*/ 0 w 119538"/>
                  <a:gd name="csY1" fmla="*/ 21812 h 35147"/>
                  <a:gd name="csX2" fmla="*/ 0 w 119538"/>
                  <a:gd name="csY2" fmla="*/ 35147 h 35147"/>
                  <a:gd name="csX3" fmla="*/ 119539 w 119538"/>
                  <a:gd name="csY3" fmla="*/ 12954 h 35147"/>
                  <a:gd name="csX4" fmla="*/ 119539 w 119538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0"/>
                    </a:moveTo>
                    <a:lnTo>
                      <a:pt x="0" y="21812"/>
                    </a:lnTo>
                    <a:lnTo>
                      <a:pt x="0" y="35147"/>
                    </a:lnTo>
                    <a:lnTo>
                      <a:pt x="119539" y="12954"/>
                    </a:lnTo>
                    <a:lnTo>
                      <a:pt x="119539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" name="Graphic 6">
              <a:extLst>
                <a:ext uri="{FF2B5EF4-FFF2-40B4-BE49-F238E27FC236}">
                  <a16:creationId xmlns:a16="http://schemas.microsoft.com/office/drawing/2014/main" id="{04A0F283-225C-56C0-5857-2F1FA5920714}"/>
                </a:ext>
              </a:extLst>
            </p:cNvPr>
            <p:cNvGrpSpPr/>
            <p:nvPr/>
          </p:nvGrpSpPr>
          <p:grpSpPr>
            <a:xfrm>
              <a:off x="6696607" y="2748923"/>
              <a:ext cx="119538" cy="70199"/>
              <a:chOff x="6017513" y="2507455"/>
              <a:chExt cx="119538" cy="70199"/>
            </a:xfrm>
            <a:solidFill>
              <a:srgbClr val="13017C"/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26E5B56-FEA7-B338-68FD-44201AB956D7}"/>
                  </a:ext>
                </a:extLst>
              </p:cNvPr>
              <p:cNvSpPr/>
              <p:nvPr/>
            </p:nvSpPr>
            <p:spPr>
              <a:xfrm>
                <a:off x="6017513" y="2542507"/>
                <a:ext cx="119538" cy="35147"/>
              </a:xfrm>
              <a:custGeom>
                <a:avLst/>
                <a:gdLst>
                  <a:gd name="csX0" fmla="*/ 119539 w 119538"/>
                  <a:gd name="csY0" fmla="*/ 35147 h 35147"/>
                  <a:gd name="csX1" fmla="*/ 0 w 119538"/>
                  <a:gd name="csY1" fmla="*/ 13430 h 35147"/>
                  <a:gd name="csX2" fmla="*/ 0 w 119538"/>
                  <a:gd name="csY2" fmla="*/ 0 h 35147"/>
                  <a:gd name="csX3" fmla="*/ 119539 w 119538"/>
                  <a:gd name="csY3" fmla="*/ 22289 h 35147"/>
                  <a:gd name="csX4" fmla="*/ 119539 w 119538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35147"/>
                    </a:moveTo>
                    <a:lnTo>
                      <a:pt x="0" y="13430"/>
                    </a:lnTo>
                    <a:lnTo>
                      <a:pt x="0" y="0"/>
                    </a:lnTo>
                    <a:lnTo>
                      <a:pt x="119539" y="22289"/>
                    </a:lnTo>
                    <a:lnTo>
                      <a:pt x="119539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5118BA4-8DFA-3698-696A-8CA8D89BFD14}"/>
                  </a:ext>
                </a:extLst>
              </p:cNvPr>
              <p:cNvSpPr/>
              <p:nvPr/>
            </p:nvSpPr>
            <p:spPr>
              <a:xfrm>
                <a:off x="6017513" y="2507455"/>
                <a:ext cx="119538" cy="35051"/>
              </a:xfrm>
              <a:custGeom>
                <a:avLst/>
                <a:gdLst>
                  <a:gd name="csX0" fmla="*/ 119539 w 119538"/>
                  <a:gd name="csY0" fmla="*/ 0 h 35051"/>
                  <a:gd name="csX1" fmla="*/ 0 w 119538"/>
                  <a:gd name="csY1" fmla="*/ 21717 h 35051"/>
                  <a:gd name="csX2" fmla="*/ 0 w 119538"/>
                  <a:gd name="csY2" fmla="*/ 35052 h 35051"/>
                  <a:gd name="csX3" fmla="*/ 119539 w 119538"/>
                  <a:gd name="csY3" fmla="*/ 12859 h 35051"/>
                  <a:gd name="csX4" fmla="*/ 119539 w 119538"/>
                  <a:gd name="csY4" fmla="*/ 0 h 350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051">
                    <a:moveTo>
                      <a:pt x="119539" y="0"/>
                    </a:moveTo>
                    <a:lnTo>
                      <a:pt x="0" y="21717"/>
                    </a:lnTo>
                    <a:lnTo>
                      <a:pt x="0" y="35052"/>
                    </a:lnTo>
                    <a:lnTo>
                      <a:pt x="119539" y="12859"/>
                    </a:lnTo>
                    <a:lnTo>
                      <a:pt x="119539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0" name="Graphic 6">
              <a:extLst>
                <a:ext uri="{FF2B5EF4-FFF2-40B4-BE49-F238E27FC236}">
                  <a16:creationId xmlns:a16="http://schemas.microsoft.com/office/drawing/2014/main" id="{D749410D-F73E-D9CF-6360-E2C4A27727A7}"/>
                </a:ext>
              </a:extLst>
            </p:cNvPr>
            <p:cNvGrpSpPr/>
            <p:nvPr/>
          </p:nvGrpSpPr>
          <p:grpSpPr>
            <a:xfrm>
              <a:off x="6696607" y="2678629"/>
              <a:ext cx="119538" cy="70294"/>
              <a:chOff x="6017513" y="2437161"/>
              <a:chExt cx="119538" cy="70294"/>
            </a:xfrm>
            <a:solidFill>
              <a:srgbClr val="13017C"/>
            </a:solidFill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1872744-C3CD-3DFB-371E-F9A676BB95BA}"/>
                  </a:ext>
                </a:extLst>
              </p:cNvPr>
              <p:cNvSpPr/>
              <p:nvPr/>
            </p:nvSpPr>
            <p:spPr>
              <a:xfrm>
                <a:off x="6017513" y="2472308"/>
                <a:ext cx="119538" cy="35147"/>
              </a:xfrm>
              <a:custGeom>
                <a:avLst/>
                <a:gdLst>
                  <a:gd name="csX0" fmla="*/ 119539 w 119538"/>
                  <a:gd name="csY0" fmla="*/ 35147 h 35147"/>
                  <a:gd name="csX1" fmla="*/ 0 w 119538"/>
                  <a:gd name="csY1" fmla="*/ 13335 h 35147"/>
                  <a:gd name="csX2" fmla="*/ 0 w 119538"/>
                  <a:gd name="csY2" fmla="*/ 0 h 35147"/>
                  <a:gd name="csX3" fmla="*/ 119539 w 119538"/>
                  <a:gd name="csY3" fmla="*/ 22193 h 35147"/>
                  <a:gd name="csX4" fmla="*/ 119539 w 119538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35147"/>
                    </a:moveTo>
                    <a:lnTo>
                      <a:pt x="0" y="13335"/>
                    </a:lnTo>
                    <a:lnTo>
                      <a:pt x="0" y="0"/>
                    </a:lnTo>
                    <a:lnTo>
                      <a:pt x="119539" y="22193"/>
                    </a:lnTo>
                    <a:lnTo>
                      <a:pt x="119539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8CD6DB04-8918-A97F-35C0-627944C199B3}"/>
                  </a:ext>
                </a:extLst>
              </p:cNvPr>
              <p:cNvSpPr/>
              <p:nvPr/>
            </p:nvSpPr>
            <p:spPr>
              <a:xfrm>
                <a:off x="6017513" y="2437161"/>
                <a:ext cx="119538" cy="35147"/>
              </a:xfrm>
              <a:custGeom>
                <a:avLst/>
                <a:gdLst>
                  <a:gd name="csX0" fmla="*/ 119539 w 119538"/>
                  <a:gd name="csY0" fmla="*/ 0 h 35147"/>
                  <a:gd name="csX1" fmla="*/ 0 w 119538"/>
                  <a:gd name="csY1" fmla="*/ 21717 h 35147"/>
                  <a:gd name="csX2" fmla="*/ 0 w 119538"/>
                  <a:gd name="csY2" fmla="*/ 35147 h 35147"/>
                  <a:gd name="csX3" fmla="*/ 119539 w 119538"/>
                  <a:gd name="csY3" fmla="*/ 12859 h 35147"/>
                  <a:gd name="csX4" fmla="*/ 119539 w 119538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0"/>
                    </a:moveTo>
                    <a:lnTo>
                      <a:pt x="0" y="21717"/>
                    </a:lnTo>
                    <a:lnTo>
                      <a:pt x="0" y="35147"/>
                    </a:lnTo>
                    <a:lnTo>
                      <a:pt x="119539" y="12859"/>
                    </a:lnTo>
                    <a:lnTo>
                      <a:pt x="119539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" name="Graphic 6">
              <a:extLst>
                <a:ext uri="{FF2B5EF4-FFF2-40B4-BE49-F238E27FC236}">
                  <a16:creationId xmlns:a16="http://schemas.microsoft.com/office/drawing/2014/main" id="{3EB446B1-39E0-A751-D365-7BC3A43CACEF}"/>
                </a:ext>
              </a:extLst>
            </p:cNvPr>
            <p:cNvGrpSpPr/>
            <p:nvPr/>
          </p:nvGrpSpPr>
          <p:grpSpPr>
            <a:xfrm>
              <a:off x="6696607" y="2608334"/>
              <a:ext cx="119538" cy="70294"/>
              <a:chOff x="6017513" y="2366866"/>
              <a:chExt cx="119538" cy="70294"/>
            </a:xfrm>
            <a:solidFill>
              <a:srgbClr val="13017C"/>
            </a:solidFill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9FF01B09-6514-E0CC-6D58-0EE07B80A2B5}"/>
                  </a:ext>
                </a:extLst>
              </p:cNvPr>
              <p:cNvSpPr/>
              <p:nvPr/>
            </p:nvSpPr>
            <p:spPr>
              <a:xfrm>
                <a:off x="6017513" y="2402013"/>
                <a:ext cx="119538" cy="35147"/>
              </a:xfrm>
              <a:custGeom>
                <a:avLst/>
                <a:gdLst>
                  <a:gd name="csX0" fmla="*/ 119539 w 119538"/>
                  <a:gd name="csY0" fmla="*/ 35147 h 35147"/>
                  <a:gd name="csX1" fmla="*/ 0 w 119538"/>
                  <a:gd name="csY1" fmla="*/ 13335 h 35147"/>
                  <a:gd name="csX2" fmla="*/ 0 w 119538"/>
                  <a:gd name="csY2" fmla="*/ 0 h 35147"/>
                  <a:gd name="csX3" fmla="*/ 119539 w 119538"/>
                  <a:gd name="csY3" fmla="*/ 22193 h 35147"/>
                  <a:gd name="csX4" fmla="*/ 119539 w 119538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35147"/>
                    </a:moveTo>
                    <a:lnTo>
                      <a:pt x="0" y="13335"/>
                    </a:lnTo>
                    <a:lnTo>
                      <a:pt x="0" y="0"/>
                    </a:lnTo>
                    <a:lnTo>
                      <a:pt x="119539" y="22193"/>
                    </a:lnTo>
                    <a:lnTo>
                      <a:pt x="119539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7215E6E-6D84-A7D5-2543-12E90DA51169}"/>
                  </a:ext>
                </a:extLst>
              </p:cNvPr>
              <p:cNvSpPr/>
              <p:nvPr/>
            </p:nvSpPr>
            <p:spPr>
              <a:xfrm>
                <a:off x="6017513" y="2366866"/>
                <a:ext cx="119538" cy="35147"/>
              </a:xfrm>
              <a:custGeom>
                <a:avLst/>
                <a:gdLst>
                  <a:gd name="csX0" fmla="*/ 119539 w 119538"/>
                  <a:gd name="csY0" fmla="*/ 0 h 35147"/>
                  <a:gd name="csX1" fmla="*/ 0 w 119538"/>
                  <a:gd name="csY1" fmla="*/ 21717 h 35147"/>
                  <a:gd name="csX2" fmla="*/ 0 w 119538"/>
                  <a:gd name="csY2" fmla="*/ 35147 h 35147"/>
                  <a:gd name="csX3" fmla="*/ 119539 w 119538"/>
                  <a:gd name="csY3" fmla="*/ 12859 h 35147"/>
                  <a:gd name="csX4" fmla="*/ 119539 w 119538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0"/>
                    </a:moveTo>
                    <a:lnTo>
                      <a:pt x="0" y="21717"/>
                    </a:lnTo>
                    <a:lnTo>
                      <a:pt x="0" y="35147"/>
                    </a:lnTo>
                    <a:lnTo>
                      <a:pt x="119539" y="12859"/>
                    </a:lnTo>
                    <a:lnTo>
                      <a:pt x="119539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6" name="Graphic 6">
              <a:extLst>
                <a:ext uri="{FF2B5EF4-FFF2-40B4-BE49-F238E27FC236}">
                  <a16:creationId xmlns:a16="http://schemas.microsoft.com/office/drawing/2014/main" id="{AF2DBFF6-009E-3973-6B91-78B14832ADAB}"/>
                </a:ext>
              </a:extLst>
            </p:cNvPr>
            <p:cNvGrpSpPr/>
            <p:nvPr/>
          </p:nvGrpSpPr>
          <p:grpSpPr>
            <a:xfrm>
              <a:off x="6696607" y="2538040"/>
              <a:ext cx="119538" cy="70294"/>
              <a:chOff x="6017513" y="2296572"/>
              <a:chExt cx="119538" cy="70294"/>
            </a:xfrm>
            <a:solidFill>
              <a:srgbClr val="13017C"/>
            </a:solidFill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8CB4CA7-7CD9-1AD7-330C-5EF7823489CD}"/>
                  </a:ext>
                </a:extLst>
              </p:cNvPr>
              <p:cNvSpPr/>
              <p:nvPr/>
            </p:nvSpPr>
            <p:spPr>
              <a:xfrm>
                <a:off x="6017513" y="2331719"/>
                <a:ext cx="119538" cy="35147"/>
              </a:xfrm>
              <a:custGeom>
                <a:avLst/>
                <a:gdLst>
                  <a:gd name="csX0" fmla="*/ 119539 w 119538"/>
                  <a:gd name="csY0" fmla="*/ 35147 h 35147"/>
                  <a:gd name="csX1" fmla="*/ 0 w 119538"/>
                  <a:gd name="csY1" fmla="*/ 13335 h 35147"/>
                  <a:gd name="csX2" fmla="*/ 0 w 119538"/>
                  <a:gd name="csY2" fmla="*/ 0 h 35147"/>
                  <a:gd name="csX3" fmla="*/ 119539 w 119538"/>
                  <a:gd name="csY3" fmla="*/ 22288 h 35147"/>
                  <a:gd name="csX4" fmla="*/ 119539 w 119538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35147"/>
                    </a:moveTo>
                    <a:lnTo>
                      <a:pt x="0" y="13335"/>
                    </a:lnTo>
                    <a:lnTo>
                      <a:pt x="0" y="0"/>
                    </a:lnTo>
                    <a:lnTo>
                      <a:pt x="119539" y="22288"/>
                    </a:lnTo>
                    <a:lnTo>
                      <a:pt x="119539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600474A-6C05-2FF0-FA50-6D7A2D397B73}"/>
                  </a:ext>
                </a:extLst>
              </p:cNvPr>
              <p:cNvSpPr/>
              <p:nvPr/>
            </p:nvSpPr>
            <p:spPr>
              <a:xfrm>
                <a:off x="6017513" y="2296572"/>
                <a:ext cx="119538" cy="35147"/>
              </a:xfrm>
              <a:custGeom>
                <a:avLst/>
                <a:gdLst>
                  <a:gd name="csX0" fmla="*/ 119539 w 119538"/>
                  <a:gd name="csY0" fmla="*/ 0 h 35147"/>
                  <a:gd name="csX1" fmla="*/ 0 w 119538"/>
                  <a:gd name="csY1" fmla="*/ 21717 h 35147"/>
                  <a:gd name="csX2" fmla="*/ 0 w 119538"/>
                  <a:gd name="csY2" fmla="*/ 35147 h 35147"/>
                  <a:gd name="csX3" fmla="*/ 119539 w 119538"/>
                  <a:gd name="csY3" fmla="*/ 12859 h 35147"/>
                  <a:gd name="csX4" fmla="*/ 119539 w 119538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0"/>
                    </a:moveTo>
                    <a:lnTo>
                      <a:pt x="0" y="21717"/>
                    </a:lnTo>
                    <a:lnTo>
                      <a:pt x="0" y="35147"/>
                    </a:lnTo>
                    <a:lnTo>
                      <a:pt x="119539" y="12859"/>
                    </a:lnTo>
                    <a:lnTo>
                      <a:pt x="119539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9" name="Graphic 6">
              <a:extLst>
                <a:ext uri="{FF2B5EF4-FFF2-40B4-BE49-F238E27FC236}">
                  <a16:creationId xmlns:a16="http://schemas.microsoft.com/office/drawing/2014/main" id="{044B97D3-D527-D21D-E92B-4F42AE470D46}"/>
                </a:ext>
              </a:extLst>
            </p:cNvPr>
            <p:cNvGrpSpPr/>
            <p:nvPr/>
          </p:nvGrpSpPr>
          <p:grpSpPr>
            <a:xfrm>
              <a:off x="6696607" y="2467745"/>
              <a:ext cx="119538" cy="70294"/>
              <a:chOff x="6017513" y="2226277"/>
              <a:chExt cx="119538" cy="70294"/>
            </a:xfrm>
            <a:solidFill>
              <a:srgbClr val="13017C"/>
            </a:solidFill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EBAC819-45D3-FDCA-04F9-10D2F06B4B6E}"/>
                  </a:ext>
                </a:extLst>
              </p:cNvPr>
              <p:cNvSpPr/>
              <p:nvPr/>
            </p:nvSpPr>
            <p:spPr>
              <a:xfrm>
                <a:off x="6017513" y="2261424"/>
                <a:ext cx="119538" cy="35147"/>
              </a:xfrm>
              <a:custGeom>
                <a:avLst/>
                <a:gdLst>
                  <a:gd name="csX0" fmla="*/ 119539 w 119538"/>
                  <a:gd name="csY0" fmla="*/ 35147 h 35147"/>
                  <a:gd name="csX1" fmla="*/ 0 w 119538"/>
                  <a:gd name="csY1" fmla="*/ 13335 h 35147"/>
                  <a:gd name="csX2" fmla="*/ 0 w 119538"/>
                  <a:gd name="csY2" fmla="*/ 0 h 35147"/>
                  <a:gd name="csX3" fmla="*/ 119539 w 119538"/>
                  <a:gd name="csY3" fmla="*/ 22288 h 35147"/>
                  <a:gd name="csX4" fmla="*/ 119539 w 119538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35147"/>
                    </a:moveTo>
                    <a:lnTo>
                      <a:pt x="0" y="13335"/>
                    </a:lnTo>
                    <a:lnTo>
                      <a:pt x="0" y="0"/>
                    </a:lnTo>
                    <a:lnTo>
                      <a:pt x="119539" y="22288"/>
                    </a:lnTo>
                    <a:lnTo>
                      <a:pt x="119539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3CF475E2-7C8A-2FC7-9A98-98D22F2E18E5}"/>
                  </a:ext>
                </a:extLst>
              </p:cNvPr>
              <p:cNvSpPr/>
              <p:nvPr/>
            </p:nvSpPr>
            <p:spPr>
              <a:xfrm>
                <a:off x="6017513" y="2226277"/>
                <a:ext cx="119538" cy="35147"/>
              </a:xfrm>
              <a:custGeom>
                <a:avLst/>
                <a:gdLst>
                  <a:gd name="csX0" fmla="*/ 119539 w 119538"/>
                  <a:gd name="csY0" fmla="*/ 0 h 35147"/>
                  <a:gd name="csX1" fmla="*/ 0 w 119538"/>
                  <a:gd name="csY1" fmla="*/ 21717 h 35147"/>
                  <a:gd name="csX2" fmla="*/ 0 w 119538"/>
                  <a:gd name="csY2" fmla="*/ 35147 h 35147"/>
                  <a:gd name="csX3" fmla="*/ 119539 w 119538"/>
                  <a:gd name="csY3" fmla="*/ 12859 h 35147"/>
                  <a:gd name="csX4" fmla="*/ 119539 w 119538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538" h="35147">
                    <a:moveTo>
                      <a:pt x="119539" y="0"/>
                    </a:moveTo>
                    <a:lnTo>
                      <a:pt x="0" y="21717"/>
                    </a:lnTo>
                    <a:lnTo>
                      <a:pt x="0" y="35147"/>
                    </a:lnTo>
                    <a:lnTo>
                      <a:pt x="119539" y="12859"/>
                    </a:lnTo>
                    <a:lnTo>
                      <a:pt x="119539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D290BAA-D424-073C-A714-E4B9CFD0A306}"/>
                </a:ext>
              </a:extLst>
            </p:cNvPr>
            <p:cNvSpPr/>
            <p:nvPr/>
          </p:nvSpPr>
          <p:spPr>
            <a:xfrm>
              <a:off x="6716800" y="3705710"/>
              <a:ext cx="24955" cy="437864"/>
            </a:xfrm>
            <a:prstGeom prst="rect">
              <a:avLst/>
            </a:prstGeom>
            <a:solidFill>
              <a:srgbClr val="C2000B"/>
            </a:solidFill>
            <a:ln w="4763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3" name="Graphic 6">
              <a:extLst>
                <a:ext uri="{FF2B5EF4-FFF2-40B4-BE49-F238E27FC236}">
                  <a16:creationId xmlns:a16="http://schemas.microsoft.com/office/drawing/2014/main" id="{0179F766-EDD7-3194-FCEB-6078ADE2B283}"/>
                </a:ext>
              </a:extLst>
            </p:cNvPr>
            <p:cNvGrpSpPr/>
            <p:nvPr/>
          </p:nvGrpSpPr>
          <p:grpSpPr>
            <a:xfrm>
              <a:off x="6995692" y="3170595"/>
              <a:ext cx="119443" cy="70294"/>
              <a:chOff x="6316598" y="2929127"/>
              <a:chExt cx="119443" cy="70294"/>
            </a:xfrm>
            <a:solidFill>
              <a:srgbClr val="13017C"/>
            </a:solidFill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F145628-77EA-0F25-3DBF-FBFC93FFEA16}"/>
                  </a:ext>
                </a:extLst>
              </p:cNvPr>
              <p:cNvSpPr/>
              <p:nvPr/>
            </p:nvSpPr>
            <p:spPr>
              <a:xfrm>
                <a:off x="6316598" y="2964274"/>
                <a:ext cx="119443" cy="35147"/>
              </a:xfrm>
              <a:custGeom>
                <a:avLst/>
                <a:gdLst>
                  <a:gd name="csX0" fmla="*/ 0 w 119443"/>
                  <a:gd name="csY0" fmla="*/ 35147 h 35147"/>
                  <a:gd name="csX1" fmla="*/ 119443 w 119443"/>
                  <a:gd name="csY1" fmla="*/ 13335 h 35147"/>
                  <a:gd name="csX2" fmla="*/ 119443 w 119443"/>
                  <a:gd name="csY2" fmla="*/ 0 h 35147"/>
                  <a:gd name="csX3" fmla="*/ 0 w 119443"/>
                  <a:gd name="csY3" fmla="*/ 22288 h 35147"/>
                  <a:gd name="csX4" fmla="*/ 0 w 119443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35147"/>
                    </a:moveTo>
                    <a:lnTo>
                      <a:pt x="119443" y="13335"/>
                    </a:lnTo>
                    <a:lnTo>
                      <a:pt x="119443" y="0"/>
                    </a:lnTo>
                    <a:lnTo>
                      <a:pt x="0" y="22288"/>
                    </a:lnTo>
                    <a:lnTo>
                      <a:pt x="0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92B70B27-5256-BD4F-FAD5-F8F55A9D7071}"/>
                  </a:ext>
                </a:extLst>
              </p:cNvPr>
              <p:cNvSpPr/>
              <p:nvPr/>
            </p:nvSpPr>
            <p:spPr>
              <a:xfrm>
                <a:off x="6316598" y="2929127"/>
                <a:ext cx="119443" cy="35147"/>
              </a:xfrm>
              <a:custGeom>
                <a:avLst/>
                <a:gdLst>
                  <a:gd name="csX0" fmla="*/ 0 w 119443"/>
                  <a:gd name="csY0" fmla="*/ 0 h 35147"/>
                  <a:gd name="csX1" fmla="*/ 119443 w 119443"/>
                  <a:gd name="csY1" fmla="*/ 21812 h 35147"/>
                  <a:gd name="csX2" fmla="*/ 119443 w 119443"/>
                  <a:gd name="csY2" fmla="*/ 35147 h 35147"/>
                  <a:gd name="csX3" fmla="*/ 0 w 119443"/>
                  <a:gd name="csY3" fmla="*/ 12859 h 35147"/>
                  <a:gd name="csX4" fmla="*/ 0 w 119443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0"/>
                    </a:moveTo>
                    <a:lnTo>
                      <a:pt x="119443" y="21812"/>
                    </a:lnTo>
                    <a:lnTo>
                      <a:pt x="119443" y="35147"/>
                    </a:lnTo>
                    <a:lnTo>
                      <a:pt x="0" y="128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6" name="Graphic 6">
              <a:extLst>
                <a:ext uri="{FF2B5EF4-FFF2-40B4-BE49-F238E27FC236}">
                  <a16:creationId xmlns:a16="http://schemas.microsoft.com/office/drawing/2014/main" id="{4B51408A-2459-66DB-9B93-203D3C9E5E6F}"/>
                </a:ext>
              </a:extLst>
            </p:cNvPr>
            <p:cNvGrpSpPr/>
            <p:nvPr/>
          </p:nvGrpSpPr>
          <p:grpSpPr>
            <a:xfrm>
              <a:off x="6995692" y="3100300"/>
              <a:ext cx="119443" cy="70294"/>
              <a:chOff x="6316598" y="2858832"/>
              <a:chExt cx="119443" cy="70294"/>
            </a:xfrm>
            <a:solidFill>
              <a:srgbClr val="13017C"/>
            </a:solidFill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AF47A49-79BF-8711-4961-A06E249509D8}"/>
                  </a:ext>
                </a:extLst>
              </p:cNvPr>
              <p:cNvSpPr/>
              <p:nvPr/>
            </p:nvSpPr>
            <p:spPr>
              <a:xfrm>
                <a:off x="6316598" y="2893980"/>
                <a:ext cx="119443" cy="35147"/>
              </a:xfrm>
              <a:custGeom>
                <a:avLst/>
                <a:gdLst>
                  <a:gd name="csX0" fmla="*/ 0 w 119443"/>
                  <a:gd name="csY0" fmla="*/ 35147 h 35147"/>
                  <a:gd name="csX1" fmla="*/ 119443 w 119443"/>
                  <a:gd name="csY1" fmla="*/ 13335 h 35147"/>
                  <a:gd name="csX2" fmla="*/ 119443 w 119443"/>
                  <a:gd name="csY2" fmla="*/ 0 h 35147"/>
                  <a:gd name="csX3" fmla="*/ 0 w 119443"/>
                  <a:gd name="csY3" fmla="*/ 22288 h 35147"/>
                  <a:gd name="csX4" fmla="*/ 0 w 119443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35147"/>
                    </a:moveTo>
                    <a:lnTo>
                      <a:pt x="119443" y="13335"/>
                    </a:lnTo>
                    <a:lnTo>
                      <a:pt x="119443" y="0"/>
                    </a:lnTo>
                    <a:lnTo>
                      <a:pt x="0" y="22288"/>
                    </a:lnTo>
                    <a:lnTo>
                      <a:pt x="0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FF8A7ED-8581-786A-6393-578795AF8AB1}"/>
                  </a:ext>
                </a:extLst>
              </p:cNvPr>
              <p:cNvSpPr/>
              <p:nvPr/>
            </p:nvSpPr>
            <p:spPr>
              <a:xfrm>
                <a:off x="6316598" y="2858832"/>
                <a:ext cx="119443" cy="35147"/>
              </a:xfrm>
              <a:custGeom>
                <a:avLst/>
                <a:gdLst>
                  <a:gd name="csX0" fmla="*/ 0 w 119443"/>
                  <a:gd name="csY0" fmla="*/ 0 h 35147"/>
                  <a:gd name="csX1" fmla="*/ 119443 w 119443"/>
                  <a:gd name="csY1" fmla="*/ 21812 h 35147"/>
                  <a:gd name="csX2" fmla="*/ 119443 w 119443"/>
                  <a:gd name="csY2" fmla="*/ 35147 h 35147"/>
                  <a:gd name="csX3" fmla="*/ 0 w 119443"/>
                  <a:gd name="csY3" fmla="*/ 12859 h 35147"/>
                  <a:gd name="csX4" fmla="*/ 0 w 119443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0"/>
                    </a:moveTo>
                    <a:lnTo>
                      <a:pt x="119443" y="21812"/>
                    </a:lnTo>
                    <a:lnTo>
                      <a:pt x="119443" y="35147"/>
                    </a:lnTo>
                    <a:lnTo>
                      <a:pt x="0" y="128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9" name="Graphic 6">
              <a:extLst>
                <a:ext uri="{FF2B5EF4-FFF2-40B4-BE49-F238E27FC236}">
                  <a16:creationId xmlns:a16="http://schemas.microsoft.com/office/drawing/2014/main" id="{E64E3853-2EC5-D97C-82CE-90B40A79D7A1}"/>
                </a:ext>
              </a:extLst>
            </p:cNvPr>
            <p:cNvGrpSpPr/>
            <p:nvPr/>
          </p:nvGrpSpPr>
          <p:grpSpPr>
            <a:xfrm>
              <a:off x="6995692" y="3030006"/>
              <a:ext cx="119443" cy="70294"/>
              <a:chOff x="6316598" y="2788538"/>
              <a:chExt cx="119443" cy="70294"/>
            </a:xfrm>
            <a:solidFill>
              <a:srgbClr val="13017C"/>
            </a:solidFill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87B623A-F993-7801-EA59-6B84799147D5}"/>
                  </a:ext>
                </a:extLst>
              </p:cNvPr>
              <p:cNvSpPr/>
              <p:nvPr/>
            </p:nvSpPr>
            <p:spPr>
              <a:xfrm>
                <a:off x="6316598" y="2823685"/>
                <a:ext cx="119443" cy="35147"/>
              </a:xfrm>
              <a:custGeom>
                <a:avLst/>
                <a:gdLst>
                  <a:gd name="csX0" fmla="*/ 0 w 119443"/>
                  <a:gd name="csY0" fmla="*/ 35147 h 35147"/>
                  <a:gd name="csX1" fmla="*/ 119443 w 119443"/>
                  <a:gd name="csY1" fmla="*/ 13430 h 35147"/>
                  <a:gd name="csX2" fmla="*/ 119443 w 119443"/>
                  <a:gd name="csY2" fmla="*/ 0 h 35147"/>
                  <a:gd name="csX3" fmla="*/ 0 w 119443"/>
                  <a:gd name="csY3" fmla="*/ 22288 h 35147"/>
                  <a:gd name="csX4" fmla="*/ 0 w 119443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35147"/>
                    </a:moveTo>
                    <a:lnTo>
                      <a:pt x="119443" y="13430"/>
                    </a:lnTo>
                    <a:lnTo>
                      <a:pt x="119443" y="0"/>
                    </a:lnTo>
                    <a:lnTo>
                      <a:pt x="0" y="22288"/>
                    </a:lnTo>
                    <a:lnTo>
                      <a:pt x="0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A26D16E-DA67-A182-925E-45BBFB1D2F92}"/>
                  </a:ext>
                </a:extLst>
              </p:cNvPr>
              <p:cNvSpPr/>
              <p:nvPr/>
            </p:nvSpPr>
            <p:spPr>
              <a:xfrm>
                <a:off x="6316598" y="2788538"/>
                <a:ext cx="119443" cy="35147"/>
              </a:xfrm>
              <a:custGeom>
                <a:avLst/>
                <a:gdLst>
                  <a:gd name="csX0" fmla="*/ 0 w 119443"/>
                  <a:gd name="csY0" fmla="*/ 0 h 35147"/>
                  <a:gd name="csX1" fmla="*/ 119443 w 119443"/>
                  <a:gd name="csY1" fmla="*/ 21812 h 35147"/>
                  <a:gd name="csX2" fmla="*/ 119443 w 119443"/>
                  <a:gd name="csY2" fmla="*/ 35147 h 35147"/>
                  <a:gd name="csX3" fmla="*/ 0 w 119443"/>
                  <a:gd name="csY3" fmla="*/ 12859 h 35147"/>
                  <a:gd name="csX4" fmla="*/ 0 w 119443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0"/>
                    </a:moveTo>
                    <a:lnTo>
                      <a:pt x="119443" y="21812"/>
                    </a:lnTo>
                    <a:lnTo>
                      <a:pt x="119443" y="35147"/>
                    </a:lnTo>
                    <a:lnTo>
                      <a:pt x="0" y="128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2" name="Graphic 6">
              <a:extLst>
                <a:ext uri="{FF2B5EF4-FFF2-40B4-BE49-F238E27FC236}">
                  <a16:creationId xmlns:a16="http://schemas.microsoft.com/office/drawing/2014/main" id="{455699F6-98D0-3465-8807-D2A96B2E343C}"/>
                </a:ext>
              </a:extLst>
            </p:cNvPr>
            <p:cNvGrpSpPr/>
            <p:nvPr/>
          </p:nvGrpSpPr>
          <p:grpSpPr>
            <a:xfrm>
              <a:off x="6995692" y="2959712"/>
              <a:ext cx="119443" cy="70294"/>
              <a:chOff x="6316598" y="2718244"/>
              <a:chExt cx="119443" cy="70294"/>
            </a:xfrm>
            <a:solidFill>
              <a:srgbClr val="13017C"/>
            </a:solidFill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F86C21D-71B3-2FFD-2A42-070F27134F2B}"/>
                  </a:ext>
                </a:extLst>
              </p:cNvPr>
              <p:cNvSpPr/>
              <p:nvPr/>
            </p:nvSpPr>
            <p:spPr>
              <a:xfrm>
                <a:off x="6316598" y="2753391"/>
                <a:ext cx="119443" cy="35147"/>
              </a:xfrm>
              <a:custGeom>
                <a:avLst/>
                <a:gdLst>
                  <a:gd name="csX0" fmla="*/ 0 w 119443"/>
                  <a:gd name="csY0" fmla="*/ 35147 h 35147"/>
                  <a:gd name="csX1" fmla="*/ 119443 w 119443"/>
                  <a:gd name="csY1" fmla="*/ 13430 h 35147"/>
                  <a:gd name="csX2" fmla="*/ 119443 w 119443"/>
                  <a:gd name="csY2" fmla="*/ 0 h 35147"/>
                  <a:gd name="csX3" fmla="*/ 0 w 119443"/>
                  <a:gd name="csY3" fmla="*/ 22288 h 35147"/>
                  <a:gd name="csX4" fmla="*/ 0 w 119443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35147"/>
                    </a:moveTo>
                    <a:lnTo>
                      <a:pt x="119443" y="13430"/>
                    </a:lnTo>
                    <a:lnTo>
                      <a:pt x="119443" y="0"/>
                    </a:lnTo>
                    <a:lnTo>
                      <a:pt x="0" y="22288"/>
                    </a:lnTo>
                    <a:lnTo>
                      <a:pt x="0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8C0BD5F-C226-2DE1-0660-80D9B74248CE}"/>
                  </a:ext>
                </a:extLst>
              </p:cNvPr>
              <p:cNvSpPr/>
              <p:nvPr/>
            </p:nvSpPr>
            <p:spPr>
              <a:xfrm>
                <a:off x="6316598" y="2718244"/>
                <a:ext cx="119443" cy="35147"/>
              </a:xfrm>
              <a:custGeom>
                <a:avLst/>
                <a:gdLst>
                  <a:gd name="csX0" fmla="*/ 0 w 119443"/>
                  <a:gd name="csY0" fmla="*/ 0 h 35147"/>
                  <a:gd name="csX1" fmla="*/ 119443 w 119443"/>
                  <a:gd name="csY1" fmla="*/ 21812 h 35147"/>
                  <a:gd name="csX2" fmla="*/ 119443 w 119443"/>
                  <a:gd name="csY2" fmla="*/ 35147 h 35147"/>
                  <a:gd name="csX3" fmla="*/ 0 w 119443"/>
                  <a:gd name="csY3" fmla="*/ 12859 h 35147"/>
                  <a:gd name="csX4" fmla="*/ 0 w 119443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0"/>
                    </a:moveTo>
                    <a:lnTo>
                      <a:pt x="119443" y="21812"/>
                    </a:lnTo>
                    <a:lnTo>
                      <a:pt x="119443" y="35147"/>
                    </a:lnTo>
                    <a:lnTo>
                      <a:pt x="0" y="128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5" name="Graphic 6">
              <a:extLst>
                <a:ext uri="{FF2B5EF4-FFF2-40B4-BE49-F238E27FC236}">
                  <a16:creationId xmlns:a16="http://schemas.microsoft.com/office/drawing/2014/main" id="{54A56DC6-6A7C-64B7-D6C4-41113E6312A6}"/>
                </a:ext>
              </a:extLst>
            </p:cNvPr>
            <p:cNvGrpSpPr/>
            <p:nvPr/>
          </p:nvGrpSpPr>
          <p:grpSpPr>
            <a:xfrm>
              <a:off x="6995692" y="2889417"/>
              <a:ext cx="119443" cy="70294"/>
              <a:chOff x="6316598" y="2647949"/>
              <a:chExt cx="119443" cy="70294"/>
            </a:xfrm>
            <a:solidFill>
              <a:srgbClr val="13017C"/>
            </a:solidFill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0DCD55F9-9D00-0160-0156-4B1106AE6CEA}"/>
                  </a:ext>
                </a:extLst>
              </p:cNvPr>
              <p:cNvSpPr/>
              <p:nvPr/>
            </p:nvSpPr>
            <p:spPr>
              <a:xfrm>
                <a:off x="6316598" y="2683096"/>
                <a:ext cx="119443" cy="35147"/>
              </a:xfrm>
              <a:custGeom>
                <a:avLst/>
                <a:gdLst>
                  <a:gd name="csX0" fmla="*/ 0 w 119443"/>
                  <a:gd name="csY0" fmla="*/ 35147 h 35147"/>
                  <a:gd name="csX1" fmla="*/ 119443 w 119443"/>
                  <a:gd name="csY1" fmla="*/ 13430 h 35147"/>
                  <a:gd name="csX2" fmla="*/ 119443 w 119443"/>
                  <a:gd name="csY2" fmla="*/ 0 h 35147"/>
                  <a:gd name="csX3" fmla="*/ 0 w 119443"/>
                  <a:gd name="csY3" fmla="*/ 22288 h 35147"/>
                  <a:gd name="csX4" fmla="*/ 0 w 119443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35147"/>
                    </a:moveTo>
                    <a:lnTo>
                      <a:pt x="119443" y="13430"/>
                    </a:lnTo>
                    <a:lnTo>
                      <a:pt x="119443" y="0"/>
                    </a:lnTo>
                    <a:lnTo>
                      <a:pt x="0" y="22288"/>
                    </a:lnTo>
                    <a:lnTo>
                      <a:pt x="0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6DB9FC03-507C-6887-2F82-9506470F05E2}"/>
                  </a:ext>
                </a:extLst>
              </p:cNvPr>
              <p:cNvSpPr/>
              <p:nvPr/>
            </p:nvSpPr>
            <p:spPr>
              <a:xfrm>
                <a:off x="6316598" y="2647949"/>
                <a:ext cx="119443" cy="35147"/>
              </a:xfrm>
              <a:custGeom>
                <a:avLst/>
                <a:gdLst>
                  <a:gd name="csX0" fmla="*/ 0 w 119443"/>
                  <a:gd name="csY0" fmla="*/ 0 h 35147"/>
                  <a:gd name="csX1" fmla="*/ 119443 w 119443"/>
                  <a:gd name="csY1" fmla="*/ 21812 h 35147"/>
                  <a:gd name="csX2" fmla="*/ 119443 w 119443"/>
                  <a:gd name="csY2" fmla="*/ 35147 h 35147"/>
                  <a:gd name="csX3" fmla="*/ 0 w 119443"/>
                  <a:gd name="csY3" fmla="*/ 12859 h 35147"/>
                  <a:gd name="csX4" fmla="*/ 0 w 119443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0"/>
                    </a:moveTo>
                    <a:lnTo>
                      <a:pt x="119443" y="21812"/>
                    </a:lnTo>
                    <a:lnTo>
                      <a:pt x="119443" y="35147"/>
                    </a:lnTo>
                    <a:lnTo>
                      <a:pt x="0" y="128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8" name="Graphic 6">
              <a:extLst>
                <a:ext uri="{FF2B5EF4-FFF2-40B4-BE49-F238E27FC236}">
                  <a16:creationId xmlns:a16="http://schemas.microsoft.com/office/drawing/2014/main" id="{86C08450-CF41-EF0B-4CF8-E7625756D791}"/>
                </a:ext>
              </a:extLst>
            </p:cNvPr>
            <p:cNvGrpSpPr/>
            <p:nvPr/>
          </p:nvGrpSpPr>
          <p:grpSpPr>
            <a:xfrm>
              <a:off x="6995692" y="2819122"/>
              <a:ext cx="119443" cy="70294"/>
              <a:chOff x="6316598" y="2577654"/>
              <a:chExt cx="119443" cy="70294"/>
            </a:xfrm>
            <a:solidFill>
              <a:srgbClr val="13017C"/>
            </a:solidFill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90CCE23A-077E-6892-5B3A-E73E4A95AE81}"/>
                  </a:ext>
                </a:extLst>
              </p:cNvPr>
              <p:cNvSpPr/>
              <p:nvPr/>
            </p:nvSpPr>
            <p:spPr>
              <a:xfrm>
                <a:off x="6316598" y="2612802"/>
                <a:ext cx="119443" cy="35147"/>
              </a:xfrm>
              <a:custGeom>
                <a:avLst/>
                <a:gdLst>
                  <a:gd name="csX0" fmla="*/ 0 w 119443"/>
                  <a:gd name="csY0" fmla="*/ 35147 h 35147"/>
                  <a:gd name="csX1" fmla="*/ 119443 w 119443"/>
                  <a:gd name="csY1" fmla="*/ 13430 h 35147"/>
                  <a:gd name="csX2" fmla="*/ 119443 w 119443"/>
                  <a:gd name="csY2" fmla="*/ 0 h 35147"/>
                  <a:gd name="csX3" fmla="*/ 0 w 119443"/>
                  <a:gd name="csY3" fmla="*/ 22288 h 35147"/>
                  <a:gd name="csX4" fmla="*/ 0 w 119443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35147"/>
                    </a:moveTo>
                    <a:lnTo>
                      <a:pt x="119443" y="13430"/>
                    </a:lnTo>
                    <a:lnTo>
                      <a:pt x="119443" y="0"/>
                    </a:lnTo>
                    <a:lnTo>
                      <a:pt x="0" y="22288"/>
                    </a:lnTo>
                    <a:lnTo>
                      <a:pt x="0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96994184-9840-48A8-A02B-65055C37939A}"/>
                  </a:ext>
                </a:extLst>
              </p:cNvPr>
              <p:cNvSpPr/>
              <p:nvPr/>
            </p:nvSpPr>
            <p:spPr>
              <a:xfrm>
                <a:off x="6316598" y="2577654"/>
                <a:ext cx="119443" cy="35147"/>
              </a:xfrm>
              <a:custGeom>
                <a:avLst/>
                <a:gdLst>
                  <a:gd name="csX0" fmla="*/ 0 w 119443"/>
                  <a:gd name="csY0" fmla="*/ 0 h 35147"/>
                  <a:gd name="csX1" fmla="*/ 119443 w 119443"/>
                  <a:gd name="csY1" fmla="*/ 21812 h 35147"/>
                  <a:gd name="csX2" fmla="*/ 119443 w 119443"/>
                  <a:gd name="csY2" fmla="*/ 35147 h 35147"/>
                  <a:gd name="csX3" fmla="*/ 0 w 119443"/>
                  <a:gd name="csY3" fmla="*/ 12954 h 35147"/>
                  <a:gd name="csX4" fmla="*/ 0 w 119443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0"/>
                    </a:moveTo>
                    <a:lnTo>
                      <a:pt x="119443" y="21812"/>
                    </a:lnTo>
                    <a:lnTo>
                      <a:pt x="119443" y="35147"/>
                    </a:lnTo>
                    <a:lnTo>
                      <a:pt x="0" y="129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" name="Graphic 6">
              <a:extLst>
                <a:ext uri="{FF2B5EF4-FFF2-40B4-BE49-F238E27FC236}">
                  <a16:creationId xmlns:a16="http://schemas.microsoft.com/office/drawing/2014/main" id="{E9FED70A-86D5-74D6-2294-F439956706A7}"/>
                </a:ext>
              </a:extLst>
            </p:cNvPr>
            <p:cNvGrpSpPr/>
            <p:nvPr/>
          </p:nvGrpSpPr>
          <p:grpSpPr>
            <a:xfrm>
              <a:off x="6995692" y="2748923"/>
              <a:ext cx="119443" cy="70199"/>
              <a:chOff x="6316598" y="2507455"/>
              <a:chExt cx="119443" cy="70199"/>
            </a:xfrm>
            <a:solidFill>
              <a:srgbClr val="13017C"/>
            </a:solidFill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2A543227-B0D6-B4D2-0417-1B098BB7E0CF}"/>
                  </a:ext>
                </a:extLst>
              </p:cNvPr>
              <p:cNvSpPr/>
              <p:nvPr/>
            </p:nvSpPr>
            <p:spPr>
              <a:xfrm>
                <a:off x="6316598" y="2542507"/>
                <a:ext cx="119443" cy="35147"/>
              </a:xfrm>
              <a:custGeom>
                <a:avLst/>
                <a:gdLst>
                  <a:gd name="csX0" fmla="*/ 0 w 119443"/>
                  <a:gd name="csY0" fmla="*/ 35147 h 35147"/>
                  <a:gd name="csX1" fmla="*/ 119443 w 119443"/>
                  <a:gd name="csY1" fmla="*/ 13430 h 35147"/>
                  <a:gd name="csX2" fmla="*/ 119443 w 119443"/>
                  <a:gd name="csY2" fmla="*/ 0 h 35147"/>
                  <a:gd name="csX3" fmla="*/ 0 w 119443"/>
                  <a:gd name="csY3" fmla="*/ 22289 h 35147"/>
                  <a:gd name="csX4" fmla="*/ 0 w 119443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35147"/>
                    </a:moveTo>
                    <a:lnTo>
                      <a:pt x="119443" y="13430"/>
                    </a:lnTo>
                    <a:lnTo>
                      <a:pt x="119443" y="0"/>
                    </a:lnTo>
                    <a:lnTo>
                      <a:pt x="0" y="22289"/>
                    </a:lnTo>
                    <a:lnTo>
                      <a:pt x="0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58D1215A-2F61-C990-73B6-1F74EA417A05}"/>
                  </a:ext>
                </a:extLst>
              </p:cNvPr>
              <p:cNvSpPr/>
              <p:nvPr/>
            </p:nvSpPr>
            <p:spPr>
              <a:xfrm>
                <a:off x="6316598" y="2507455"/>
                <a:ext cx="119443" cy="35051"/>
              </a:xfrm>
              <a:custGeom>
                <a:avLst/>
                <a:gdLst>
                  <a:gd name="csX0" fmla="*/ 0 w 119443"/>
                  <a:gd name="csY0" fmla="*/ 0 h 35051"/>
                  <a:gd name="csX1" fmla="*/ 119443 w 119443"/>
                  <a:gd name="csY1" fmla="*/ 21717 h 35051"/>
                  <a:gd name="csX2" fmla="*/ 119443 w 119443"/>
                  <a:gd name="csY2" fmla="*/ 35052 h 35051"/>
                  <a:gd name="csX3" fmla="*/ 0 w 119443"/>
                  <a:gd name="csY3" fmla="*/ 12859 h 35051"/>
                  <a:gd name="csX4" fmla="*/ 0 w 119443"/>
                  <a:gd name="csY4" fmla="*/ 0 h 350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051">
                    <a:moveTo>
                      <a:pt x="0" y="0"/>
                    </a:moveTo>
                    <a:lnTo>
                      <a:pt x="119443" y="21717"/>
                    </a:lnTo>
                    <a:lnTo>
                      <a:pt x="119443" y="35052"/>
                    </a:lnTo>
                    <a:lnTo>
                      <a:pt x="0" y="128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4" name="Graphic 6">
              <a:extLst>
                <a:ext uri="{FF2B5EF4-FFF2-40B4-BE49-F238E27FC236}">
                  <a16:creationId xmlns:a16="http://schemas.microsoft.com/office/drawing/2014/main" id="{CBBFC869-855D-2600-2AE7-BE38B96428CF}"/>
                </a:ext>
              </a:extLst>
            </p:cNvPr>
            <p:cNvGrpSpPr/>
            <p:nvPr/>
          </p:nvGrpSpPr>
          <p:grpSpPr>
            <a:xfrm>
              <a:off x="6995692" y="2678629"/>
              <a:ext cx="119443" cy="70294"/>
              <a:chOff x="6316598" y="2437161"/>
              <a:chExt cx="119443" cy="70294"/>
            </a:xfrm>
            <a:solidFill>
              <a:srgbClr val="13017C"/>
            </a:solidFill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62A4529D-6475-562A-A3A8-41D0F6CE0589}"/>
                  </a:ext>
                </a:extLst>
              </p:cNvPr>
              <p:cNvSpPr/>
              <p:nvPr/>
            </p:nvSpPr>
            <p:spPr>
              <a:xfrm>
                <a:off x="6316598" y="2472308"/>
                <a:ext cx="119443" cy="35147"/>
              </a:xfrm>
              <a:custGeom>
                <a:avLst/>
                <a:gdLst>
                  <a:gd name="csX0" fmla="*/ 0 w 119443"/>
                  <a:gd name="csY0" fmla="*/ 35147 h 35147"/>
                  <a:gd name="csX1" fmla="*/ 119443 w 119443"/>
                  <a:gd name="csY1" fmla="*/ 13335 h 35147"/>
                  <a:gd name="csX2" fmla="*/ 119443 w 119443"/>
                  <a:gd name="csY2" fmla="*/ 0 h 35147"/>
                  <a:gd name="csX3" fmla="*/ 0 w 119443"/>
                  <a:gd name="csY3" fmla="*/ 22193 h 35147"/>
                  <a:gd name="csX4" fmla="*/ 0 w 119443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35147"/>
                    </a:moveTo>
                    <a:lnTo>
                      <a:pt x="119443" y="13335"/>
                    </a:lnTo>
                    <a:lnTo>
                      <a:pt x="119443" y="0"/>
                    </a:lnTo>
                    <a:lnTo>
                      <a:pt x="0" y="22193"/>
                    </a:lnTo>
                    <a:lnTo>
                      <a:pt x="0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0BFBE93-005C-B3D8-18FB-54ED77BE3C79}"/>
                  </a:ext>
                </a:extLst>
              </p:cNvPr>
              <p:cNvSpPr/>
              <p:nvPr/>
            </p:nvSpPr>
            <p:spPr>
              <a:xfrm>
                <a:off x="6316598" y="2437161"/>
                <a:ext cx="119443" cy="35147"/>
              </a:xfrm>
              <a:custGeom>
                <a:avLst/>
                <a:gdLst>
                  <a:gd name="csX0" fmla="*/ 0 w 119443"/>
                  <a:gd name="csY0" fmla="*/ 0 h 35147"/>
                  <a:gd name="csX1" fmla="*/ 119443 w 119443"/>
                  <a:gd name="csY1" fmla="*/ 21717 h 35147"/>
                  <a:gd name="csX2" fmla="*/ 119443 w 119443"/>
                  <a:gd name="csY2" fmla="*/ 35147 h 35147"/>
                  <a:gd name="csX3" fmla="*/ 0 w 119443"/>
                  <a:gd name="csY3" fmla="*/ 12859 h 35147"/>
                  <a:gd name="csX4" fmla="*/ 0 w 119443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0"/>
                    </a:moveTo>
                    <a:lnTo>
                      <a:pt x="119443" y="21717"/>
                    </a:lnTo>
                    <a:lnTo>
                      <a:pt x="119443" y="35147"/>
                    </a:lnTo>
                    <a:lnTo>
                      <a:pt x="0" y="128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7" name="Graphic 6">
              <a:extLst>
                <a:ext uri="{FF2B5EF4-FFF2-40B4-BE49-F238E27FC236}">
                  <a16:creationId xmlns:a16="http://schemas.microsoft.com/office/drawing/2014/main" id="{F526CE58-5862-3881-A767-696F9B7F4A95}"/>
                </a:ext>
              </a:extLst>
            </p:cNvPr>
            <p:cNvGrpSpPr/>
            <p:nvPr/>
          </p:nvGrpSpPr>
          <p:grpSpPr>
            <a:xfrm>
              <a:off x="6995692" y="2608334"/>
              <a:ext cx="119443" cy="70294"/>
              <a:chOff x="6316598" y="2366866"/>
              <a:chExt cx="119443" cy="70294"/>
            </a:xfrm>
            <a:solidFill>
              <a:srgbClr val="13017C"/>
            </a:solidFill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9C9C7236-4EF5-DB89-1672-CAA8E0BA6A0B}"/>
                  </a:ext>
                </a:extLst>
              </p:cNvPr>
              <p:cNvSpPr/>
              <p:nvPr/>
            </p:nvSpPr>
            <p:spPr>
              <a:xfrm>
                <a:off x="6316598" y="2402013"/>
                <a:ext cx="119443" cy="35147"/>
              </a:xfrm>
              <a:custGeom>
                <a:avLst/>
                <a:gdLst>
                  <a:gd name="csX0" fmla="*/ 0 w 119443"/>
                  <a:gd name="csY0" fmla="*/ 35147 h 35147"/>
                  <a:gd name="csX1" fmla="*/ 119443 w 119443"/>
                  <a:gd name="csY1" fmla="*/ 13335 h 35147"/>
                  <a:gd name="csX2" fmla="*/ 119443 w 119443"/>
                  <a:gd name="csY2" fmla="*/ 0 h 35147"/>
                  <a:gd name="csX3" fmla="*/ 0 w 119443"/>
                  <a:gd name="csY3" fmla="*/ 22193 h 35147"/>
                  <a:gd name="csX4" fmla="*/ 0 w 119443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35147"/>
                    </a:moveTo>
                    <a:lnTo>
                      <a:pt x="119443" y="13335"/>
                    </a:lnTo>
                    <a:lnTo>
                      <a:pt x="119443" y="0"/>
                    </a:lnTo>
                    <a:lnTo>
                      <a:pt x="0" y="22193"/>
                    </a:lnTo>
                    <a:lnTo>
                      <a:pt x="0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BD73D515-70B6-B0BE-4816-C931CDF13A62}"/>
                  </a:ext>
                </a:extLst>
              </p:cNvPr>
              <p:cNvSpPr/>
              <p:nvPr/>
            </p:nvSpPr>
            <p:spPr>
              <a:xfrm>
                <a:off x="6316598" y="2366866"/>
                <a:ext cx="119443" cy="35147"/>
              </a:xfrm>
              <a:custGeom>
                <a:avLst/>
                <a:gdLst>
                  <a:gd name="csX0" fmla="*/ 0 w 119443"/>
                  <a:gd name="csY0" fmla="*/ 0 h 35147"/>
                  <a:gd name="csX1" fmla="*/ 119443 w 119443"/>
                  <a:gd name="csY1" fmla="*/ 21717 h 35147"/>
                  <a:gd name="csX2" fmla="*/ 119443 w 119443"/>
                  <a:gd name="csY2" fmla="*/ 35147 h 35147"/>
                  <a:gd name="csX3" fmla="*/ 0 w 119443"/>
                  <a:gd name="csY3" fmla="*/ 12859 h 35147"/>
                  <a:gd name="csX4" fmla="*/ 0 w 119443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0"/>
                    </a:moveTo>
                    <a:lnTo>
                      <a:pt x="119443" y="21717"/>
                    </a:lnTo>
                    <a:lnTo>
                      <a:pt x="119443" y="35147"/>
                    </a:lnTo>
                    <a:lnTo>
                      <a:pt x="0" y="128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0" name="Graphic 6">
              <a:extLst>
                <a:ext uri="{FF2B5EF4-FFF2-40B4-BE49-F238E27FC236}">
                  <a16:creationId xmlns:a16="http://schemas.microsoft.com/office/drawing/2014/main" id="{E4068EDB-08C5-3F26-5DBF-37AA06FED7B0}"/>
                </a:ext>
              </a:extLst>
            </p:cNvPr>
            <p:cNvGrpSpPr/>
            <p:nvPr/>
          </p:nvGrpSpPr>
          <p:grpSpPr>
            <a:xfrm>
              <a:off x="6995692" y="2538040"/>
              <a:ext cx="119443" cy="70294"/>
              <a:chOff x="6316598" y="2296572"/>
              <a:chExt cx="119443" cy="70294"/>
            </a:xfrm>
            <a:solidFill>
              <a:srgbClr val="13017C"/>
            </a:solidFill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45D3DDF-EDFA-F38D-D673-AE02AA5F6164}"/>
                  </a:ext>
                </a:extLst>
              </p:cNvPr>
              <p:cNvSpPr/>
              <p:nvPr/>
            </p:nvSpPr>
            <p:spPr>
              <a:xfrm>
                <a:off x="6316598" y="2331719"/>
                <a:ext cx="119443" cy="35147"/>
              </a:xfrm>
              <a:custGeom>
                <a:avLst/>
                <a:gdLst>
                  <a:gd name="csX0" fmla="*/ 0 w 119443"/>
                  <a:gd name="csY0" fmla="*/ 35147 h 35147"/>
                  <a:gd name="csX1" fmla="*/ 119443 w 119443"/>
                  <a:gd name="csY1" fmla="*/ 13335 h 35147"/>
                  <a:gd name="csX2" fmla="*/ 119443 w 119443"/>
                  <a:gd name="csY2" fmla="*/ 0 h 35147"/>
                  <a:gd name="csX3" fmla="*/ 0 w 119443"/>
                  <a:gd name="csY3" fmla="*/ 22288 h 35147"/>
                  <a:gd name="csX4" fmla="*/ 0 w 119443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35147"/>
                    </a:moveTo>
                    <a:lnTo>
                      <a:pt x="119443" y="13335"/>
                    </a:lnTo>
                    <a:lnTo>
                      <a:pt x="119443" y="0"/>
                    </a:lnTo>
                    <a:lnTo>
                      <a:pt x="0" y="22288"/>
                    </a:lnTo>
                    <a:lnTo>
                      <a:pt x="0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3C51065-8BF0-7BC2-0080-8B354CB152FF}"/>
                  </a:ext>
                </a:extLst>
              </p:cNvPr>
              <p:cNvSpPr/>
              <p:nvPr/>
            </p:nvSpPr>
            <p:spPr>
              <a:xfrm>
                <a:off x="6316598" y="2296572"/>
                <a:ext cx="119443" cy="35147"/>
              </a:xfrm>
              <a:custGeom>
                <a:avLst/>
                <a:gdLst>
                  <a:gd name="csX0" fmla="*/ 0 w 119443"/>
                  <a:gd name="csY0" fmla="*/ 0 h 35147"/>
                  <a:gd name="csX1" fmla="*/ 119443 w 119443"/>
                  <a:gd name="csY1" fmla="*/ 21717 h 35147"/>
                  <a:gd name="csX2" fmla="*/ 119443 w 119443"/>
                  <a:gd name="csY2" fmla="*/ 35147 h 35147"/>
                  <a:gd name="csX3" fmla="*/ 0 w 119443"/>
                  <a:gd name="csY3" fmla="*/ 12859 h 35147"/>
                  <a:gd name="csX4" fmla="*/ 0 w 119443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0"/>
                    </a:moveTo>
                    <a:lnTo>
                      <a:pt x="119443" y="21717"/>
                    </a:lnTo>
                    <a:lnTo>
                      <a:pt x="119443" y="35147"/>
                    </a:lnTo>
                    <a:lnTo>
                      <a:pt x="0" y="128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3" name="Graphic 6">
              <a:extLst>
                <a:ext uri="{FF2B5EF4-FFF2-40B4-BE49-F238E27FC236}">
                  <a16:creationId xmlns:a16="http://schemas.microsoft.com/office/drawing/2014/main" id="{06F65F45-517D-9BA8-278C-4AB5422ECC45}"/>
                </a:ext>
              </a:extLst>
            </p:cNvPr>
            <p:cNvGrpSpPr/>
            <p:nvPr/>
          </p:nvGrpSpPr>
          <p:grpSpPr>
            <a:xfrm>
              <a:off x="6995692" y="2467745"/>
              <a:ext cx="119443" cy="70294"/>
              <a:chOff x="6316598" y="2226277"/>
              <a:chExt cx="119443" cy="70294"/>
            </a:xfrm>
            <a:solidFill>
              <a:srgbClr val="13017C"/>
            </a:solidFill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895633D6-F668-3CD2-866C-F3BFC88AF997}"/>
                  </a:ext>
                </a:extLst>
              </p:cNvPr>
              <p:cNvSpPr/>
              <p:nvPr/>
            </p:nvSpPr>
            <p:spPr>
              <a:xfrm>
                <a:off x="6316598" y="2261424"/>
                <a:ext cx="119443" cy="35147"/>
              </a:xfrm>
              <a:custGeom>
                <a:avLst/>
                <a:gdLst>
                  <a:gd name="csX0" fmla="*/ 0 w 119443"/>
                  <a:gd name="csY0" fmla="*/ 35147 h 35147"/>
                  <a:gd name="csX1" fmla="*/ 119443 w 119443"/>
                  <a:gd name="csY1" fmla="*/ 13335 h 35147"/>
                  <a:gd name="csX2" fmla="*/ 119443 w 119443"/>
                  <a:gd name="csY2" fmla="*/ 0 h 35147"/>
                  <a:gd name="csX3" fmla="*/ 0 w 119443"/>
                  <a:gd name="csY3" fmla="*/ 22288 h 35147"/>
                  <a:gd name="csX4" fmla="*/ 0 w 119443"/>
                  <a:gd name="csY4" fmla="*/ 35147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35147"/>
                    </a:moveTo>
                    <a:lnTo>
                      <a:pt x="119443" y="13335"/>
                    </a:lnTo>
                    <a:lnTo>
                      <a:pt x="119443" y="0"/>
                    </a:lnTo>
                    <a:lnTo>
                      <a:pt x="0" y="22288"/>
                    </a:lnTo>
                    <a:lnTo>
                      <a:pt x="0" y="35147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BE8EC640-75AC-2D7F-911A-F6E64FDD8BD8}"/>
                  </a:ext>
                </a:extLst>
              </p:cNvPr>
              <p:cNvSpPr/>
              <p:nvPr/>
            </p:nvSpPr>
            <p:spPr>
              <a:xfrm>
                <a:off x="6316598" y="2226277"/>
                <a:ext cx="119443" cy="35147"/>
              </a:xfrm>
              <a:custGeom>
                <a:avLst/>
                <a:gdLst>
                  <a:gd name="csX0" fmla="*/ 0 w 119443"/>
                  <a:gd name="csY0" fmla="*/ 0 h 35147"/>
                  <a:gd name="csX1" fmla="*/ 119443 w 119443"/>
                  <a:gd name="csY1" fmla="*/ 21717 h 35147"/>
                  <a:gd name="csX2" fmla="*/ 119443 w 119443"/>
                  <a:gd name="csY2" fmla="*/ 35147 h 35147"/>
                  <a:gd name="csX3" fmla="*/ 0 w 119443"/>
                  <a:gd name="csY3" fmla="*/ 12859 h 35147"/>
                  <a:gd name="csX4" fmla="*/ 0 w 119443"/>
                  <a:gd name="csY4" fmla="*/ 0 h 351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9443" h="35147">
                    <a:moveTo>
                      <a:pt x="0" y="0"/>
                    </a:moveTo>
                    <a:lnTo>
                      <a:pt x="119443" y="21717"/>
                    </a:lnTo>
                    <a:lnTo>
                      <a:pt x="119443" y="35147"/>
                    </a:lnTo>
                    <a:lnTo>
                      <a:pt x="0" y="128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3017C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1271B742-1684-574A-5F69-7C6902184E97}"/>
                </a:ext>
              </a:extLst>
            </p:cNvPr>
            <p:cNvSpPr/>
            <p:nvPr/>
          </p:nvSpPr>
          <p:spPr>
            <a:xfrm rot="10800000">
              <a:off x="7069987" y="3705614"/>
              <a:ext cx="24955" cy="437864"/>
            </a:xfrm>
            <a:prstGeom prst="rect">
              <a:avLst/>
            </a:prstGeom>
            <a:solidFill>
              <a:srgbClr val="C2000B"/>
            </a:solidFill>
            <a:ln w="4763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77" name="Graphic 6">
              <a:extLst>
                <a:ext uri="{FF2B5EF4-FFF2-40B4-BE49-F238E27FC236}">
                  <a16:creationId xmlns:a16="http://schemas.microsoft.com/office/drawing/2014/main" id="{0E85EEF4-09DB-E471-93AA-3E05432348AF}"/>
                </a:ext>
              </a:extLst>
            </p:cNvPr>
            <p:cNvGrpSpPr/>
            <p:nvPr/>
          </p:nvGrpSpPr>
          <p:grpSpPr>
            <a:xfrm>
              <a:off x="6636695" y="3243175"/>
              <a:ext cx="538448" cy="1461120"/>
              <a:chOff x="5957601" y="3001707"/>
              <a:chExt cx="538448" cy="1461120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B92D105E-A27D-0075-8512-A64693B46B3E}"/>
                  </a:ext>
                </a:extLst>
              </p:cNvPr>
              <p:cNvSpPr/>
              <p:nvPr/>
            </p:nvSpPr>
            <p:spPr>
              <a:xfrm>
                <a:off x="5957601" y="3001707"/>
                <a:ext cx="179355" cy="1394460"/>
              </a:xfrm>
              <a:custGeom>
                <a:avLst/>
                <a:gdLst>
                  <a:gd name="csX0" fmla="*/ 179356 w 179355"/>
                  <a:gd name="csY0" fmla="*/ 1369124 h 1394460"/>
                  <a:gd name="csX1" fmla="*/ 179356 w 179355"/>
                  <a:gd name="csY1" fmla="*/ 0 h 1394460"/>
                  <a:gd name="csX2" fmla="*/ 125635 w 179355"/>
                  <a:gd name="csY2" fmla="*/ 0 h 1394460"/>
                  <a:gd name="csX3" fmla="*/ 125635 w 179355"/>
                  <a:gd name="csY3" fmla="*/ 900303 h 1394460"/>
                  <a:gd name="csX4" fmla="*/ 49721 w 179355"/>
                  <a:gd name="csY4" fmla="*/ 900303 h 1394460"/>
                  <a:gd name="csX5" fmla="*/ 49721 w 179355"/>
                  <a:gd name="csY5" fmla="*/ 1278541 h 1394460"/>
                  <a:gd name="csX6" fmla="*/ 0 w 179355"/>
                  <a:gd name="csY6" fmla="*/ 1278541 h 1394460"/>
                  <a:gd name="csX7" fmla="*/ 0 w 179355"/>
                  <a:gd name="csY7" fmla="*/ 1394460 h 1394460"/>
                  <a:gd name="csX8" fmla="*/ 101537 w 179355"/>
                  <a:gd name="csY8" fmla="*/ 1347311 h 1394460"/>
                  <a:gd name="csX9" fmla="*/ 179356 w 179355"/>
                  <a:gd name="csY9" fmla="*/ 1369124 h 13944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79355" h="1394460">
                    <a:moveTo>
                      <a:pt x="179356" y="1369124"/>
                    </a:moveTo>
                    <a:lnTo>
                      <a:pt x="179356" y="0"/>
                    </a:lnTo>
                    <a:lnTo>
                      <a:pt x="125635" y="0"/>
                    </a:lnTo>
                    <a:lnTo>
                      <a:pt x="125635" y="900303"/>
                    </a:lnTo>
                    <a:lnTo>
                      <a:pt x="49721" y="900303"/>
                    </a:lnTo>
                    <a:lnTo>
                      <a:pt x="49721" y="1278541"/>
                    </a:lnTo>
                    <a:lnTo>
                      <a:pt x="0" y="1278541"/>
                    </a:lnTo>
                    <a:lnTo>
                      <a:pt x="0" y="1394460"/>
                    </a:lnTo>
                    <a:cubicBezTo>
                      <a:pt x="22574" y="1374172"/>
                      <a:pt x="57436" y="1349788"/>
                      <a:pt x="101537" y="1347311"/>
                    </a:cubicBezTo>
                    <a:cubicBezTo>
                      <a:pt x="128016" y="1345787"/>
                      <a:pt x="146399" y="1352931"/>
                      <a:pt x="179356" y="1369124"/>
                    </a:cubicBezTo>
                    <a:close/>
                  </a:path>
                </a:pathLst>
              </a:custGeom>
              <a:solidFill>
                <a:srgbClr val="FFB310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5E7D6BA1-F62E-4AA1-A8CC-0ABB33B60FDA}"/>
                  </a:ext>
                </a:extLst>
              </p:cNvPr>
              <p:cNvSpPr/>
              <p:nvPr/>
            </p:nvSpPr>
            <p:spPr>
              <a:xfrm>
                <a:off x="6316693" y="3001803"/>
                <a:ext cx="179355" cy="1461025"/>
              </a:xfrm>
              <a:custGeom>
                <a:avLst/>
                <a:gdLst>
                  <a:gd name="csX0" fmla="*/ 55150 w 179355"/>
                  <a:gd name="csY0" fmla="*/ 1460945 h 1461025"/>
                  <a:gd name="csX1" fmla="*/ 179356 w 179355"/>
                  <a:gd name="csY1" fmla="*/ 1397984 h 1461025"/>
                  <a:gd name="csX2" fmla="*/ 179356 w 179355"/>
                  <a:gd name="csY2" fmla="*/ 1278541 h 1461025"/>
                  <a:gd name="csX3" fmla="*/ 129635 w 179355"/>
                  <a:gd name="csY3" fmla="*/ 1278541 h 1461025"/>
                  <a:gd name="csX4" fmla="*/ 129635 w 179355"/>
                  <a:gd name="csY4" fmla="*/ 900303 h 1461025"/>
                  <a:gd name="csX5" fmla="*/ 53721 w 179355"/>
                  <a:gd name="csY5" fmla="*/ 900303 h 1461025"/>
                  <a:gd name="csX6" fmla="*/ 53721 w 179355"/>
                  <a:gd name="csY6" fmla="*/ 0 h 1461025"/>
                  <a:gd name="csX7" fmla="*/ 0 w 179355"/>
                  <a:gd name="csY7" fmla="*/ 0 h 1461025"/>
                  <a:gd name="csX8" fmla="*/ 0 w 179355"/>
                  <a:gd name="csY8" fmla="*/ 1450181 h 1461025"/>
                  <a:gd name="csX9" fmla="*/ 55245 w 179355"/>
                  <a:gd name="csY9" fmla="*/ 1460849 h 14610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79355" h="1461025">
                    <a:moveTo>
                      <a:pt x="55150" y="1460945"/>
                    </a:moveTo>
                    <a:cubicBezTo>
                      <a:pt x="111252" y="1457801"/>
                      <a:pt x="154210" y="1423130"/>
                      <a:pt x="179356" y="1397984"/>
                    </a:cubicBezTo>
                    <a:lnTo>
                      <a:pt x="179356" y="1278541"/>
                    </a:lnTo>
                    <a:lnTo>
                      <a:pt x="129635" y="1278541"/>
                    </a:lnTo>
                    <a:lnTo>
                      <a:pt x="129635" y="900303"/>
                    </a:lnTo>
                    <a:lnTo>
                      <a:pt x="53721" y="900303"/>
                    </a:lnTo>
                    <a:lnTo>
                      <a:pt x="53721" y="0"/>
                    </a:lnTo>
                    <a:lnTo>
                      <a:pt x="0" y="0"/>
                    </a:lnTo>
                    <a:lnTo>
                      <a:pt x="0" y="1450181"/>
                    </a:lnTo>
                    <a:cubicBezTo>
                      <a:pt x="32385" y="1461230"/>
                      <a:pt x="45911" y="1461421"/>
                      <a:pt x="55245" y="1460849"/>
                    </a:cubicBezTo>
                    <a:close/>
                  </a:path>
                </a:pathLst>
              </a:custGeom>
              <a:solidFill>
                <a:srgbClr val="FFB310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CE21C8F8-D040-DFBB-CA84-1DDFC1502993}"/>
                  </a:ext>
                </a:extLst>
              </p:cNvPr>
              <p:cNvSpPr/>
              <p:nvPr/>
            </p:nvSpPr>
            <p:spPr>
              <a:xfrm>
                <a:off x="6137052" y="3001803"/>
                <a:ext cx="179641" cy="1450181"/>
              </a:xfrm>
              <a:custGeom>
                <a:avLst/>
                <a:gdLst>
                  <a:gd name="csX0" fmla="*/ 179546 w 179641"/>
                  <a:gd name="csY0" fmla="*/ 1450181 h 1450181"/>
                  <a:gd name="csX1" fmla="*/ 179546 w 179641"/>
                  <a:gd name="csY1" fmla="*/ 0 h 1450181"/>
                  <a:gd name="csX2" fmla="*/ 0 w 179641"/>
                  <a:gd name="csY2" fmla="*/ 0 h 1450181"/>
                  <a:gd name="csX3" fmla="*/ 0 w 179641"/>
                  <a:gd name="csY3" fmla="*/ 1369124 h 1450181"/>
                  <a:gd name="csX4" fmla="*/ 89821 w 179641"/>
                  <a:gd name="csY4" fmla="*/ 1412939 h 1450181"/>
                  <a:gd name="csX5" fmla="*/ 179642 w 179641"/>
                  <a:gd name="csY5" fmla="*/ 1450181 h 14501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79641" h="1450181">
                    <a:moveTo>
                      <a:pt x="179546" y="1450181"/>
                    </a:moveTo>
                    <a:lnTo>
                      <a:pt x="179546" y="0"/>
                    </a:lnTo>
                    <a:lnTo>
                      <a:pt x="0" y="0"/>
                    </a:lnTo>
                    <a:lnTo>
                      <a:pt x="0" y="1369124"/>
                    </a:lnTo>
                    <a:cubicBezTo>
                      <a:pt x="21527" y="1379792"/>
                      <a:pt x="49340" y="1394270"/>
                      <a:pt x="89821" y="1412939"/>
                    </a:cubicBezTo>
                    <a:cubicBezTo>
                      <a:pt x="130302" y="1431703"/>
                      <a:pt x="158782" y="1443133"/>
                      <a:pt x="179642" y="145018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B310"/>
                  </a:gs>
                  <a:gs pos="50000">
                    <a:srgbClr val="FFB310">
                      <a:alpha val="74902"/>
                    </a:srgbClr>
                  </a:gs>
                  <a:gs pos="100000">
                    <a:srgbClr val="FFB310">
                      <a:alpha val="49804"/>
                    </a:srgbClr>
                  </a:gs>
                </a:gsLst>
                <a:lin ang="0" scaled="1"/>
              </a:gra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1" name="Graphic 6">
              <a:extLst>
                <a:ext uri="{FF2B5EF4-FFF2-40B4-BE49-F238E27FC236}">
                  <a16:creationId xmlns:a16="http://schemas.microsoft.com/office/drawing/2014/main" id="{52DC26D9-515B-5D2F-FD96-159E34A057A6}"/>
                </a:ext>
              </a:extLst>
            </p:cNvPr>
            <p:cNvGrpSpPr/>
            <p:nvPr/>
          </p:nvGrpSpPr>
          <p:grpSpPr>
            <a:xfrm>
              <a:off x="6509726" y="4998347"/>
              <a:ext cx="793242" cy="944499"/>
              <a:chOff x="5830632" y="4756879"/>
              <a:chExt cx="793242" cy="944499"/>
            </a:xfrm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4EA0F5CF-B775-130E-377B-CDBD091FBE60}"/>
                  </a:ext>
                </a:extLst>
              </p:cNvPr>
              <p:cNvSpPr/>
              <p:nvPr/>
            </p:nvSpPr>
            <p:spPr>
              <a:xfrm>
                <a:off x="5831204" y="5188743"/>
                <a:ext cx="792670" cy="512635"/>
              </a:xfrm>
              <a:custGeom>
                <a:avLst/>
                <a:gdLst>
                  <a:gd name="csX0" fmla="*/ 127635 w 792670"/>
                  <a:gd name="csY0" fmla="*/ 0 h 512635"/>
                  <a:gd name="csX1" fmla="*/ 0 w 792670"/>
                  <a:gd name="csY1" fmla="*/ 128206 h 512635"/>
                  <a:gd name="csX2" fmla="*/ 762 w 792670"/>
                  <a:gd name="csY2" fmla="*/ 220123 h 512635"/>
                  <a:gd name="csX3" fmla="*/ 28956 w 792670"/>
                  <a:gd name="csY3" fmla="*/ 265843 h 512635"/>
                  <a:gd name="csX4" fmla="*/ 33242 w 792670"/>
                  <a:gd name="csY4" fmla="*/ 314230 h 512635"/>
                  <a:gd name="csX5" fmla="*/ 41434 w 792670"/>
                  <a:gd name="csY5" fmla="*/ 354235 h 512635"/>
                  <a:gd name="csX6" fmla="*/ 41434 w 792670"/>
                  <a:gd name="csY6" fmla="*/ 365093 h 512635"/>
                  <a:gd name="csX7" fmla="*/ 42672 w 792670"/>
                  <a:gd name="csY7" fmla="*/ 375856 h 512635"/>
                  <a:gd name="csX8" fmla="*/ 45911 w 792670"/>
                  <a:gd name="csY8" fmla="*/ 383572 h 512635"/>
                  <a:gd name="csX9" fmla="*/ 51911 w 792670"/>
                  <a:gd name="csY9" fmla="*/ 390335 h 512635"/>
                  <a:gd name="csX10" fmla="*/ 56959 w 792670"/>
                  <a:gd name="csY10" fmla="*/ 391763 h 512635"/>
                  <a:gd name="csX11" fmla="*/ 59531 w 792670"/>
                  <a:gd name="csY11" fmla="*/ 403193 h 512635"/>
                  <a:gd name="csX12" fmla="*/ 53340 w 792670"/>
                  <a:gd name="csY12" fmla="*/ 409670 h 512635"/>
                  <a:gd name="csX13" fmla="*/ 49625 w 792670"/>
                  <a:gd name="csY13" fmla="*/ 420338 h 512635"/>
                  <a:gd name="csX14" fmla="*/ 49625 w 792670"/>
                  <a:gd name="csY14" fmla="*/ 430149 h 512635"/>
                  <a:gd name="csX15" fmla="*/ 54102 w 792670"/>
                  <a:gd name="csY15" fmla="*/ 442151 h 512635"/>
                  <a:gd name="csX16" fmla="*/ 60103 w 792670"/>
                  <a:gd name="csY16" fmla="*/ 449961 h 512635"/>
                  <a:gd name="csX17" fmla="*/ 66866 w 792670"/>
                  <a:gd name="csY17" fmla="*/ 453485 h 512635"/>
                  <a:gd name="csX18" fmla="*/ 74390 w 792670"/>
                  <a:gd name="csY18" fmla="*/ 454057 h 512635"/>
                  <a:gd name="csX19" fmla="*/ 82296 w 792670"/>
                  <a:gd name="csY19" fmla="*/ 452342 h 512635"/>
                  <a:gd name="csX20" fmla="*/ 86106 w 792670"/>
                  <a:gd name="csY20" fmla="*/ 456724 h 512635"/>
                  <a:gd name="csX21" fmla="*/ 82296 w 792670"/>
                  <a:gd name="csY21" fmla="*/ 461772 h 512635"/>
                  <a:gd name="csX22" fmla="*/ 81534 w 792670"/>
                  <a:gd name="csY22" fmla="*/ 470345 h 512635"/>
                  <a:gd name="csX23" fmla="*/ 83725 w 792670"/>
                  <a:gd name="csY23" fmla="*/ 480441 h 512635"/>
                  <a:gd name="csX24" fmla="*/ 87916 w 792670"/>
                  <a:gd name="csY24" fmla="*/ 487585 h 512635"/>
                  <a:gd name="csX25" fmla="*/ 93631 w 792670"/>
                  <a:gd name="csY25" fmla="*/ 493395 h 512635"/>
                  <a:gd name="csX26" fmla="*/ 100489 w 792670"/>
                  <a:gd name="csY26" fmla="*/ 497205 h 512635"/>
                  <a:gd name="csX27" fmla="*/ 109919 w 792670"/>
                  <a:gd name="csY27" fmla="*/ 498729 h 512635"/>
                  <a:gd name="csX28" fmla="*/ 121444 w 792670"/>
                  <a:gd name="csY28" fmla="*/ 494062 h 512635"/>
                  <a:gd name="csX29" fmla="*/ 129826 w 792670"/>
                  <a:gd name="csY29" fmla="*/ 489109 h 512635"/>
                  <a:gd name="csX30" fmla="*/ 134493 w 792670"/>
                  <a:gd name="csY30" fmla="*/ 488252 h 512635"/>
                  <a:gd name="csX31" fmla="*/ 135922 w 792670"/>
                  <a:gd name="csY31" fmla="*/ 494062 h 512635"/>
                  <a:gd name="csX32" fmla="*/ 140113 w 792670"/>
                  <a:gd name="csY32" fmla="*/ 501586 h 512635"/>
                  <a:gd name="csX33" fmla="*/ 146685 w 792670"/>
                  <a:gd name="csY33" fmla="*/ 507682 h 512635"/>
                  <a:gd name="csX34" fmla="*/ 158687 w 792670"/>
                  <a:gd name="csY34" fmla="*/ 512636 h 512635"/>
                  <a:gd name="csX35" fmla="*/ 174879 w 792670"/>
                  <a:gd name="csY35" fmla="*/ 509683 h 512635"/>
                  <a:gd name="csX36" fmla="*/ 180784 w 792670"/>
                  <a:gd name="csY36" fmla="*/ 501872 h 512635"/>
                  <a:gd name="csX37" fmla="*/ 189548 w 792670"/>
                  <a:gd name="csY37" fmla="*/ 491966 h 512635"/>
                  <a:gd name="csX38" fmla="*/ 224885 w 792670"/>
                  <a:gd name="csY38" fmla="*/ 511397 h 512635"/>
                  <a:gd name="csX39" fmla="*/ 234696 w 792670"/>
                  <a:gd name="csY39" fmla="*/ 512636 h 512635"/>
                  <a:gd name="csX40" fmla="*/ 244507 w 792670"/>
                  <a:gd name="csY40" fmla="*/ 507206 h 512635"/>
                  <a:gd name="csX41" fmla="*/ 251841 w 792670"/>
                  <a:gd name="csY41" fmla="*/ 498729 h 512635"/>
                  <a:gd name="csX42" fmla="*/ 257175 w 792670"/>
                  <a:gd name="csY42" fmla="*/ 490918 h 512635"/>
                  <a:gd name="csX43" fmla="*/ 282512 w 792670"/>
                  <a:gd name="csY43" fmla="*/ 500729 h 512635"/>
                  <a:gd name="csX44" fmla="*/ 288227 w 792670"/>
                  <a:gd name="csY44" fmla="*/ 500729 h 512635"/>
                  <a:gd name="csX45" fmla="*/ 298037 w 792670"/>
                  <a:gd name="csY45" fmla="*/ 497395 h 512635"/>
                  <a:gd name="csX46" fmla="*/ 307277 w 792670"/>
                  <a:gd name="csY46" fmla="*/ 509683 h 512635"/>
                  <a:gd name="csX47" fmla="*/ 313468 w 792670"/>
                  <a:gd name="csY47" fmla="*/ 511493 h 512635"/>
                  <a:gd name="csX48" fmla="*/ 372428 w 792670"/>
                  <a:gd name="csY48" fmla="*/ 487109 h 512635"/>
                  <a:gd name="csX49" fmla="*/ 403765 w 792670"/>
                  <a:gd name="csY49" fmla="*/ 486918 h 512635"/>
                  <a:gd name="csX50" fmla="*/ 413290 w 792670"/>
                  <a:gd name="csY50" fmla="*/ 491680 h 512635"/>
                  <a:gd name="csX51" fmla="*/ 466820 w 792670"/>
                  <a:gd name="csY51" fmla="*/ 510730 h 512635"/>
                  <a:gd name="csX52" fmla="*/ 473297 w 792670"/>
                  <a:gd name="csY52" fmla="*/ 501586 h 512635"/>
                  <a:gd name="csX53" fmla="*/ 477584 w 792670"/>
                  <a:gd name="csY53" fmla="*/ 493014 h 512635"/>
                  <a:gd name="csX54" fmla="*/ 481679 w 792670"/>
                  <a:gd name="csY54" fmla="*/ 486442 h 512635"/>
                  <a:gd name="csX55" fmla="*/ 483775 w 792670"/>
                  <a:gd name="csY55" fmla="*/ 476250 h 512635"/>
                  <a:gd name="csX56" fmla="*/ 489013 w 792670"/>
                  <a:gd name="csY56" fmla="*/ 477964 h 512635"/>
                  <a:gd name="csX57" fmla="*/ 497872 w 792670"/>
                  <a:gd name="csY57" fmla="*/ 477584 h 512635"/>
                  <a:gd name="csX58" fmla="*/ 509016 w 792670"/>
                  <a:gd name="csY58" fmla="*/ 472154 h 512635"/>
                  <a:gd name="csX59" fmla="*/ 512636 w 792670"/>
                  <a:gd name="csY59" fmla="*/ 471011 h 512635"/>
                  <a:gd name="csX60" fmla="*/ 517493 w 792670"/>
                  <a:gd name="csY60" fmla="*/ 477012 h 512635"/>
                  <a:gd name="csX61" fmla="*/ 521970 w 792670"/>
                  <a:gd name="csY61" fmla="*/ 483489 h 512635"/>
                  <a:gd name="csX62" fmla="*/ 529304 w 792670"/>
                  <a:gd name="csY62" fmla="*/ 486061 h 512635"/>
                  <a:gd name="csX63" fmla="*/ 535115 w 792670"/>
                  <a:gd name="csY63" fmla="*/ 490728 h 512635"/>
                  <a:gd name="csX64" fmla="*/ 543306 w 792670"/>
                  <a:gd name="csY64" fmla="*/ 503206 h 512635"/>
                  <a:gd name="csX65" fmla="*/ 554260 w 792670"/>
                  <a:gd name="csY65" fmla="*/ 509683 h 512635"/>
                  <a:gd name="csX66" fmla="*/ 568833 w 792670"/>
                  <a:gd name="csY66" fmla="*/ 506825 h 512635"/>
                  <a:gd name="csX67" fmla="*/ 577787 w 792670"/>
                  <a:gd name="csY67" fmla="*/ 501872 h 512635"/>
                  <a:gd name="csX68" fmla="*/ 589598 w 792670"/>
                  <a:gd name="csY68" fmla="*/ 505206 h 512635"/>
                  <a:gd name="csX69" fmla="*/ 598551 w 792670"/>
                  <a:gd name="csY69" fmla="*/ 503777 h 512635"/>
                  <a:gd name="csX70" fmla="*/ 606076 w 792670"/>
                  <a:gd name="csY70" fmla="*/ 503777 h 512635"/>
                  <a:gd name="csX71" fmla="*/ 616934 w 792670"/>
                  <a:gd name="csY71" fmla="*/ 506825 h 512635"/>
                  <a:gd name="csX72" fmla="*/ 629984 w 792670"/>
                  <a:gd name="csY72" fmla="*/ 505206 h 512635"/>
                  <a:gd name="csX73" fmla="*/ 634460 w 792670"/>
                  <a:gd name="csY73" fmla="*/ 504444 h 512635"/>
                  <a:gd name="csX74" fmla="*/ 641890 w 792670"/>
                  <a:gd name="csY74" fmla="*/ 509016 h 512635"/>
                  <a:gd name="csX75" fmla="*/ 655701 w 792670"/>
                  <a:gd name="csY75" fmla="*/ 508349 h 512635"/>
                  <a:gd name="csX76" fmla="*/ 670751 w 792670"/>
                  <a:gd name="csY76" fmla="*/ 497395 h 512635"/>
                  <a:gd name="csX77" fmla="*/ 675418 w 792670"/>
                  <a:gd name="csY77" fmla="*/ 488252 h 512635"/>
                  <a:gd name="csX78" fmla="*/ 675418 w 792670"/>
                  <a:gd name="csY78" fmla="*/ 478060 h 512635"/>
                  <a:gd name="csX79" fmla="*/ 683038 w 792670"/>
                  <a:gd name="csY79" fmla="*/ 478631 h 512635"/>
                  <a:gd name="csX80" fmla="*/ 696563 w 792670"/>
                  <a:gd name="csY80" fmla="*/ 477488 h 512635"/>
                  <a:gd name="csX81" fmla="*/ 704279 w 792670"/>
                  <a:gd name="csY81" fmla="*/ 471488 h 512635"/>
                  <a:gd name="csX82" fmla="*/ 709708 w 792670"/>
                  <a:gd name="csY82" fmla="*/ 461391 h 512635"/>
                  <a:gd name="csX83" fmla="*/ 711994 w 792670"/>
                  <a:gd name="csY83" fmla="*/ 451295 h 512635"/>
                  <a:gd name="csX84" fmla="*/ 723614 w 792670"/>
                  <a:gd name="csY84" fmla="*/ 438721 h 512635"/>
                  <a:gd name="csX85" fmla="*/ 734092 w 792670"/>
                  <a:gd name="csY85" fmla="*/ 423577 h 512635"/>
                  <a:gd name="csX86" fmla="*/ 743426 w 792670"/>
                  <a:gd name="csY86" fmla="*/ 405479 h 512635"/>
                  <a:gd name="csX87" fmla="*/ 753237 w 792670"/>
                  <a:gd name="csY87" fmla="*/ 384429 h 512635"/>
                  <a:gd name="csX88" fmla="*/ 761143 w 792670"/>
                  <a:gd name="csY88" fmla="*/ 358235 h 512635"/>
                  <a:gd name="csX89" fmla="*/ 763524 w 792670"/>
                  <a:gd name="csY89" fmla="*/ 338423 h 512635"/>
                  <a:gd name="csX90" fmla="*/ 768572 w 792670"/>
                  <a:gd name="csY90" fmla="*/ 328327 h 512635"/>
                  <a:gd name="csX91" fmla="*/ 770954 w 792670"/>
                  <a:gd name="csY91" fmla="*/ 313944 h 512635"/>
                  <a:gd name="csX92" fmla="*/ 766477 w 792670"/>
                  <a:gd name="csY92" fmla="*/ 303181 h 512635"/>
                  <a:gd name="csX93" fmla="*/ 766953 w 792670"/>
                  <a:gd name="csY93" fmla="*/ 288512 h 512635"/>
                  <a:gd name="csX94" fmla="*/ 772287 w 792670"/>
                  <a:gd name="csY94" fmla="*/ 285560 h 512635"/>
                  <a:gd name="csX95" fmla="*/ 778383 w 792670"/>
                  <a:gd name="csY95" fmla="*/ 276606 h 512635"/>
                  <a:gd name="csX96" fmla="*/ 781717 w 792670"/>
                  <a:gd name="csY96" fmla="*/ 264223 h 512635"/>
                  <a:gd name="csX97" fmla="*/ 781717 w 792670"/>
                  <a:gd name="csY97" fmla="*/ 256318 h 512635"/>
                  <a:gd name="csX98" fmla="*/ 777716 w 792670"/>
                  <a:gd name="csY98" fmla="*/ 245936 h 512635"/>
                  <a:gd name="csX99" fmla="*/ 792671 w 792670"/>
                  <a:gd name="csY99" fmla="*/ 220123 h 512635"/>
                  <a:gd name="csX100" fmla="*/ 792671 w 792670"/>
                  <a:gd name="csY100" fmla="*/ 128206 h 512635"/>
                  <a:gd name="csX101" fmla="*/ 664464 w 792670"/>
                  <a:gd name="csY101" fmla="*/ 0 h 512635"/>
                  <a:gd name="csX102" fmla="*/ 127635 w 792670"/>
                  <a:gd name="csY102" fmla="*/ 0 h 5126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</a:cxnLst>
                <a:rect l="l" t="t" r="r" b="b"/>
                <a:pathLst>
                  <a:path w="792670" h="512635">
                    <a:moveTo>
                      <a:pt x="127635" y="0"/>
                    </a:moveTo>
                    <a:lnTo>
                      <a:pt x="0" y="128206"/>
                    </a:lnTo>
                    <a:lnTo>
                      <a:pt x="762" y="220123"/>
                    </a:lnTo>
                    <a:lnTo>
                      <a:pt x="28956" y="265843"/>
                    </a:lnTo>
                    <a:lnTo>
                      <a:pt x="33242" y="314230"/>
                    </a:lnTo>
                    <a:lnTo>
                      <a:pt x="41434" y="354235"/>
                    </a:lnTo>
                    <a:lnTo>
                      <a:pt x="41434" y="365093"/>
                    </a:lnTo>
                    <a:lnTo>
                      <a:pt x="42672" y="375856"/>
                    </a:lnTo>
                    <a:lnTo>
                      <a:pt x="45911" y="383572"/>
                    </a:lnTo>
                    <a:lnTo>
                      <a:pt x="51911" y="390335"/>
                    </a:lnTo>
                    <a:lnTo>
                      <a:pt x="56959" y="391763"/>
                    </a:lnTo>
                    <a:lnTo>
                      <a:pt x="59531" y="403193"/>
                    </a:lnTo>
                    <a:lnTo>
                      <a:pt x="53340" y="409670"/>
                    </a:lnTo>
                    <a:lnTo>
                      <a:pt x="49625" y="420338"/>
                    </a:lnTo>
                    <a:lnTo>
                      <a:pt x="49625" y="430149"/>
                    </a:lnTo>
                    <a:lnTo>
                      <a:pt x="54102" y="442151"/>
                    </a:lnTo>
                    <a:lnTo>
                      <a:pt x="60103" y="449961"/>
                    </a:lnTo>
                    <a:lnTo>
                      <a:pt x="66866" y="453485"/>
                    </a:lnTo>
                    <a:lnTo>
                      <a:pt x="74390" y="454057"/>
                    </a:lnTo>
                    <a:lnTo>
                      <a:pt x="82296" y="452342"/>
                    </a:lnTo>
                    <a:lnTo>
                      <a:pt x="86106" y="456724"/>
                    </a:lnTo>
                    <a:lnTo>
                      <a:pt x="82296" y="461772"/>
                    </a:lnTo>
                    <a:lnTo>
                      <a:pt x="81534" y="470345"/>
                    </a:lnTo>
                    <a:lnTo>
                      <a:pt x="83725" y="480441"/>
                    </a:lnTo>
                    <a:lnTo>
                      <a:pt x="87916" y="487585"/>
                    </a:lnTo>
                    <a:lnTo>
                      <a:pt x="93631" y="493395"/>
                    </a:lnTo>
                    <a:lnTo>
                      <a:pt x="100489" y="497205"/>
                    </a:lnTo>
                    <a:lnTo>
                      <a:pt x="109919" y="498729"/>
                    </a:lnTo>
                    <a:lnTo>
                      <a:pt x="121444" y="494062"/>
                    </a:lnTo>
                    <a:lnTo>
                      <a:pt x="129826" y="489109"/>
                    </a:lnTo>
                    <a:lnTo>
                      <a:pt x="134493" y="488252"/>
                    </a:lnTo>
                    <a:lnTo>
                      <a:pt x="135922" y="494062"/>
                    </a:lnTo>
                    <a:lnTo>
                      <a:pt x="140113" y="501586"/>
                    </a:lnTo>
                    <a:lnTo>
                      <a:pt x="146685" y="507682"/>
                    </a:lnTo>
                    <a:lnTo>
                      <a:pt x="158687" y="512636"/>
                    </a:lnTo>
                    <a:lnTo>
                      <a:pt x="174879" y="509683"/>
                    </a:lnTo>
                    <a:lnTo>
                      <a:pt x="180784" y="501872"/>
                    </a:lnTo>
                    <a:lnTo>
                      <a:pt x="189548" y="491966"/>
                    </a:lnTo>
                    <a:lnTo>
                      <a:pt x="224885" y="511397"/>
                    </a:lnTo>
                    <a:lnTo>
                      <a:pt x="234696" y="512636"/>
                    </a:lnTo>
                    <a:lnTo>
                      <a:pt x="244507" y="507206"/>
                    </a:lnTo>
                    <a:lnTo>
                      <a:pt x="251841" y="498729"/>
                    </a:lnTo>
                    <a:lnTo>
                      <a:pt x="257175" y="490918"/>
                    </a:lnTo>
                    <a:lnTo>
                      <a:pt x="282512" y="500729"/>
                    </a:lnTo>
                    <a:lnTo>
                      <a:pt x="288227" y="500729"/>
                    </a:lnTo>
                    <a:lnTo>
                      <a:pt x="298037" y="497395"/>
                    </a:lnTo>
                    <a:lnTo>
                      <a:pt x="307277" y="509683"/>
                    </a:lnTo>
                    <a:lnTo>
                      <a:pt x="313468" y="511493"/>
                    </a:lnTo>
                    <a:lnTo>
                      <a:pt x="372428" y="487109"/>
                    </a:lnTo>
                    <a:lnTo>
                      <a:pt x="403765" y="486918"/>
                    </a:lnTo>
                    <a:lnTo>
                      <a:pt x="413290" y="491680"/>
                    </a:lnTo>
                    <a:lnTo>
                      <a:pt x="466820" y="510730"/>
                    </a:lnTo>
                    <a:lnTo>
                      <a:pt x="473297" y="501586"/>
                    </a:lnTo>
                    <a:lnTo>
                      <a:pt x="477584" y="493014"/>
                    </a:lnTo>
                    <a:lnTo>
                      <a:pt x="481679" y="486442"/>
                    </a:lnTo>
                    <a:lnTo>
                      <a:pt x="483775" y="476250"/>
                    </a:lnTo>
                    <a:lnTo>
                      <a:pt x="489013" y="477964"/>
                    </a:lnTo>
                    <a:lnTo>
                      <a:pt x="497872" y="477584"/>
                    </a:lnTo>
                    <a:lnTo>
                      <a:pt x="509016" y="472154"/>
                    </a:lnTo>
                    <a:lnTo>
                      <a:pt x="512636" y="471011"/>
                    </a:lnTo>
                    <a:lnTo>
                      <a:pt x="517493" y="477012"/>
                    </a:lnTo>
                    <a:lnTo>
                      <a:pt x="521970" y="483489"/>
                    </a:lnTo>
                    <a:lnTo>
                      <a:pt x="529304" y="486061"/>
                    </a:lnTo>
                    <a:lnTo>
                      <a:pt x="535115" y="490728"/>
                    </a:lnTo>
                    <a:lnTo>
                      <a:pt x="543306" y="503206"/>
                    </a:lnTo>
                    <a:lnTo>
                      <a:pt x="554260" y="509683"/>
                    </a:lnTo>
                    <a:lnTo>
                      <a:pt x="568833" y="506825"/>
                    </a:lnTo>
                    <a:lnTo>
                      <a:pt x="577787" y="501872"/>
                    </a:lnTo>
                    <a:lnTo>
                      <a:pt x="589598" y="505206"/>
                    </a:lnTo>
                    <a:lnTo>
                      <a:pt x="598551" y="503777"/>
                    </a:lnTo>
                    <a:lnTo>
                      <a:pt x="606076" y="503777"/>
                    </a:lnTo>
                    <a:lnTo>
                      <a:pt x="616934" y="506825"/>
                    </a:lnTo>
                    <a:lnTo>
                      <a:pt x="629984" y="505206"/>
                    </a:lnTo>
                    <a:lnTo>
                      <a:pt x="634460" y="504444"/>
                    </a:lnTo>
                    <a:lnTo>
                      <a:pt x="641890" y="509016"/>
                    </a:lnTo>
                    <a:lnTo>
                      <a:pt x="655701" y="508349"/>
                    </a:lnTo>
                    <a:lnTo>
                      <a:pt x="670751" y="497395"/>
                    </a:lnTo>
                    <a:lnTo>
                      <a:pt x="675418" y="488252"/>
                    </a:lnTo>
                    <a:lnTo>
                      <a:pt x="675418" y="478060"/>
                    </a:lnTo>
                    <a:lnTo>
                      <a:pt x="683038" y="478631"/>
                    </a:lnTo>
                    <a:lnTo>
                      <a:pt x="696563" y="477488"/>
                    </a:lnTo>
                    <a:lnTo>
                      <a:pt x="704279" y="471488"/>
                    </a:lnTo>
                    <a:lnTo>
                      <a:pt x="709708" y="461391"/>
                    </a:lnTo>
                    <a:lnTo>
                      <a:pt x="711994" y="451295"/>
                    </a:lnTo>
                    <a:lnTo>
                      <a:pt x="723614" y="438721"/>
                    </a:lnTo>
                    <a:lnTo>
                      <a:pt x="734092" y="423577"/>
                    </a:lnTo>
                    <a:lnTo>
                      <a:pt x="743426" y="405479"/>
                    </a:lnTo>
                    <a:lnTo>
                      <a:pt x="753237" y="384429"/>
                    </a:lnTo>
                    <a:lnTo>
                      <a:pt x="761143" y="358235"/>
                    </a:lnTo>
                    <a:lnTo>
                      <a:pt x="763524" y="338423"/>
                    </a:lnTo>
                    <a:lnTo>
                      <a:pt x="768572" y="328327"/>
                    </a:lnTo>
                    <a:lnTo>
                      <a:pt x="770954" y="313944"/>
                    </a:lnTo>
                    <a:lnTo>
                      <a:pt x="766477" y="303181"/>
                    </a:lnTo>
                    <a:lnTo>
                      <a:pt x="766953" y="288512"/>
                    </a:lnTo>
                    <a:lnTo>
                      <a:pt x="772287" y="285560"/>
                    </a:lnTo>
                    <a:lnTo>
                      <a:pt x="778383" y="276606"/>
                    </a:lnTo>
                    <a:lnTo>
                      <a:pt x="781717" y="264223"/>
                    </a:lnTo>
                    <a:lnTo>
                      <a:pt x="781717" y="256318"/>
                    </a:lnTo>
                    <a:lnTo>
                      <a:pt x="777716" y="245936"/>
                    </a:lnTo>
                    <a:lnTo>
                      <a:pt x="792671" y="220123"/>
                    </a:lnTo>
                    <a:lnTo>
                      <a:pt x="792671" y="128206"/>
                    </a:lnTo>
                    <a:lnTo>
                      <a:pt x="664464" y="0"/>
                    </a:lnTo>
                    <a:lnTo>
                      <a:pt x="127635" y="0"/>
                    </a:lnTo>
                    <a:close/>
                  </a:path>
                </a:pathLst>
              </a:custGeom>
              <a:gradFill>
                <a:gsLst>
                  <a:gs pos="0">
                    <a:srgbClr val="B3B3B3"/>
                  </a:gs>
                  <a:gs pos="50000">
                    <a:srgbClr val="595959">
                      <a:alpha val="80000"/>
                    </a:srgbClr>
                  </a:gs>
                  <a:gs pos="100000">
                    <a:srgbClr val="000000">
                      <a:alpha val="60000"/>
                    </a:srgbClr>
                  </a:gs>
                </a:gsLst>
                <a:lin ang="0" scaled="1"/>
              </a:gra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3611CF9A-A502-A2E8-0F2F-AC50328B5636}"/>
                  </a:ext>
                </a:extLst>
              </p:cNvPr>
              <p:cNvSpPr/>
              <p:nvPr/>
            </p:nvSpPr>
            <p:spPr>
              <a:xfrm>
                <a:off x="5958839" y="4756879"/>
                <a:ext cx="536828" cy="431863"/>
              </a:xfrm>
              <a:custGeom>
                <a:avLst/>
                <a:gdLst>
                  <a:gd name="csX0" fmla="*/ 18383 w 536828"/>
                  <a:gd name="csY0" fmla="*/ 0 h 431863"/>
                  <a:gd name="csX1" fmla="*/ 95 w 536828"/>
                  <a:gd name="csY1" fmla="*/ 18288 h 431863"/>
                  <a:gd name="csX2" fmla="*/ 95 w 536828"/>
                  <a:gd name="csY2" fmla="*/ 36766 h 431863"/>
                  <a:gd name="csX3" fmla="*/ 30671 w 536828"/>
                  <a:gd name="csY3" fmla="*/ 36766 h 431863"/>
                  <a:gd name="csX4" fmla="*/ 35147 w 536828"/>
                  <a:gd name="csY4" fmla="*/ 41148 h 431863"/>
                  <a:gd name="csX5" fmla="*/ 35147 w 536828"/>
                  <a:gd name="csY5" fmla="*/ 190310 h 431863"/>
                  <a:gd name="csX6" fmla="*/ 30671 w 536828"/>
                  <a:gd name="csY6" fmla="*/ 194691 h 431863"/>
                  <a:gd name="csX7" fmla="*/ 95 w 536828"/>
                  <a:gd name="csY7" fmla="*/ 194691 h 431863"/>
                  <a:gd name="csX8" fmla="*/ 0 w 536828"/>
                  <a:gd name="csY8" fmla="*/ 431863 h 431863"/>
                  <a:gd name="csX9" fmla="*/ 536829 w 536828"/>
                  <a:gd name="csY9" fmla="*/ 431863 h 431863"/>
                  <a:gd name="csX10" fmla="*/ 536734 w 536828"/>
                  <a:gd name="csY10" fmla="*/ 195834 h 431863"/>
                  <a:gd name="csX11" fmla="*/ 506158 w 536828"/>
                  <a:gd name="csY11" fmla="*/ 194691 h 431863"/>
                  <a:gd name="csX12" fmla="*/ 501682 w 536828"/>
                  <a:gd name="csY12" fmla="*/ 191262 h 431863"/>
                  <a:gd name="csX13" fmla="*/ 501682 w 536828"/>
                  <a:gd name="csY13" fmla="*/ 40957 h 431863"/>
                  <a:gd name="csX14" fmla="*/ 506158 w 536828"/>
                  <a:gd name="csY14" fmla="*/ 36766 h 431863"/>
                  <a:gd name="csX15" fmla="*/ 536734 w 536828"/>
                  <a:gd name="csY15" fmla="*/ 36766 h 431863"/>
                  <a:gd name="csX16" fmla="*/ 536734 w 536828"/>
                  <a:gd name="csY16" fmla="*/ 18288 h 431863"/>
                  <a:gd name="csX17" fmla="*/ 518446 w 536828"/>
                  <a:gd name="csY17" fmla="*/ 0 h 431863"/>
                  <a:gd name="csX18" fmla="*/ 18383 w 536828"/>
                  <a:gd name="csY18" fmla="*/ 0 h 4318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536828" h="431863">
                    <a:moveTo>
                      <a:pt x="18383" y="0"/>
                    </a:moveTo>
                    <a:lnTo>
                      <a:pt x="95" y="18288"/>
                    </a:lnTo>
                    <a:lnTo>
                      <a:pt x="95" y="36766"/>
                    </a:lnTo>
                    <a:lnTo>
                      <a:pt x="30671" y="36766"/>
                    </a:lnTo>
                    <a:lnTo>
                      <a:pt x="35147" y="41148"/>
                    </a:lnTo>
                    <a:lnTo>
                      <a:pt x="35147" y="190310"/>
                    </a:lnTo>
                    <a:lnTo>
                      <a:pt x="30671" y="194691"/>
                    </a:lnTo>
                    <a:lnTo>
                      <a:pt x="95" y="194691"/>
                    </a:lnTo>
                    <a:lnTo>
                      <a:pt x="0" y="431863"/>
                    </a:lnTo>
                    <a:lnTo>
                      <a:pt x="536829" y="431863"/>
                    </a:lnTo>
                    <a:lnTo>
                      <a:pt x="536734" y="195834"/>
                    </a:lnTo>
                    <a:lnTo>
                      <a:pt x="506158" y="194691"/>
                    </a:lnTo>
                    <a:lnTo>
                      <a:pt x="501682" y="191262"/>
                    </a:lnTo>
                    <a:lnTo>
                      <a:pt x="501682" y="40957"/>
                    </a:lnTo>
                    <a:lnTo>
                      <a:pt x="506158" y="36766"/>
                    </a:lnTo>
                    <a:lnTo>
                      <a:pt x="536734" y="36766"/>
                    </a:lnTo>
                    <a:lnTo>
                      <a:pt x="536734" y="18288"/>
                    </a:lnTo>
                    <a:lnTo>
                      <a:pt x="518446" y="0"/>
                    </a:lnTo>
                    <a:lnTo>
                      <a:pt x="18383" y="0"/>
                    </a:lnTo>
                    <a:close/>
                  </a:path>
                </a:pathLst>
              </a:custGeom>
              <a:gradFill>
                <a:gsLst>
                  <a:gs pos="0">
                    <a:srgbClr val="808080"/>
                  </a:gs>
                  <a:gs pos="50000">
                    <a:srgbClr val="404040">
                      <a:alpha val="89804"/>
                    </a:srgbClr>
                  </a:gs>
                  <a:gs pos="100000">
                    <a:srgbClr val="000000">
                      <a:alpha val="80000"/>
                    </a:srgbClr>
                  </a:gs>
                </a:gsLst>
                <a:lin ang="0" scaled="1"/>
              </a:gra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4" name="Graphic 6">
                <a:extLst>
                  <a:ext uri="{FF2B5EF4-FFF2-40B4-BE49-F238E27FC236}">
                    <a16:creationId xmlns:a16="http://schemas.microsoft.com/office/drawing/2014/main" id="{1DAB2E0A-ABBE-9CA8-E666-62B442884FB6}"/>
                  </a:ext>
                </a:extLst>
              </p:cNvPr>
              <p:cNvGrpSpPr/>
              <p:nvPr/>
            </p:nvGrpSpPr>
            <p:grpSpPr>
              <a:xfrm>
                <a:off x="5830632" y="4756879"/>
                <a:ext cx="793242" cy="944499"/>
                <a:chOff x="5830632" y="4756879"/>
                <a:chExt cx="793242" cy="944499"/>
              </a:xfrm>
              <a:noFill/>
            </p:grpSpPr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C14A2275-44FB-8DC3-7B7D-7E794CCFA87D}"/>
                    </a:ext>
                  </a:extLst>
                </p:cNvPr>
                <p:cNvSpPr/>
                <p:nvPr/>
              </p:nvSpPr>
              <p:spPr>
                <a:xfrm>
                  <a:off x="6112954" y="5580030"/>
                  <a:ext cx="1523" cy="1904"/>
                </a:xfrm>
                <a:custGeom>
                  <a:avLst/>
                  <a:gdLst>
                    <a:gd name="csX0" fmla="*/ 0 w 1523"/>
                    <a:gd name="csY0" fmla="*/ 0 h 1904"/>
                    <a:gd name="csX1" fmla="*/ 1524 w 1523"/>
                    <a:gd name="csY1" fmla="*/ 1905 h 190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523" h="1904">
                      <a:moveTo>
                        <a:pt x="0" y="0"/>
                      </a:moveTo>
                      <a:lnTo>
                        <a:pt x="1524" y="190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73522BD3-69BB-673D-4960-A73FD9F346A0}"/>
                    </a:ext>
                  </a:extLst>
                </p:cNvPr>
                <p:cNvSpPr/>
                <p:nvPr/>
              </p:nvSpPr>
              <p:spPr>
                <a:xfrm>
                  <a:off x="6495573" y="5024056"/>
                  <a:ext cx="9525" cy="72294"/>
                </a:xfrm>
                <a:custGeom>
                  <a:avLst/>
                  <a:gdLst>
                    <a:gd name="csX0" fmla="*/ 0 w 9525"/>
                    <a:gd name="csY0" fmla="*/ 72295 h 72294"/>
                    <a:gd name="csX1" fmla="*/ 0 w 9525"/>
                    <a:gd name="csY1" fmla="*/ 0 h 7229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72294">
                      <a:moveTo>
                        <a:pt x="0" y="72295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4F8E891E-45E6-4B27-655A-F5D34D850478}"/>
                    </a:ext>
                  </a:extLst>
                </p:cNvPr>
                <p:cNvSpPr/>
                <p:nvPr/>
              </p:nvSpPr>
              <p:spPr>
                <a:xfrm>
                  <a:off x="5958934" y="5024056"/>
                  <a:ext cx="9525" cy="72294"/>
                </a:xfrm>
                <a:custGeom>
                  <a:avLst/>
                  <a:gdLst>
                    <a:gd name="csX0" fmla="*/ 0 w 9525"/>
                    <a:gd name="csY0" fmla="*/ 0 h 72294"/>
                    <a:gd name="csX1" fmla="*/ 0 w 9525"/>
                    <a:gd name="csY1" fmla="*/ 72295 h 7229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72294">
                      <a:moveTo>
                        <a:pt x="0" y="0"/>
                      </a:moveTo>
                      <a:lnTo>
                        <a:pt x="0" y="7229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A1439C8E-AE25-DE61-3002-6A3660C0E5F2}"/>
                    </a:ext>
                  </a:extLst>
                </p:cNvPr>
                <p:cNvSpPr/>
                <p:nvPr/>
              </p:nvSpPr>
              <p:spPr>
                <a:xfrm>
                  <a:off x="5958839" y="5096350"/>
                  <a:ext cx="9525" cy="75342"/>
                </a:xfrm>
                <a:custGeom>
                  <a:avLst/>
                  <a:gdLst>
                    <a:gd name="csX0" fmla="*/ 0 w 9525"/>
                    <a:gd name="csY0" fmla="*/ 0 h 75342"/>
                    <a:gd name="csX1" fmla="*/ 0 w 9525"/>
                    <a:gd name="csY1" fmla="*/ 75343 h 7534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75342">
                      <a:moveTo>
                        <a:pt x="0" y="0"/>
                      </a:moveTo>
                      <a:lnTo>
                        <a:pt x="0" y="75343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51C60CBC-9F88-B34E-6FF5-D6DC9920F191}"/>
                    </a:ext>
                  </a:extLst>
                </p:cNvPr>
                <p:cNvSpPr/>
                <p:nvPr/>
              </p:nvSpPr>
              <p:spPr>
                <a:xfrm>
                  <a:off x="6495668" y="5096350"/>
                  <a:ext cx="9525" cy="75342"/>
                </a:xfrm>
                <a:custGeom>
                  <a:avLst/>
                  <a:gdLst>
                    <a:gd name="csX0" fmla="*/ 0 w 9525"/>
                    <a:gd name="csY0" fmla="*/ 75343 h 75342"/>
                    <a:gd name="csX1" fmla="*/ 0 w 9525"/>
                    <a:gd name="csY1" fmla="*/ 0 h 7534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75342">
                      <a:moveTo>
                        <a:pt x="0" y="75343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A7E6B75F-B696-A1AB-AB27-8320338201B2}"/>
                    </a:ext>
                  </a:extLst>
                </p:cNvPr>
                <p:cNvSpPr/>
                <p:nvPr/>
              </p:nvSpPr>
              <p:spPr>
                <a:xfrm>
                  <a:off x="6495573" y="5096350"/>
                  <a:ext cx="95" cy="9525"/>
                </a:xfrm>
                <a:custGeom>
                  <a:avLst/>
                  <a:gdLst>
                    <a:gd name="csX0" fmla="*/ 95 w 95"/>
                    <a:gd name="csY0" fmla="*/ 0 h 9525"/>
                    <a:gd name="csX1" fmla="*/ 0 w 9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" h="9525">
                      <a:moveTo>
                        <a:pt x="95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4E16A838-7F27-2E8B-A3C7-72EAA6330E31}"/>
                    </a:ext>
                  </a:extLst>
                </p:cNvPr>
                <p:cNvSpPr/>
                <p:nvPr/>
              </p:nvSpPr>
              <p:spPr>
                <a:xfrm>
                  <a:off x="5958839" y="5096350"/>
                  <a:ext cx="95" cy="9525"/>
                </a:xfrm>
                <a:custGeom>
                  <a:avLst/>
                  <a:gdLst>
                    <a:gd name="csX0" fmla="*/ 95 w 95"/>
                    <a:gd name="csY0" fmla="*/ 0 h 9525"/>
                    <a:gd name="csX1" fmla="*/ 0 w 9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" h="9525">
                      <a:moveTo>
                        <a:pt x="95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1494859D-B6A8-6B27-E959-0A4B8E8C721D}"/>
                    </a:ext>
                  </a:extLst>
                </p:cNvPr>
                <p:cNvSpPr/>
                <p:nvPr/>
              </p:nvSpPr>
              <p:spPr>
                <a:xfrm>
                  <a:off x="6389274" y="5474683"/>
                  <a:ext cx="1428" cy="3714"/>
                </a:xfrm>
                <a:custGeom>
                  <a:avLst/>
                  <a:gdLst>
                    <a:gd name="csX0" fmla="*/ 0 w 1428"/>
                    <a:gd name="csY0" fmla="*/ 3715 h 3714"/>
                    <a:gd name="csX1" fmla="*/ 1429 w 1428"/>
                    <a:gd name="csY1" fmla="*/ 0 h 371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428" h="3714">
                      <a:moveTo>
                        <a:pt x="0" y="3715"/>
                      </a:moveTo>
                      <a:lnTo>
                        <a:pt x="1429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C8333A7A-A50D-DB9D-4822-EC173E37B85C}"/>
                    </a:ext>
                  </a:extLst>
                </p:cNvPr>
                <p:cNvSpPr/>
                <p:nvPr/>
              </p:nvSpPr>
              <p:spPr>
                <a:xfrm>
                  <a:off x="6495573" y="4775167"/>
                  <a:ext cx="9525" cy="18478"/>
                </a:xfrm>
                <a:custGeom>
                  <a:avLst/>
                  <a:gdLst>
                    <a:gd name="csX0" fmla="*/ 0 w 9525"/>
                    <a:gd name="csY0" fmla="*/ 18478 h 18478"/>
                    <a:gd name="csX1" fmla="*/ 0 w 9525"/>
                    <a:gd name="csY1" fmla="*/ 0 h 1847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18478">
                      <a:moveTo>
                        <a:pt x="0" y="18478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4AD6849B-871F-5477-A61C-310A3D9373D8}"/>
                    </a:ext>
                  </a:extLst>
                </p:cNvPr>
                <p:cNvSpPr/>
                <p:nvPr/>
              </p:nvSpPr>
              <p:spPr>
                <a:xfrm>
                  <a:off x="6495573" y="4951570"/>
                  <a:ext cx="9525" cy="72485"/>
                </a:xfrm>
                <a:custGeom>
                  <a:avLst/>
                  <a:gdLst>
                    <a:gd name="csX0" fmla="*/ 0 w 9525"/>
                    <a:gd name="csY0" fmla="*/ 72485 h 72485"/>
                    <a:gd name="csX1" fmla="*/ 0 w 9525"/>
                    <a:gd name="csY1" fmla="*/ 0 h 7248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72485">
                      <a:moveTo>
                        <a:pt x="0" y="72485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A1BA5611-18E8-EFD8-BDF5-46D6F492D9F7}"/>
                    </a:ext>
                  </a:extLst>
                </p:cNvPr>
                <p:cNvSpPr/>
                <p:nvPr/>
              </p:nvSpPr>
              <p:spPr>
                <a:xfrm>
                  <a:off x="5958934" y="4951570"/>
                  <a:ext cx="9525" cy="72485"/>
                </a:xfrm>
                <a:custGeom>
                  <a:avLst/>
                  <a:gdLst>
                    <a:gd name="csX0" fmla="*/ 0 w 9525"/>
                    <a:gd name="csY0" fmla="*/ 0 h 72485"/>
                    <a:gd name="csX1" fmla="*/ 0 w 9525"/>
                    <a:gd name="csY1" fmla="*/ 72485 h 7248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72485">
                      <a:moveTo>
                        <a:pt x="0" y="0"/>
                      </a:moveTo>
                      <a:lnTo>
                        <a:pt x="0" y="7248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F8C9AF62-60A2-F3A6-F073-405F23788417}"/>
                    </a:ext>
                  </a:extLst>
                </p:cNvPr>
                <p:cNvSpPr/>
                <p:nvPr/>
              </p:nvSpPr>
              <p:spPr>
                <a:xfrm>
                  <a:off x="6477285" y="4756879"/>
                  <a:ext cx="18288" cy="18287"/>
                </a:xfrm>
                <a:custGeom>
                  <a:avLst/>
                  <a:gdLst>
                    <a:gd name="csX0" fmla="*/ 18288 w 18288"/>
                    <a:gd name="csY0" fmla="*/ 18288 h 18287"/>
                    <a:gd name="csX1" fmla="*/ 0 w 18288"/>
                    <a:gd name="csY1" fmla="*/ 0 h 1828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8288" h="18287">
                      <a:moveTo>
                        <a:pt x="18288" y="18288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079570D1-F001-09F9-38A2-9157C3CBF8B5}"/>
                    </a:ext>
                  </a:extLst>
                </p:cNvPr>
                <p:cNvSpPr/>
                <p:nvPr/>
              </p:nvSpPr>
              <p:spPr>
                <a:xfrm>
                  <a:off x="5958934" y="4756879"/>
                  <a:ext cx="18287" cy="18287"/>
                </a:xfrm>
                <a:custGeom>
                  <a:avLst/>
                  <a:gdLst>
                    <a:gd name="csX0" fmla="*/ 18288 w 18287"/>
                    <a:gd name="csY0" fmla="*/ 0 h 18287"/>
                    <a:gd name="csX1" fmla="*/ 0 w 18287"/>
                    <a:gd name="csY1" fmla="*/ 18288 h 1828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8287" h="18287">
                      <a:moveTo>
                        <a:pt x="18288" y="0"/>
                      </a:moveTo>
                      <a:lnTo>
                        <a:pt x="0" y="18288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B6BD38B5-C1B1-0ABE-9DC3-467428A2922E}"/>
                    </a:ext>
                  </a:extLst>
                </p:cNvPr>
                <p:cNvSpPr/>
                <p:nvPr/>
              </p:nvSpPr>
              <p:spPr>
                <a:xfrm>
                  <a:off x="6215252" y="5471350"/>
                  <a:ext cx="14287" cy="1428"/>
                </a:xfrm>
                <a:custGeom>
                  <a:avLst/>
                  <a:gdLst>
                    <a:gd name="csX0" fmla="*/ 14288 w 14287"/>
                    <a:gd name="csY0" fmla="*/ 1429 h 1428"/>
                    <a:gd name="csX1" fmla="*/ 0 w 14287"/>
                    <a:gd name="csY1" fmla="*/ 0 h 142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4287" h="1428">
                      <a:moveTo>
                        <a:pt x="14288" y="1429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097C0382-8D12-4D26-D68D-D37A08D5E25A}"/>
                    </a:ext>
                  </a:extLst>
                </p:cNvPr>
                <p:cNvSpPr/>
                <p:nvPr/>
              </p:nvSpPr>
              <p:spPr>
                <a:xfrm>
                  <a:off x="6209918" y="5524309"/>
                  <a:ext cx="1619" cy="190"/>
                </a:xfrm>
                <a:custGeom>
                  <a:avLst/>
                  <a:gdLst>
                    <a:gd name="csX0" fmla="*/ 0 w 1619"/>
                    <a:gd name="csY0" fmla="*/ 0 h 190"/>
                    <a:gd name="csX1" fmla="*/ 1619 w 1619"/>
                    <a:gd name="csY1" fmla="*/ 191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619" h="190">
                      <a:moveTo>
                        <a:pt x="0" y="0"/>
                      </a:moveTo>
                      <a:lnTo>
                        <a:pt x="1619" y="191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B14D4350-1471-1771-12BF-55866C0531B9}"/>
                    </a:ext>
                  </a:extLst>
                </p:cNvPr>
                <p:cNvSpPr/>
                <p:nvPr/>
              </p:nvSpPr>
              <p:spPr>
                <a:xfrm>
                  <a:off x="6128479" y="5576791"/>
                  <a:ext cx="4762" cy="64579"/>
                </a:xfrm>
                <a:custGeom>
                  <a:avLst/>
                  <a:gdLst>
                    <a:gd name="csX0" fmla="*/ 4763 w 4762"/>
                    <a:gd name="csY0" fmla="*/ 0 h 64579"/>
                    <a:gd name="csX1" fmla="*/ 952 w 4762"/>
                    <a:gd name="csY1" fmla="*/ 52673 h 64579"/>
                    <a:gd name="csX2" fmla="*/ 0 w 4762"/>
                    <a:gd name="csY2" fmla="*/ 64579 h 6457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4762" h="64579">
                      <a:moveTo>
                        <a:pt x="4763" y="0"/>
                      </a:moveTo>
                      <a:lnTo>
                        <a:pt x="952" y="52673"/>
                      </a:lnTo>
                      <a:lnTo>
                        <a:pt x="0" y="64579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99A4D6B1-94CB-D4BD-A880-1D926A1478CB}"/>
                    </a:ext>
                  </a:extLst>
                </p:cNvPr>
                <p:cNvSpPr/>
                <p:nvPr/>
              </p:nvSpPr>
              <p:spPr>
                <a:xfrm>
                  <a:off x="6126193" y="5643181"/>
                  <a:ext cx="2190" cy="30384"/>
                </a:xfrm>
                <a:custGeom>
                  <a:avLst/>
                  <a:gdLst>
                    <a:gd name="csX0" fmla="*/ 2191 w 2190"/>
                    <a:gd name="csY0" fmla="*/ 0 h 30384"/>
                    <a:gd name="csX1" fmla="*/ 0 w 2190"/>
                    <a:gd name="csY1" fmla="*/ 30385 h 3038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190" h="30384">
                      <a:moveTo>
                        <a:pt x="2191" y="0"/>
                      </a:moveTo>
                      <a:lnTo>
                        <a:pt x="0" y="3038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A515636C-50BD-D7F3-BAD6-19644B40324E}"/>
                    </a:ext>
                  </a:extLst>
                </p:cNvPr>
                <p:cNvSpPr/>
                <p:nvPr/>
              </p:nvSpPr>
              <p:spPr>
                <a:xfrm>
                  <a:off x="6179438" y="5538215"/>
                  <a:ext cx="2952" cy="95"/>
                </a:xfrm>
                <a:custGeom>
                  <a:avLst/>
                  <a:gdLst>
                    <a:gd name="csX0" fmla="*/ 2953 w 2952"/>
                    <a:gd name="csY0" fmla="*/ 0 h 95"/>
                    <a:gd name="csX1" fmla="*/ 0 w 2952"/>
                    <a:gd name="csY1" fmla="*/ 95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952" h="95">
                      <a:moveTo>
                        <a:pt x="2953" y="0"/>
                      </a:moveTo>
                      <a:lnTo>
                        <a:pt x="0" y="9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88D1FFED-D4CE-9BBF-DD16-D7A675D69A81}"/>
                    </a:ext>
                  </a:extLst>
                </p:cNvPr>
                <p:cNvSpPr/>
                <p:nvPr/>
              </p:nvSpPr>
              <p:spPr>
                <a:xfrm>
                  <a:off x="6181248" y="5590698"/>
                  <a:ext cx="25622" cy="857"/>
                </a:xfrm>
                <a:custGeom>
                  <a:avLst/>
                  <a:gdLst>
                    <a:gd name="csX0" fmla="*/ 0 w 25622"/>
                    <a:gd name="csY0" fmla="*/ 857 h 857"/>
                    <a:gd name="csX1" fmla="*/ 25622 w 25622"/>
                    <a:gd name="csY1" fmla="*/ 0 h 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5622" h="857">
                      <a:moveTo>
                        <a:pt x="0" y="857"/>
                      </a:moveTo>
                      <a:lnTo>
                        <a:pt x="25622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E647FB9F-8F6D-81D5-4C0E-3A9C4F8713A0}"/>
                    </a:ext>
                  </a:extLst>
                </p:cNvPr>
                <p:cNvSpPr/>
                <p:nvPr/>
              </p:nvSpPr>
              <p:spPr>
                <a:xfrm>
                  <a:off x="6495668" y="5188743"/>
                  <a:ext cx="128206" cy="128206"/>
                </a:xfrm>
                <a:custGeom>
                  <a:avLst/>
                  <a:gdLst>
                    <a:gd name="csX0" fmla="*/ 128207 w 128206"/>
                    <a:gd name="csY0" fmla="*/ 128206 h 128206"/>
                    <a:gd name="csX1" fmla="*/ 0 w 128206"/>
                    <a:gd name="csY1" fmla="*/ 0 h 12820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28206" h="128206">
                      <a:moveTo>
                        <a:pt x="128207" y="128206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A46DCEE5-32D8-DD80-F74F-465295D5B2CA}"/>
                    </a:ext>
                  </a:extLst>
                </p:cNvPr>
                <p:cNvSpPr/>
                <p:nvPr/>
              </p:nvSpPr>
              <p:spPr>
                <a:xfrm>
                  <a:off x="5830633" y="5188743"/>
                  <a:ext cx="128206" cy="128206"/>
                </a:xfrm>
                <a:custGeom>
                  <a:avLst/>
                  <a:gdLst>
                    <a:gd name="csX0" fmla="*/ 128207 w 128206"/>
                    <a:gd name="csY0" fmla="*/ 0 h 128206"/>
                    <a:gd name="csX1" fmla="*/ 0 w 128206"/>
                    <a:gd name="csY1" fmla="*/ 128206 h 12820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28206" h="128206">
                      <a:moveTo>
                        <a:pt x="128207" y="0"/>
                      </a:moveTo>
                      <a:lnTo>
                        <a:pt x="0" y="128206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D9265EC0-59A2-6E6C-C3F3-E743ED5E372B}"/>
                    </a:ext>
                  </a:extLst>
                </p:cNvPr>
                <p:cNvSpPr/>
                <p:nvPr/>
              </p:nvSpPr>
              <p:spPr>
                <a:xfrm>
                  <a:off x="6392131" y="5311044"/>
                  <a:ext cx="43053" cy="100202"/>
                </a:xfrm>
                <a:custGeom>
                  <a:avLst/>
                  <a:gdLst>
                    <a:gd name="csX0" fmla="*/ 0 w 43053"/>
                    <a:gd name="csY0" fmla="*/ 100203 h 100202"/>
                    <a:gd name="csX1" fmla="*/ 22479 w 43053"/>
                    <a:gd name="csY1" fmla="*/ 48673 h 100202"/>
                    <a:gd name="csX2" fmla="*/ 43053 w 43053"/>
                    <a:gd name="csY2" fmla="*/ 0 h 10020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43053" h="100202">
                      <a:moveTo>
                        <a:pt x="0" y="100203"/>
                      </a:moveTo>
                      <a:lnTo>
                        <a:pt x="22479" y="48673"/>
                      </a:lnTo>
                      <a:lnTo>
                        <a:pt x="43053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2AE4FF33-6C88-F122-DB8C-97BD2B8330B0}"/>
                    </a:ext>
                  </a:extLst>
                </p:cNvPr>
                <p:cNvSpPr/>
                <p:nvPr/>
              </p:nvSpPr>
              <p:spPr>
                <a:xfrm>
                  <a:off x="6362985" y="5411247"/>
                  <a:ext cx="29146" cy="44291"/>
                </a:xfrm>
                <a:custGeom>
                  <a:avLst/>
                  <a:gdLst>
                    <a:gd name="csX0" fmla="*/ 29146 w 29146"/>
                    <a:gd name="csY0" fmla="*/ 0 h 44291"/>
                    <a:gd name="csX1" fmla="*/ 0 w 29146"/>
                    <a:gd name="csY1" fmla="*/ 44291 h 4429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9146" h="44291">
                      <a:moveTo>
                        <a:pt x="29146" y="0"/>
                      </a:moveTo>
                      <a:cubicBezTo>
                        <a:pt x="18955" y="14383"/>
                        <a:pt x="9239" y="29147"/>
                        <a:pt x="0" y="44291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96A5F4D2-1B5F-9E64-AFD2-E74AEC690680}"/>
                    </a:ext>
                  </a:extLst>
                </p:cNvPr>
                <p:cNvSpPr/>
                <p:nvPr/>
              </p:nvSpPr>
              <p:spPr>
                <a:xfrm>
                  <a:off x="6273640" y="5509545"/>
                  <a:ext cx="62103" cy="108775"/>
                </a:xfrm>
                <a:custGeom>
                  <a:avLst/>
                  <a:gdLst>
                    <a:gd name="csX0" fmla="*/ 0 w 62103"/>
                    <a:gd name="csY0" fmla="*/ 108776 h 108775"/>
                    <a:gd name="csX1" fmla="*/ 10478 w 62103"/>
                    <a:gd name="csY1" fmla="*/ 90773 h 108775"/>
                    <a:gd name="csX2" fmla="*/ 21241 w 62103"/>
                    <a:gd name="csY2" fmla="*/ 72485 h 108775"/>
                    <a:gd name="csX3" fmla="*/ 32004 w 62103"/>
                    <a:gd name="csY3" fmla="*/ 54197 h 108775"/>
                    <a:gd name="csX4" fmla="*/ 42577 w 62103"/>
                    <a:gd name="csY4" fmla="*/ 35909 h 108775"/>
                    <a:gd name="csX5" fmla="*/ 52578 w 62103"/>
                    <a:gd name="csY5" fmla="*/ 17717 h 108775"/>
                    <a:gd name="csX6" fmla="*/ 62103 w 62103"/>
                    <a:gd name="csY6" fmla="*/ 0 h 10877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2103" h="108775">
                      <a:moveTo>
                        <a:pt x="0" y="108776"/>
                      </a:moveTo>
                      <a:lnTo>
                        <a:pt x="10478" y="90773"/>
                      </a:lnTo>
                      <a:lnTo>
                        <a:pt x="21241" y="72485"/>
                      </a:lnTo>
                      <a:lnTo>
                        <a:pt x="32004" y="54197"/>
                      </a:lnTo>
                      <a:lnTo>
                        <a:pt x="42577" y="35909"/>
                      </a:lnTo>
                      <a:lnTo>
                        <a:pt x="52578" y="17717"/>
                      </a:lnTo>
                      <a:lnTo>
                        <a:pt x="62103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B5913C28-3221-C091-5FEC-5DF172C02243}"/>
                    </a:ext>
                  </a:extLst>
                </p:cNvPr>
                <p:cNvSpPr/>
                <p:nvPr/>
              </p:nvSpPr>
              <p:spPr>
                <a:xfrm>
                  <a:off x="6335553" y="5455443"/>
                  <a:ext cx="27432" cy="54387"/>
                </a:xfrm>
                <a:custGeom>
                  <a:avLst/>
                  <a:gdLst>
                    <a:gd name="csX0" fmla="*/ 0 w 27432"/>
                    <a:gd name="csY0" fmla="*/ 54388 h 54387"/>
                    <a:gd name="csX1" fmla="*/ 27432 w 27432"/>
                    <a:gd name="csY1" fmla="*/ 0 h 5438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7432" h="54387">
                      <a:moveTo>
                        <a:pt x="0" y="54388"/>
                      </a:moveTo>
                      <a:cubicBezTo>
                        <a:pt x="10001" y="36671"/>
                        <a:pt x="19145" y="18574"/>
                        <a:pt x="27432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88522EA2-8E1A-CE96-4709-B1E63A1CCD5E}"/>
                    </a:ext>
                  </a:extLst>
                </p:cNvPr>
                <p:cNvSpPr/>
                <p:nvPr/>
              </p:nvSpPr>
              <p:spPr>
                <a:xfrm>
                  <a:off x="6147815" y="5599461"/>
                  <a:ext cx="3143" cy="666"/>
                </a:xfrm>
                <a:custGeom>
                  <a:avLst/>
                  <a:gdLst>
                    <a:gd name="csX0" fmla="*/ 3143 w 3143"/>
                    <a:gd name="csY0" fmla="*/ 0 h 666"/>
                    <a:gd name="csX1" fmla="*/ 0 w 3143"/>
                    <a:gd name="csY1" fmla="*/ 667 h 6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143" h="666">
                      <a:moveTo>
                        <a:pt x="3143" y="0"/>
                      </a:moveTo>
                      <a:lnTo>
                        <a:pt x="0" y="667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0C26FACA-71B6-C46C-F8F7-D39D4657FA79}"/>
                    </a:ext>
                  </a:extLst>
                </p:cNvPr>
                <p:cNvSpPr/>
                <p:nvPr/>
              </p:nvSpPr>
              <p:spPr>
                <a:xfrm>
                  <a:off x="6157435" y="5644228"/>
                  <a:ext cx="44481" cy="8286"/>
                </a:xfrm>
                <a:custGeom>
                  <a:avLst/>
                  <a:gdLst>
                    <a:gd name="csX0" fmla="*/ 0 w 44481"/>
                    <a:gd name="csY0" fmla="*/ 8287 h 8286"/>
                    <a:gd name="csX1" fmla="*/ 44482 w 44481"/>
                    <a:gd name="csY1" fmla="*/ 0 h 828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4481" h="8286">
                      <a:moveTo>
                        <a:pt x="0" y="8287"/>
                      </a:moveTo>
                      <a:lnTo>
                        <a:pt x="44482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8FABF7CE-4350-9A39-63B0-6466063C53FD}"/>
                    </a:ext>
                  </a:extLst>
                </p:cNvPr>
                <p:cNvSpPr/>
                <p:nvPr/>
              </p:nvSpPr>
              <p:spPr>
                <a:xfrm>
                  <a:off x="6194964" y="5675756"/>
                  <a:ext cx="32861" cy="9525"/>
                </a:xfrm>
                <a:custGeom>
                  <a:avLst/>
                  <a:gdLst>
                    <a:gd name="csX0" fmla="*/ 0 w 32861"/>
                    <a:gd name="csY0" fmla="*/ 0 h 9525"/>
                    <a:gd name="csX1" fmla="*/ 32861 w 32861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2861" h="9525">
                      <a:moveTo>
                        <a:pt x="0" y="0"/>
                      </a:moveTo>
                      <a:lnTo>
                        <a:pt x="32861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0D66BD32-29AE-0E68-90EA-F17153E4A72B}"/>
                    </a:ext>
                  </a:extLst>
                </p:cNvPr>
                <p:cNvSpPr/>
                <p:nvPr/>
              </p:nvSpPr>
              <p:spPr>
                <a:xfrm>
                  <a:off x="6229158" y="5617939"/>
                  <a:ext cx="44672" cy="57340"/>
                </a:xfrm>
                <a:custGeom>
                  <a:avLst/>
                  <a:gdLst>
                    <a:gd name="csX0" fmla="*/ 0 w 44672"/>
                    <a:gd name="csY0" fmla="*/ 57341 h 57340"/>
                    <a:gd name="csX1" fmla="*/ 4667 w 44672"/>
                    <a:gd name="csY1" fmla="*/ 55721 h 57340"/>
                    <a:gd name="csX2" fmla="*/ 8668 w 44672"/>
                    <a:gd name="csY2" fmla="*/ 53150 h 57340"/>
                    <a:gd name="csX3" fmla="*/ 13145 w 44672"/>
                    <a:gd name="csY3" fmla="*/ 48863 h 57340"/>
                    <a:gd name="csX4" fmla="*/ 15907 w 44672"/>
                    <a:gd name="csY4" fmla="*/ 45530 h 57340"/>
                    <a:gd name="csX5" fmla="*/ 17526 w 44672"/>
                    <a:gd name="csY5" fmla="*/ 43243 h 57340"/>
                    <a:gd name="csX6" fmla="*/ 19717 w 44672"/>
                    <a:gd name="csY6" fmla="*/ 40196 h 57340"/>
                    <a:gd name="csX7" fmla="*/ 23622 w 44672"/>
                    <a:gd name="csY7" fmla="*/ 34480 h 57340"/>
                    <a:gd name="csX8" fmla="*/ 28956 w 44672"/>
                    <a:gd name="csY8" fmla="*/ 26098 h 57340"/>
                    <a:gd name="csX9" fmla="*/ 33338 w 44672"/>
                    <a:gd name="csY9" fmla="*/ 18955 h 57340"/>
                    <a:gd name="csX10" fmla="*/ 38576 w 44672"/>
                    <a:gd name="csY10" fmla="*/ 10287 h 57340"/>
                    <a:gd name="csX11" fmla="*/ 44672 w 44672"/>
                    <a:gd name="csY11" fmla="*/ 0 h 5734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</a:cxnLst>
                  <a:rect l="l" t="t" r="r" b="b"/>
                  <a:pathLst>
                    <a:path w="44672" h="57340">
                      <a:moveTo>
                        <a:pt x="0" y="57341"/>
                      </a:moveTo>
                      <a:lnTo>
                        <a:pt x="4667" y="55721"/>
                      </a:lnTo>
                      <a:lnTo>
                        <a:pt x="8668" y="53150"/>
                      </a:lnTo>
                      <a:lnTo>
                        <a:pt x="13145" y="48863"/>
                      </a:lnTo>
                      <a:lnTo>
                        <a:pt x="15907" y="45530"/>
                      </a:lnTo>
                      <a:lnTo>
                        <a:pt x="17526" y="43243"/>
                      </a:lnTo>
                      <a:lnTo>
                        <a:pt x="19717" y="40196"/>
                      </a:lnTo>
                      <a:lnTo>
                        <a:pt x="23622" y="34480"/>
                      </a:lnTo>
                      <a:lnTo>
                        <a:pt x="28956" y="26098"/>
                      </a:lnTo>
                      <a:lnTo>
                        <a:pt x="33338" y="18955"/>
                      </a:lnTo>
                      <a:lnTo>
                        <a:pt x="38576" y="10287"/>
                      </a:lnTo>
                      <a:lnTo>
                        <a:pt x="44672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F806BCA1-CC4B-F608-FA3A-A93B212BC9EC}"/>
                    </a:ext>
                  </a:extLst>
                </p:cNvPr>
                <p:cNvSpPr/>
                <p:nvPr/>
              </p:nvSpPr>
              <p:spPr>
                <a:xfrm>
                  <a:off x="6128098" y="5640133"/>
                  <a:ext cx="4381" cy="1428"/>
                </a:xfrm>
                <a:custGeom>
                  <a:avLst/>
                  <a:gdLst>
                    <a:gd name="csX0" fmla="*/ 4382 w 4381"/>
                    <a:gd name="csY0" fmla="*/ 0 h 1428"/>
                    <a:gd name="csX1" fmla="*/ 0 w 4381"/>
                    <a:gd name="csY1" fmla="*/ 1429 h 142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381" h="1428">
                      <a:moveTo>
                        <a:pt x="4382" y="0"/>
                      </a:moveTo>
                      <a:lnTo>
                        <a:pt x="0" y="1429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2AA4F69D-16D1-6182-9C47-089DBAEA1A44}"/>
                    </a:ext>
                  </a:extLst>
                </p:cNvPr>
                <p:cNvSpPr/>
                <p:nvPr/>
              </p:nvSpPr>
              <p:spPr>
                <a:xfrm>
                  <a:off x="6144862" y="5673661"/>
                  <a:ext cx="55816" cy="18478"/>
                </a:xfrm>
                <a:custGeom>
                  <a:avLst/>
                  <a:gdLst>
                    <a:gd name="csX0" fmla="*/ 0 w 55816"/>
                    <a:gd name="csY0" fmla="*/ 18478 h 18478"/>
                    <a:gd name="csX1" fmla="*/ 55817 w 55816"/>
                    <a:gd name="csY1" fmla="*/ 0 h 1847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5816" h="18478">
                      <a:moveTo>
                        <a:pt x="0" y="18478"/>
                      </a:moveTo>
                      <a:lnTo>
                        <a:pt x="55817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37272851-49C6-39D4-CA23-30401322F7D7}"/>
                    </a:ext>
                  </a:extLst>
                </p:cNvPr>
                <p:cNvSpPr/>
                <p:nvPr/>
              </p:nvSpPr>
              <p:spPr>
                <a:xfrm>
                  <a:off x="6200203" y="5670231"/>
                  <a:ext cx="7143" cy="3524"/>
                </a:xfrm>
                <a:custGeom>
                  <a:avLst/>
                  <a:gdLst>
                    <a:gd name="csX0" fmla="*/ 0 w 7143"/>
                    <a:gd name="csY0" fmla="*/ 3524 h 3524"/>
                    <a:gd name="csX1" fmla="*/ 7144 w 7143"/>
                    <a:gd name="csY1" fmla="*/ 0 h 352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143" h="3524">
                      <a:moveTo>
                        <a:pt x="0" y="3524"/>
                      </a:moveTo>
                      <a:cubicBezTo>
                        <a:pt x="2572" y="2763"/>
                        <a:pt x="5048" y="1619"/>
                        <a:pt x="7144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FB18447D-988B-78F3-A1B6-06BD945E63EA}"/>
                    </a:ext>
                  </a:extLst>
                </p:cNvPr>
                <p:cNvSpPr/>
                <p:nvPr/>
              </p:nvSpPr>
              <p:spPr>
                <a:xfrm>
                  <a:off x="5904546" y="5313520"/>
                  <a:ext cx="31051" cy="100012"/>
                </a:xfrm>
                <a:custGeom>
                  <a:avLst/>
                  <a:gdLst>
                    <a:gd name="csX0" fmla="*/ 31052 w 31051"/>
                    <a:gd name="csY0" fmla="*/ 0 h 100012"/>
                    <a:gd name="csX1" fmla="*/ 19145 w 31051"/>
                    <a:gd name="csY1" fmla="*/ 37052 h 100012"/>
                    <a:gd name="csX2" fmla="*/ 8096 w 31051"/>
                    <a:gd name="csY2" fmla="*/ 73533 h 100012"/>
                    <a:gd name="csX3" fmla="*/ 0 w 31051"/>
                    <a:gd name="csY3" fmla="*/ 100013 h 1000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31051" h="100012">
                      <a:moveTo>
                        <a:pt x="31052" y="0"/>
                      </a:moveTo>
                      <a:lnTo>
                        <a:pt x="19145" y="37052"/>
                      </a:lnTo>
                      <a:lnTo>
                        <a:pt x="8096" y="73533"/>
                      </a:lnTo>
                      <a:lnTo>
                        <a:pt x="0" y="100013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CA1F83F6-5E7F-F235-9EBE-1EEAED6D3F25}"/>
                    </a:ext>
                  </a:extLst>
                </p:cNvPr>
                <p:cNvSpPr/>
                <p:nvPr/>
              </p:nvSpPr>
              <p:spPr>
                <a:xfrm>
                  <a:off x="5958839" y="5171693"/>
                  <a:ext cx="9525" cy="17049"/>
                </a:xfrm>
                <a:custGeom>
                  <a:avLst/>
                  <a:gdLst>
                    <a:gd name="csX0" fmla="*/ 0 w 9525"/>
                    <a:gd name="csY0" fmla="*/ 0 h 17049"/>
                    <a:gd name="csX1" fmla="*/ 0 w 9525"/>
                    <a:gd name="csY1" fmla="*/ 17050 h 1704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17049">
                      <a:moveTo>
                        <a:pt x="0" y="0"/>
                      </a:moveTo>
                      <a:lnTo>
                        <a:pt x="0" y="1705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C5AAF1D5-BC5E-BC2D-AC42-BB2C743A2B07}"/>
                    </a:ext>
                  </a:extLst>
                </p:cNvPr>
                <p:cNvSpPr/>
                <p:nvPr/>
              </p:nvSpPr>
              <p:spPr>
                <a:xfrm>
                  <a:off x="6495668" y="5171693"/>
                  <a:ext cx="9525" cy="17049"/>
                </a:xfrm>
                <a:custGeom>
                  <a:avLst/>
                  <a:gdLst>
                    <a:gd name="csX0" fmla="*/ 0 w 9525"/>
                    <a:gd name="csY0" fmla="*/ 17050 h 17049"/>
                    <a:gd name="csX1" fmla="*/ 0 w 9525"/>
                    <a:gd name="csY1" fmla="*/ 0 h 1704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17049">
                      <a:moveTo>
                        <a:pt x="0" y="1705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C579C296-EB78-4960-76CC-2F896983A91A}"/>
                    </a:ext>
                  </a:extLst>
                </p:cNvPr>
                <p:cNvSpPr/>
                <p:nvPr/>
              </p:nvSpPr>
              <p:spPr>
                <a:xfrm>
                  <a:off x="6125146" y="5649562"/>
                  <a:ext cx="2762" cy="1047"/>
                </a:xfrm>
                <a:custGeom>
                  <a:avLst/>
                  <a:gdLst>
                    <a:gd name="csX0" fmla="*/ 2762 w 2762"/>
                    <a:gd name="csY0" fmla="*/ 0 h 1047"/>
                    <a:gd name="csX1" fmla="*/ 0 w 2762"/>
                    <a:gd name="csY1" fmla="*/ 1048 h 104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762" h="1047">
                      <a:moveTo>
                        <a:pt x="2762" y="0"/>
                      </a:moveTo>
                      <a:lnTo>
                        <a:pt x="0" y="1048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19349470-2620-5E99-A0E1-6E5C51AB90BC}"/>
                    </a:ext>
                  </a:extLst>
                </p:cNvPr>
                <p:cNvSpPr/>
                <p:nvPr/>
              </p:nvSpPr>
              <p:spPr>
                <a:xfrm>
                  <a:off x="6144672" y="5679757"/>
                  <a:ext cx="52006" cy="20478"/>
                </a:xfrm>
                <a:custGeom>
                  <a:avLst/>
                  <a:gdLst>
                    <a:gd name="csX0" fmla="*/ 0 w 52006"/>
                    <a:gd name="csY0" fmla="*/ 20479 h 20478"/>
                    <a:gd name="csX1" fmla="*/ 52007 w 52006"/>
                    <a:gd name="csY1" fmla="*/ 0 h 2047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2006" h="20478">
                      <a:moveTo>
                        <a:pt x="0" y="20479"/>
                      </a:moveTo>
                      <a:lnTo>
                        <a:pt x="52007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EA36E948-C211-0175-0DF1-4CAE8D509239}"/>
                    </a:ext>
                  </a:extLst>
                </p:cNvPr>
                <p:cNvSpPr/>
                <p:nvPr/>
              </p:nvSpPr>
              <p:spPr>
                <a:xfrm>
                  <a:off x="6196583" y="5675470"/>
                  <a:ext cx="7239" cy="4286"/>
                </a:xfrm>
                <a:custGeom>
                  <a:avLst/>
                  <a:gdLst>
                    <a:gd name="csX0" fmla="*/ 0 w 7239"/>
                    <a:gd name="csY0" fmla="*/ 4286 h 4286"/>
                    <a:gd name="csX1" fmla="*/ 7239 w 7239"/>
                    <a:gd name="csY1" fmla="*/ 0 h 428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239" h="4286">
                      <a:moveTo>
                        <a:pt x="0" y="4286"/>
                      </a:moveTo>
                      <a:cubicBezTo>
                        <a:pt x="2667" y="3334"/>
                        <a:pt x="5144" y="1905"/>
                        <a:pt x="7239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A6DA4E60-8792-B03F-1A81-A2E35FF72BA6}"/>
                    </a:ext>
                  </a:extLst>
                </p:cNvPr>
                <p:cNvSpPr/>
                <p:nvPr/>
              </p:nvSpPr>
              <p:spPr>
                <a:xfrm>
                  <a:off x="5896355" y="5462206"/>
                  <a:ext cx="5429" cy="476"/>
                </a:xfrm>
                <a:custGeom>
                  <a:avLst/>
                  <a:gdLst>
                    <a:gd name="csX0" fmla="*/ 5429 w 5429"/>
                    <a:gd name="csY0" fmla="*/ 476 h 476"/>
                    <a:gd name="csX1" fmla="*/ 0 w 5429"/>
                    <a:gd name="csY1" fmla="*/ 0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429" h="476">
                      <a:moveTo>
                        <a:pt x="5429" y="476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A7E6B97D-9EEF-5375-04DC-C54172B5D4D2}"/>
                    </a:ext>
                  </a:extLst>
                </p:cNvPr>
                <p:cNvSpPr/>
                <p:nvPr/>
              </p:nvSpPr>
              <p:spPr>
                <a:xfrm>
                  <a:off x="5891021" y="5515165"/>
                  <a:ext cx="18859" cy="1905"/>
                </a:xfrm>
                <a:custGeom>
                  <a:avLst/>
                  <a:gdLst>
                    <a:gd name="csX0" fmla="*/ 0 w 18859"/>
                    <a:gd name="csY0" fmla="*/ 0 h 1905"/>
                    <a:gd name="csX1" fmla="*/ 18860 w 18859"/>
                    <a:gd name="csY1" fmla="*/ 1905 h 190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8859" h="1905">
                      <a:moveTo>
                        <a:pt x="0" y="0"/>
                      </a:moveTo>
                      <a:lnTo>
                        <a:pt x="18860" y="190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8232CFD3-DD95-26D8-83BB-CE435F6A7390}"/>
                    </a:ext>
                  </a:extLst>
                </p:cNvPr>
                <p:cNvSpPr/>
                <p:nvPr/>
              </p:nvSpPr>
              <p:spPr>
                <a:xfrm>
                  <a:off x="6415372" y="5675756"/>
                  <a:ext cx="11334" cy="9525"/>
                </a:xfrm>
                <a:custGeom>
                  <a:avLst/>
                  <a:gdLst>
                    <a:gd name="csX0" fmla="*/ 0 w 11334"/>
                    <a:gd name="csY0" fmla="*/ 0 h 9525"/>
                    <a:gd name="csX1" fmla="*/ 11335 w 11334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1334" h="9525">
                      <a:moveTo>
                        <a:pt x="0" y="0"/>
                      </a:moveTo>
                      <a:lnTo>
                        <a:pt x="1133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BBE80A22-A930-8E31-79C3-5E0B3A4C1865}"/>
                    </a:ext>
                  </a:extLst>
                </p:cNvPr>
                <p:cNvSpPr/>
                <p:nvPr/>
              </p:nvSpPr>
              <p:spPr>
                <a:xfrm>
                  <a:off x="6126574" y="5567933"/>
                  <a:ext cx="7810" cy="11810"/>
                </a:xfrm>
                <a:custGeom>
                  <a:avLst/>
                  <a:gdLst>
                    <a:gd name="csX0" fmla="*/ 0 w 7810"/>
                    <a:gd name="csY0" fmla="*/ 11811 h 11810"/>
                    <a:gd name="csX1" fmla="*/ 952 w 7810"/>
                    <a:gd name="csY1" fmla="*/ 11525 h 11810"/>
                    <a:gd name="csX2" fmla="*/ 2191 w 7810"/>
                    <a:gd name="csY2" fmla="*/ 11239 h 11810"/>
                    <a:gd name="csX3" fmla="*/ 3524 w 7810"/>
                    <a:gd name="csY3" fmla="*/ 10859 h 11810"/>
                    <a:gd name="csX4" fmla="*/ 4381 w 7810"/>
                    <a:gd name="csY4" fmla="*/ 10287 h 11810"/>
                    <a:gd name="csX5" fmla="*/ 5048 w 7810"/>
                    <a:gd name="csY5" fmla="*/ 9049 h 11810"/>
                    <a:gd name="csX6" fmla="*/ 5810 w 7810"/>
                    <a:gd name="csY6" fmla="*/ 6953 h 11810"/>
                    <a:gd name="csX7" fmla="*/ 6763 w 7810"/>
                    <a:gd name="csY7" fmla="*/ 3715 h 11810"/>
                    <a:gd name="csX8" fmla="*/ 7810 w 7810"/>
                    <a:gd name="csY8" fmla="*/ 0 h 1181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10" h="11810">
                      <a:moveTo>
                        <a:pt x="0" y="11811"/>
                      </a:moveTo>
                      <a:lnTo>
                        <a:pt x="952" y="11525"/>
                      </a:lnTo>
                      <a:lnTo>
                        <a:pt x="2191" y="11239"/>
                      </a:lnTo>
                      <a:lnTo>
                        <a:pt x="3524" y="10859"/>
                      </a:lnTo>
                      <a:lnTo>
                        <a:pt x="4381" y="10287"/>
                      </a:lnTo>
                      <a:lnTo>
                        <a:pt x="5048" y="9049"/>
                      </a:lnTo>
                      <a:lnTo>
                        <a:pt x="5810" y="6953"/>
                      </a:lnTo>
                      <a:lnTo>
                        <a:pt x="6763" y="3715"/>
                      </a:lnTo>
                      <a:lnTo>
                        <a:pt x="781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B61E14AF-25DD-F7A6-8842-C6E03EC2E6E3}"/>
                    </a:ext>
                  </a:extLst>
                </p:cNvPr>
                <p:cNvSpPr/>
                <p:nvPr/>
              </p:nvSpPr>
              <p:spPr>
                <a:xfrm>
                  <a:off x="6295738" y="5580030"/>
                  <a:ext cx="20954" cy="9525"/>
                </a:xfrm>
                <a:custGeom>
                  <a:avLst/>
                  <a:gdLst>
                    <a:gd name="csX0" fmla="*/ 0 w 20954"/>
                    <a:gd name="csY0" fmla="*/ 0 h 9525"/>
                    <a:gd name="csX1" fmla="*/ 20955 w 20954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0954" h="9525">
                      <a:moveTo>
                        <a:pt x="0" y="0"/>
                      </a:moveTo>
                      <a:lnTo>
                        <a:pt x="2095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1D405DF1-53C8-3BC9-E6C0-7218AAF4C397}"/>
                    </a:ext>
                  </a:extLst>
                </p:cNvPr>
                <p:cNvSpPr/>
                <p:nvPr/>
              </p:nvSpPr>
              <p:spPr>
                <a:xfrm>
                  <a:off x="5887878" y="5527166"/>
                  <a:ext cx="1619" cy="9525"/>
                </a:xfrm>
                <a:custGeom>
                  <a:avLst/>
                  <a:gdLst>
                    <a:gd name="csX0" fmla="*/ 1619 w 1619"/>
                    <a:gd name="csY0" fmla="*/ 0 h 9525"/>
                    <a:gd name="csX1" fmla="*/ 0 w 1619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619" h="9525">
                      <a:moveTo>
                        <a:pt x="1619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1529C20F-0E42-2032-A2B4-42317BF3268F}"/>
                    </a:ext>
                  </a:extLst>
                </p:cNvPr>
                <p:cNvSpPr/>
                <p:nvPr/>
              </p:nvSpPr>
              <p:spPr>
                <a:xfrm>
                  <a:off x="5888164" y="5580411"/>
                  <a:ext cx="19907" cy="95"/>
                </a:xfrm>
                <a:custGeom>
                  <a:avLst/>
                  <a:gdLst>
                    <a:gd name="csX0" fmla="*/ 0 w 19907"/>
                    <a:gd name="csY0" fmla="*/ 95 h 95"/>
                    <a:gd name="csX1" fmla="*/ 19907 w 19907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907" h="95">
                      <a:moveTo>
                        <a:pt x="0" y="95"/>
                      </a:moveTo>
                      <a:lnTo>
                        <a:pt x="19907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1F12CF66-8A0B-4970-0BFE-8D757D566EAC}"/>
                    </a:ext>
                  </a:extLst>
                </p:cNvPr>
                <p:cNvSpPr/>
                <p:nvPr/>
              </p:nvSpPr>
              <p:spPr>
                <a:xfrm>
                  <a:off x="6006655" y="5675756"/>
                  <a:ext cx="10763" cy="9525"/>
                </a:xfrm>
                <a:custGeom>
                  <a:avLst/>
                  <a:gdLst>
                    <a:gd name="csX0" fmla="*/ 0 w 10763"/>
                    <a:gd name="csY0" fmla="*/ 0 h 9525"/>
                    <a:gd name="csX1" fmla="*/ 10763 w 10763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763" h="9525">
                      <a:moveTo>
                        <a:pt x="0" y="0"/>
                      </a:moveTo>
                      <a:lnTo>
                        <a:pt x="10763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D732EBD7-4661-6F24-EC51-680DCA662EF7}"/>
                    </a:ext>
                  </a:extLst>
                </p:cNvPr>
                <p:cNvSpPr/>
                <p:nvPr/>
              </p:nvSpPr>
              <p:spPr>
                <a:xfrm>
                  <a:off x="6113525" y="5580030"/>
                  <a:ext cx="16097" cy="9525"/>
                </a:xfrm>
                <a:custGeom>
                  <a:avLst/>
                  <a:gdLst>
                    <a:gd name="csX0" fmla="*/ 0 w 16097"/>
                    <a:gd name="csY0" fmla="*/ 0 h 9525"/>
                    <a:gd name="csX1" fmla="*/ 16097 w 16097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6097" h="9525">
                      <a:moveTo>
                        <a:pt x="0" y="0"/>
                      </a:moveTo>
                      <a:lnTo>
                        <a:pt x="16097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86CF9DC8-91C0-C210-51AB-1A8A6B1C776C}"/>
                    </a:ext>
                  </a:extLst>
                </p:cNvPr>
                <p:cNvSpPr/>
                <p:nvPr/>
              </p:nvSpPr>
              <p:spPr>
                <a:xfrm>
                  <a:off x="6467569" y="5671184"/>
                  <a:ext cx="21336" cy="19240"/>
                </a:xfrm>
                <a:custGeom>
                  <a:avLst/>
                  <a:gdLst>
                    <a:gd name="csX0" fmla="*/ 0 w 21336"/>
                    <a:gd name="csY0" fmla="*/ 19240 h 19240"/>
                    <a:gd name="csX1" fmla="*/ 21336 w 21336"/>
                    <a:gd name="csY1" fmla="*/ 0 h 1924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1336" h="19240">
                      <a:moveTo>
                        <a:pt x="0" y="19240"/>
                      </a:moveTo>
                      <a:lnTo>
                        <a:pt x="21336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D14F1CEF-3674-3D13-A01C-380A27587232}"/>
                    </a:ext>
                  </a:extLst>
                </p:cNvPr>
                <p:cNvSpPr/>
                <p:nvPr/>
              </p:nvSpPr>
              <p:spPr>
                <a:xfrm>
                  <a:off x="6532149" y="5637085"/>
                  <a:ext cx="6953" cy="11715"/>
                </a:xfrm>
                <a:custGeom>
                  <a:avLst/>
                  <a:gdLst>
                    <a:gd name="csX0" fmla="*/ 0 w 6953"/>
                    <a:gd name="csY0" fmla="*/ 11716 h 11715"/>
                    <a:gd name="csX1" fmla="*/ 6953 w 6953"/>
                    <a:gd name="csY1" fmla="*/ 0 h 1171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953" h="11715">
                      <a:moveTo>
                        <a:pt x="0" y="11716"/>
                      </a:moveTo>
                      <a:lnTo>
                        <a:pt x="6953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629CBD0E-806E-04A5-DC8C-28CAACB55544}"/>
                    </a:ext>
                  </a:extLst>
                </p:cNvPr>
                <p:cNvSpPr/>
                <p:nvPr/>
              </p:nvSpPr>
              <p:spPr>
                <a:xfrm>
                  <a:off x="6372224" y="5649658"/>
                  <a:ext cx="1047" cy="571"/>
                </a:xfrm>
                <a:custGeom>
                  <a:avLst/>
                  <a:gdLst>
                    <a:gd name="csX0" fmla="*/ 1048 w 1047"/>
                    <a:gd name="csY0" fmla="*/ 0 h 571"/>
                    <a:gd name="csX1" fmla="*/ 0 w 1047"/>
                    <a:gd name="csY1" fmla="*/ 572 h 5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47" h="571">
                      <a:moveTo>
                        <a:pt x="1048" y="0"/>
                      </a:moveTo>
                      <a:lnTo>
                        <a:pt x="0" y="572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7B4B1BA7-EEAE-ECCA-B882-643B7426F36A}"/>
                    </a:ext>
                  </a:extLst>
                </p:cNvPr>
                <p:cNvSpPr/>
                <p:nvPr/>
              </p:nvSpPr>
              <p:spPr>
                <a:xfrm>
                  <a:off x="6398513" y="5679661"/>
                  <a:ext cx="29718" cy="16954"/>
                </a:xfrm>
                <a:custGeom>
                  <a:avLst/>
                  <a:gdLst>
                    <a:gd name="csX0" fmla="*/ 0 w 29718"/>
                    <a:gd name="csY0" fmla="*/ 16955 h 16954"/>
                    <a:gd name="csX1" fmla="*/ 29718 w 29718"/>
                    <a:gd name="csY1" fmla="*/ 0 h 1695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9718" h="16954">
                      <a:moveTo>
                        <a:pt x="0" y="16955"/>
                      </a:moveTo>
                      <a:lnTo>
                        <a:pt x="29718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A7EBC7B6-FF93-356F-5DA3-BC577FD4F928}"/>
                    </a:ext>
                  </a:extLst>
                </p:cNvPr>
                <p:cNvSpPr/>
                <p:nvPr/>
              </p:nvSpPr>
              <p:spPr>
                <a:xfrm>
                  <a:off x="5905594" y="5638037"/>
                  <a:ext cx="21621" cy="4857"/>
                </a:xfrm>
                <a:custGeom>
                  <a:avLst/>
                  <a:gdLst>
                    <a:gd name="csX0" fmla="*/ 0 w 21621"/>
                    <a:gd name="csY0" fmla="*/ 4858 h 4857"/>
                    <a:gd name="csX1" fmla="*/ 21622 w 21621"/>
                    <a:gd name="csY1" fmla="*/ 0 h 4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1621" h="4857">
                      <a:moveTo>
                        <a:pt x="0" y="4858"/>
                      </a:moveTo>
                      <a:lnTo>
                        <a:pt x="21622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D11DD51E-F469-7E71-C3A9-FDBE279D005D}"/>
                    </a:ext>
                  </a:extLst>
                </p:cNvPr>
                <p:cNvSpPr/>
                <p:nvPr/>
              </p:nvSpPr>
              <p:spPr>
                <a:xfrm>
                  <a:off x="6570249" y="5554598"/>
                  <a:ext cx="2190" cy="2095"/>
                </a:xfrm>
                <a:custGeom>
                  <a:avLst/>
                  <a:gdLst>
                    <a:gd name="csX0" fmla="*/ 2191 w 2190"/>
                    <a:gd name="csY0" fmla="*/ 2096 h 2095"/>
                    <a:gd name="csX1" fmla="*/ 0 w 2190"/>
                    <a:gd name="csY1" fmla="*/ 0 h 20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190" h="2095">
                      <a:moveTo>
                        <a:pt x="2191" y="2096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ECF003F6-C039-3F51-C30F-510E02F2889F}"/>
                    </a:ext>
                  </a:extLst>
                </p:cNvPr>
                <p:cNvSpPr/>
                <p:nvPr/>
              </p:nvSpPr>
              <p:spPr>
                <a:xfrm>
                  <a:off x="6070377" y="5577744"/>
                  <a:ext cx="9239" cy="8572"/>
                </a:xfrm>
                <a:custGeom>
                  <a:avLst/>
                  <a:gdLst>
                    <a:gd name="csX0" fmla="*/ 0 w 9239"/>
                    <a:gd name="csY0" fmla="*/ 8572 h 8572"/>
                    <a:gd name="csX1" fmla="*/ 3715 w 9239"/>
                    <a:gd name="csY1" fmla="*/ 3334 h 8572"/>
                    <a:gd name="csX2" fmla="*/ 9239 w 9239"/>
                    <a:gd name="csY2" fmla="*/ 0 h 85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9239" h="8572">
                      <a:moveTo>
                        <a:pt x="0" y="8572"/>
                      </a:moveTo>
                      <a:lnTo>
                        <a:pt x="3715" y="3334"/>
                      </a:lnTo>
                      <a:lnTo>
                        <a:pt x="9239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26ED634C-AD28-3B5C-CAF0-876F587AAC58}"/>
                    </a:ext>
                  </a:extLst>
                </p:cNvPr>
                <p:cNvSpPr/>
                <p:nvPr/>
              </p:nvSpPr>
              <p:spPr>
                <a:xfrm>
                  <a:off x="6037135" y="5586507"/>
                  <a:ext cx="33242" cy="81819"/>
                </a:xfrm>
                <a:custGeom>
                  <a:avLst/>
                  <a:gdLst>
                    <a:gd name="csX0" fmla="*/ 0 w 33242"/>
                    <a:gd name="csY0" fmla="*/ 81820 h 81819"/>
                    <a:gd name="csX1" fmla="*/ 33242 w 33242"/>
                    <a:gd name="csY1" fmla="*/ 0 h 8181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3242" h="81819">
                      <a:moveTo>
                        <a:pt x="0" y="81820"/>
                      </a:moveTo>
                      <a:lnTo>
                        <a:pt x="33242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C90AD5A0-DFAE-399A-7CE9-B947D4870D15}"/>
                    </a:ext>
                  </a:extLst>
                </p:cNvPr>
                <p:cNvSpPr/>
                <p:nvPr/>
              </p:nvSpPr>
              <p:spPr>
                <a:xfrm>
                  <a:off x="6337553" y="5579553"/>
                  <a:ext cx="10382" cy="14192"/>
                </a:xfrm>
                <a:custGeom>
                  <a:avLst/>
                  <a:gdLst>
                    <a:gd name="csX0" fmla="*/ 10382 w 10382"/>
                    <a:gd name="csY0" fmla="*/ 14192 h 14192"/>
                    <a:gd name="csX1" fmla="*/ 0 w 10382"/>
                    <a:gd name="csY1" fmla="*/ 0 h 1419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382" h="14192">
                      <a:moveTo>
                        <a:pt x="10382" y="14192"/>
                      </a:moveTo>
                      <a:cubicBezTo>
                        <a:pt x="9716" y="7906"/>
                        <a:pt x="5715" y="2572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CA9597AC-BD85-FB8B-D41F-FB9B2C3BC69B}"/>
                    </a:ext>
                  </a:extLst>
                </p:cNvPr>
                <p:cNvSpPr/>
                <p:nvPr/>
              </p:nvSpPr>
              <p:spPr>
                <a:xfrm>
                  <a:off x="6347935" y="5593555"/>
                  <a:ext cx="12858" cy="76009"/>
                </a:xfrm>
                <a:custGeom>
                  <a:avLst/>
                  <a:gdLst>
                    <a:gd name="csX0" fmla="*/ 0 w 12858"/>
                    <a:gd name="csY0" fmla="*/ 0 h 76009"/>
                    <a:gd name="csX1" fmla="*/ 12859 w 12858"/>
                    <a:gd name="csY1" fmla="*/ 76009 h 7600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2858" h="76009">
                      <a:moveTo>
                        <a:pt x="0" y="0"/>
                      </a:moveTo>
                      <a:lnTo>
                        <a:pt x="12859" y="76009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FEA71088-7E2F-DB4C-85BF-445E032F59A0}"/>
                    </a:ext>
                  </a:extLst>
                </p:cNvPr>
                <p:cNvSpPr/>
                <p:nvPr/>
              </p:nvSpPr>
              <p:spPr>
                <a:xfrm>
                  <a:off x="6581488" y="5531262"/>
                  <a:ext cx="5905" cy="2762"/>
                </a:xfrm>
                <a:custGeom>
                  <a:avLst/>
                  <a:gdLst>
                    <a:gd name="csX0" fmla="*/ 0 w 5905"/>
                    <a:gd name="csY0" fmla="*/ 2762 h 2762"/>
                    <a:gd name="csX1" fmla="*/ 5905 w 5905"/>
                    <a:gd name="csY1" fmla="*/ 0 h 276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905" h="2762">
                      <a:moveTo>
                        <a:pt x="0" y="2762"/>
                      </a:moveTo>
                      <a:lnTo>
                        <a:pt x="590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C1054D9B-47DC-A610-0DDE-28A088E6B79A}"/>
                    </a:ext>
                  </a:extLst>
                </p:cNvPr>
                <p:cNvSpPr/>
                <p:nvPr/>
              </p:nvSpPr>
              <p:spPr>
                <a:xfrm>
                  <a:off x="6598157" y="5477255"/>
                  <a:ext cx="9525" cy="3905"/>
                </a:xfrm>
                <a:custGeom>
                  <a:avLst/>
                  <a:gdLst>
                    <a:gd name="csX0" fmla="*/ 0 w 9525"/>
                    <a:gd name="csY0" fmla="*/ 3905 h 3905"/>
                    <a:gd name="csX1" fmla="*/ 0 w 9525"/>
                    <a:gd name="csY1" fmla="*/ 0 h 390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3905">
                      <a:moveTo>
                        <a:pt x="0" y="3905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AB03345E-11F5-AFAC-1F28-B2305696DBEF}"/>
                    </a:ext>
                  </a:extLst>
                </p:cNvPr>
                <p:cNvSpPr/>
                <p:nvPr/>
              </p:nvSpPr>
              <p:spPr>
                <a:xfrm>
                  <a:off x="5949505" y="5670898"/>
                  <a:ext cx="23050" cy="14001"/>
                </a:xfrm>
                <a:custGeom>
                  <a:avLst/>
                  <a:gdLst>
                    <a:gd name="csX0" fmla="*/ 0 w 23050"/>
                    <a:gd name="csY0" fmla="*/ 14002 h 14001"/>
                    <a:gd name="csX1" fmla="*/ 23050 w 23050"/>
                    <a:gd name="csY1" fmla="*/ 0 h 1400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3050" h="14001">
                      <a:moveTo>
                        <a:pt x="0" y="14002"/>
                      </a:moveTo>
                      <a:lnTo>
                        <a:pt x="2305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81A89567-5E15-CD6E-767A-6B9EB4596238}"/>
                    </a:ext>
                  </a:extLst>
                </p:cNvPr>
                <p:cNvSpPr/>
                <p:nvPr/>
              </p:nvSpPr>
              <p:spPr>
                <a:xfrm>
                  <a:off x="6488905" y="5664135"/>
                  <a:ext cx="5429" cy="6953"/>
                </a:xfrm>
                <a:custGeom>
                  <a:avLst/>
                  <a:gdLst>
                    <a:gd name="csX0" fmla="*/ 0 w 5429"/>
                    <a:gd name="csY0" fmla="*/ 6954 h 6953"/>
                    <a:gd name="csX1" fmla="*/ 5429 w 5429"/>
                    <a:gd name="csY1" fmla="*/ 0 h 6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429" h="6953">
                      <a:moveTo>
                        <a:pt x="0" y="6954"/>
                      </a:moveTo>
                      <a:cubicBezTo>
                        <a:pt x="2286" y="5049"/>
                        <a:pt x="4096" y="2667"/>
                        <a:pt x="5429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6E57DCB3-1DE6-CC16-6A2D-275CD580CEC9}"/>
                    </a:ext>
                  </a:extLst>
                </p:cNvPr>
                <p:cNvSpPr/>
                <p:nvPr/>
              </p:nvSpPr>
              <p:spPr>
                <a:xfrm>
                  <a:off x="6539102" y="5625654"/>
                  <a:ext cx="3619" cy="11525"/>
                </a:xfrm>
                <a:custGeom>
                  <a:avLst/>
                  <a:gdLst>
                    <a:gd name="csX0" fmla="*/ 0 w 3619"/>
                    <a:gd name="csY0" fmla="*/ 11525 h 11525"/>
                    <a:gd name="csX1" fmla="*/ 3620 w 3619"/>
                    <a:gd name="csY1" fmla="*/ 0 h 11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619" h="11525">
                      <a:moveTo>
                        <a:pt x="0" y="11525"/>
                      </a:moveTo>
                      <a:cubicBezTo>
                        <a:pt x="2286" y="8096"/>
                        <a:pt x="3524" y="4096"/>
                        <a:pt x="362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id="{AE107EAF-D38C-151F-4779-BC3064AA95FA}"/>
                    </a:ext>
                  </a:extLst>
                </p:cNvPr>
                <p:cNvSpPr/>
                <p:nvPr/>
              </p:nvSpPr>
              <p:spPr>
                <a:xfrm>
                  <a:off x="6589775" y="5477160"/>
                  <a:ext cx="8763" cy="2952"/>
                </a:xfrm>
                <a:custGeom>
                  <a:avLst/>
                  <a:gdLst>
                    <a:gd name="csX0" fmla="*/ 0 w 8763"/>
                    <a:gd name="csY0" fmla="*/ 2953 h 2952"/>
                    <a:gd name="csX1" fmla="*/ 8763 w 8763"/>
                    <a:gd name="csY1" fmla="*/ 0 h 295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763" h="2952">
                      <a:moveTo>
                        <a:pt x="0" y="2953"/>
                      </a:moveTo>
                      <a:lnTo>
                        <a:pt x="8763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FEC8D916-5F9A-E86C-9BB6-0E321CCE5E45}"/>
                    </a:ext>
                  </a:extLst>
                </p:cNvPr>
                <p:cNvSpPr/>
                <p:nvPr/>
              </p:nvSpPr>
              <p:spPr>
                <a:xfrm>
                  <a:off x="6580345" y="5426677"/>
                  <a:ext cx="1143" cy="380"/>
                </a:xfrm>
                <a:custGeom>
                  <a:avLst/>
                  <a:gdLst>
                    <a:gd name="csX0" fmla="*/ 1143 w 1143"/>
                    <a:gd name="csY0" fmla="*/ 0 h 380"/>
                    <a:gd name="csX1" fmla="*/ 0 w 1143"/>
                    <a:gd name="csY1" fmla="*/ 381 h 3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143" h="380">
                      <a:moveTo>
                        <a:pt x="1143" y="0"/>
                      </a:moveTo>
                      <a:lnTo>
                        <a:pt x="0" y="381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6C7BB23C-EE8F-EF1D-32C4-9976B78564B1}"/>
                    </a:ext>
                  </a:extLst>
                </p:cNvPr>
                <p:cNvSpPr/>
                <p:nvPr/>
              </p:nvSpPr>
              <p:spPr>
                <a:xfrm>
                  <a:off x="6026181" y="5667945"/>
                  <a:ext cx="11049" cy="7048"/>
                </a:xfrm>
                <a:custGeom>
                  <a:avLst/>
                  <a:gdLst>
                    <a:gd name="csX0" fmla="*/ 0 w 11049"/>
                    <a:gd name="csY0" fmla="*/ 7048 h 7048"/>
                    <a:gd name="csX1" fmla="*/ 7239 w 11049"/>
                    <a:gd name="csY1" fmla="*/ 4572 h 7048"/>
                    <a:gd name="csX2" fmla="*/ 9525 w 11049"/>
                    <a:gd name="csY2" fmla="*/ 2667 h 7048"/>
                    <a:gd name="csX3" fmla="*/ 10382 w 11049"/>
                    <a:gd name="csY3" fmla="*/ 1429 h 7048"/>
                    <a:gd name="csX4" fmla="*/ 11049 w 11049"/>
                    <a:gd name="csY4" fmla="*/ 0 h 704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1049" h="7048">
                      <a:moveTo>
                        <a:pt x="0" y="7048"/>
                      </a:moveTo>
                      <a:lnTo>
                        <a:pt x="7239" y="4572"/>
                      </a:lnTo>
                      <a:lnTo>
                        <a:pt x="9525" y="2667"/>
                      </a:lnTo>
                      <a:lnTo>
                        <a:pt x="10382" y="1429"/>
                      </a:lnTo>
                      <a:lnTo>
                        <a:pt x="11049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id="{3B80DECE-4102-15BE-E2C5-D7AB734078AB}"/>
                    </a:ext>
                  </a:extLst>
                </p:cNvPr>
                <p:cNvSpPr/>
                <p:nvPr/>
              </p:nvSpPr>
              <p:spPr>
                <a:xfrm>
                  <a:off x="6608920" y="5408866"/>
                  <a:ext cx="14954" cy="25812"/>
                </a:xfrm>
                <a:custGeom>
                  <a:avLst/>
                  <a:gdLst>
                    <a:gd name="csX0" fmla="*/ 0 w 14954"/>
                    <a:gd name="csY0" fmla="*/ 25813 h 25812"/>
                    <a:gd name="csX1" fmla="*/ 14954 w 14954"/>
                    <a:gd name="csY1" fmla="*/ 0 h 258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4954" h="25812">
                      <a:moveTo>
                        <a:pt x="0" y="25813"/>
                      </a:moveTo>
                      <a:lnTo>
                        <a:pt x="14954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BFE8FB88-9357-8728-2D41-9A6CF6A70152}"/>
                    </a:ext>
                  </a:extLst>
                </p:cNvPr>
                <p:cNvSpPr/>
                <p:nvPr/>
              </p:nvSpPr>
              <p:spPr>
                <a:xfrm>
                  <a:off x="6014179" y="5675280"/>
                  <a:ext cx="9620" cy="15335"/>
                </a:xfrm>
                <a:custGeom>
                  <a:avLst/>
                  <a:gdLst>
                    <a:gd name="csX0" fmla="*/ 0 w 9620"/>
                    <a:gd name="csY0" fmla="*/ 15335 h 15335"/>
                    <a:gd name="csX1" fmla="*/ 9620 w 9620"/>
                    <a:gd name="csY1" fmla="*/ 0 h 1533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620" h="15335">
                      <a:moveTo>
                        <a:pt x="0" y="15335"/>
                      </a:moveTo>
                      <a:lnTo>
                        <a:pt x="962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13B250F5-6D33-4BB7-F03D-69C2F1F4A1B6}"/>
                    </a:ext>
                  </a:extLst>
                </p:cNvPr>
                <p:cNvSpPr/>
                <p:nvPr/>
              </p:nvSpPr>
              <p:spPr>
                <a:xfrm>
                  <a:off x="6488715" y="5660421"/>
                  <a:ext cx="26765" cy="10953"/>
                </a:xfrm>
                <a:custGeom>
                  <a:avLst/>
                  <a:gdLst>
                    <a:gd name="csX0" fmla="*/ 0 w 26765"/>
                    <a:gd name="csY0" fmla="*/ 10953 h 10953"/>
                    <a:gd name="csX1" fmla="*/ 26765 w 26765"/>
                    <a:gd name="csY1" fmla="*/ 0 h 10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6765" h="10953">
                      <a:moveTo>
                        <a:pt x="0" y="10953"/>
                      </a:moveTo>
                      <a:cubicBezTo>
                        <a:pt x="9334" y="8382"/>
                        <a:pt x="18383" y="4763"/>
                        <a:pt x="26765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F3B471A3-B7F7-3EEE-0CF7-5B5B69E08DE1}"/>
                    </a:ext>
                  </a:extLst>
                </p:cNvPr>
                <p:cNvSpPr/>
                <p:nvPr/>
              </p:nvSpPr>
              <p:spPr>
                <a:xfrm>
                  <a:off x="6530911" y="5618415"/>
                  <a:ext cx="30384" cy="32099"/>
                </a:xfrm>
                <a:custGeom>
                  <a:avLst/>
                  <a:gdLst>
                    <a:gd name="csX0" fmla="*/ 0 w 30384"/>
                    <a:gd name="csY0" fmla="*/ 32099 h 32099"/>
                    <a:gd name="csX1" fmla="*/ 30385 w 30384"/>
                    <a:gd name="csY1" fmla="*/ 0 h 3209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0384" h="32099">
                      <a:moveTo>
                        <a:pt x="0" y="32099"/>
                      </a:moveTo>
                      <a:cubicBezTo>
                        <a:pt x="12002" y="23336"/>
                        <a:pt x="22288" y="12478"/>
                        <a:pt x="30385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07C44B88-FA2E-83C1-FE1F-1C6A326194A9}"/>
                    </a:ext>
                  </a:extLst>
                </p:cNvPr>
                <p:cNvSpPr/>
                <p:nvPr/>
              </p:nvSpPr>
              <p:spPr>
                <a:xfrm>
                  <a:off x="6623875" y="5316949"/>
                  <a:ext cx="9525" cy="91916"/>
                </a:xfrm>
                <a:custGeom>
                  <a:avLst/>
                  <a:gdLst>
                    <a:gd name="csX0" fmla="*/ 0 w 9525"/>
                    <a:gd name="csY0" fmla="*/ 91916 h 91916"/>
                    <a:gd name="csX1" fmla="*/ 0 w 9525"/>
                    <a:gd name="csY1" fmla="*/ 0 h 9191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91916">
                      <a:moveTo>
                        <a:pt x="0" y="91916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A665036C-4CB8-82C8-45B6-192C11D960F7}"/>
                    </a:ext>
                  </a:extLst>
                </p:cNvPr>
                <p:cNvSpPr/>
                <p:nvPr/>
              </p:nvSpPr>
              <p:spPr>
                <a:xfrm>
                  <a:off x="6561200" y="5562980"/>
                  <a:ext cx="26765" cy="55530"/>
                </a:xfrm>
                <a:custGeom>
                  <a:avLst/>
                  <a:gdLst>
                    <a:gd name="csX0" fmla="*/ 0 w 26765"/>
                    <a:gd name="csY0" fmla="*/ 55531 h 55530"/>
                    <a:gd name="csX1" fmla="*/ 26765 w 26765"/>
                    <a:gd name="csY1" fmla="*/ 0 h 5553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6765" h="55530">
                      <a:moveTo>
                        <a:pt x="0" y="55531"/>
                      </a:moveTo>
                      <a:cubicBezTo>
                        <a:pt x="11621" y="38481"/>
                        <a:pt x="20669" y="19717"/>
                        <a:pt x="26765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85AC41C4-8158-1576-4935-6A2CEE8E9831}"/>
                    </a:ext>
                  </a:extLst>
                </p:cNvPr>
                <p:cNvSpPr/>
                <p:nvPr/>
              </p:nvSpPr>
              <p:spPr>
                <a:xfrm>
                  <a:off x="6085903" y="5579839"/>
                  <a:ext cx="5905" cy="190"/>
                </a:xfrm>
                <a:custGeom>
                  <a:avLst/>
                  <a:gdLst>
                    <a:gd name="csX0" fmla="*/ 0 w 5905"/>
                    <a:gd name="csY0" fmla="*/ 190 h 190"/>
                    <a:gd name="csX1" fmla="*/ 5905 w 5905"/>
                    <a:gd name="csY1" fmla="*/ 0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905" h="190">
                      <a:moveTo>
                        <a:pt x="0" y="190"/>
                      </a:moveTo>
                      <a:cubicBezTo>
                        <a:pt x="2000" y="190"/>
                        <a:pt x="3905" y="190"/>
                        <a:pt x="5905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104E15A1-5608-B050-D6EB-0E83C1EC133F}"/>
                    </a:ext>
                  </a:extLst>
                </p:cNvPr>
                <p:cNvSpPr/>
                <p:nvPr/>
              </p:nvSpPr>
              <p:spPr>
                <a:xfrm>
                  <a:off x="6077044" y="5579744"/>
                  <a:ext cx="8858" cy="381"/>
                </a:xfrm>
                <a:custGeom>
                  <a:avLst/>
                  <a:gdLst>
                    <a:gd name="csX0" fmla="*/ 0 w 8858"/>
                    <a:gd name="csY0" fmla="*/ 0 h 381"/>
                    <a:gd name="csX1" fmla="*/ 8858 w 8858"/>
                    <a:gd name="csY1" fmla="*/ 381 h 3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858" h="381">
                      <a:moveTo>
                        <a:pt x="0" y="0"/>
                      </a:moveTo>
                      <a:cubicBezTo>
                        <a:pt x="2953" y="191"/>
                        <a:pt x="5906" y="381"/>
                        <a:pt x="8858" y="381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54F521F4-733F-8E45-F3C9-D2A09C8D1FC8}"/>
                    </a:ext>
                  </a:extLst>
                </p:cNvPr>
                <p:cNvSpPr/>
                <p:nvPr/>
              </p:nvSpPr>
              <p:spPr>
                <a:xfrm>
                  <a:off x="6085998" y="5580030"/>
                  <a:ext cx="2476" cy="9525"/>
                </a:xfrm>
                <a:custGeom>
                  <a:avLst/>
                  <a:gdLst>
                    <a:gd name="csX0" fmla="*/ 0 w 2476"/>
                    <a:gd name="csY0" fmla="*/ 0 h 9525"/>
                    <a:gd name="csX1" fmla="*/ 2477 w 2476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476" h="9525">
                      <a:moveTo>
                        <a:pt x="0" y="0"/>
                      </a:moveTo>
                      <a:lnTo>
                        <a:pt x="2477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5611EBCD-04D1-4106-2AF9-EAD372BC534E}"/>
                    </a:ext>
                  </a:extLst>
                </p:cNvPr>
                <p:cNvSpPr/>
                <p:nvPr/>
              </p:nvSpPr>
              <p:spPr>
                <a:xfrm>
                  <a:off x="6085903" y="5580030"/>
                  <a:ext cx="95" cy="9525"/>
                </a:xfrm>
                <a:custGeom>
                  <a:avLst/>
                  <a:gdLst>
                    <a:gd name="csX0" fmla="*/ 0 w 95"/>
                    <a:gd name="csY0" fmla="*/ 0 h 9525"/>
                    <a:gd name="csX1" fmla="*/ 95 w 9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" h="9525">
                      <a:moveTo>
                        <a:pt x="0" y="0"/>
                      </a:moveTo>
                      <a:lnTo>
                        <a:pt x="9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9CB154E6-3CFF-465C-8490-785C7DC043A8}"/>
                    </a:ext>
                  </a:extLst>
                </p:cNvPr>
                <p:cNvSpPr/>
                <p:nvPr/>
              </p:nvSpPr>
              <p:spPr>
                <a:xfrm>
                  <a:off x="5830823" y="5316854"/>
                  <a:ext cx="1142" cy="92392"/>
                </a:xfrm>
                <a:custGeom>
                  <a:avLst/>
                  <a:gdLst>
                    <a:gd name="csX0" fmla="*/ 476 w 1142"/>
                    <a:gd name="csY0" fmla="*/ 0 h 92392"/>
                    <a:gd name="csX1" fmla="*/ 0 w 1142"/>
                    <a:gd name="csY1" fmla="*/ 39243 h 92392"/>
                    <a:gd name="csX2" fmla="*/ 1143 w 1142"/>
                    <a:gd name="csY2" fmla="*/ 92392 h 9239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142" h="92392">
                      <a:moveTo>
                        <a:pt x="476" y="0"/>
                      </a:moveTo>
                      <a:lnTo>
                        <a:pt x="0" y="39243"/>
                      </a:lnTo>
                      <a:lnTo>
                        <a:pt x="1143" y="92392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F390F6A3-CC4C-9EC3-6718-3534F6D2E861}"/>
                    </a:ext>
                  </a:extLst>
                </p:cNvPr>
                <p:cNvSpPr/>
                <p:nvPr/>
              </p:nvSpPr>
              <p:spPr>
                <a:xfrm>
                  <a:off x="5830633" y="5316949"/>
                  <a:ext cx="9525" cy="29622"/>
                </a:xfrm>
                <a:custGeom>
                  <a:avLst/>
                  <a:gdLst>
                    <a:gd name="csX0" fmla="*/ 0 w 9525"/>
                    <a:gd name="csY0" fmla="*/ 0 h 29622"/>
                    <a:gd name="csX1" fmla="*/ 0 w 9525"/>
                    <a:gd name="csY1" fmla="*/ 29623 h 2962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29622">
                      <a:moveTo>
                        <a:pt x="0" y="0"/>
                      </a:moveTo>
                      <a:lnTo>
                        <a:pt x="0" y="29623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9AD2FDF6-B6F8-8D43-E0D4-2E73DECCE476}"/>
                    </a:ext>
                  </a:extLst>
                </p:cNvPr>
                <p:cNvSpPr/>
                <p:nvPr/>
              </p:nvSpPr>
              <p:spPr>
                <a:xfrm>
                  <a:off x="6266782" y="5635942"/>
                  <a:ext cx="2762" cy="8667"/>
                </a:xfrm>
                <a:custGeom>
                  <a:avLst/>
                  <a:gdLst>
                    <a:gd name="csX0" fmla="*/ 0 w 2762"/>
                    <a:gd name="csY0" fmla="*/ 0 h 8667"/>
                    <a:gd name="csX1" fmla="*/ 2762 w 2762"/>
                    <a:gd name="csY1" fmla="*/ 8668 h 866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762" h="8667">
                      <a:moveTo>
                        <a:pt x="0" y="0"/>
                      </a:moveTo>
                      <a:lnTo>
                        <a:pt x="2762" y="8668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612BC6AF-1BC8-84C8-D440-1C983DCB0F7E}"/>
                    </a:ext>
                  </a:extLst>
                </p:cNvPr>
                <p:cNvSpPr/>
                <p:nvPr/>
              </p:nvSpPr>
              <p:spPr>
                <a:xfrm>
                  <a:off x="6304692" y="5647276"/>
                  <a:ext cx="4190" cy="9715"/>
                </a:xfrm>
                <a:custGeom>
                  <a:avLst/>
                  <a:gdLst>
                    <a:gd name="csX0" fmla="*/ 0 w 4190"/>
                    <a:gd name="csY0" fmla="*/ 0 h 9715"/>
                    <a:gd name="csX1" fmla="*/ 4191 w 4190"/>
                    <a:gd name="csY1" fmla="*/ 9715 h 971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190" h="9715">
                      <a:moveTo>
                        <a:pt x="0" y="0"/>
                      </a:moveTo>
                      <a:lnTo>
                        <a:pt x="4191" y="971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94EEE1DB-A921-C219-77E5-C30A8984B4F8}"/>
                    </a:ext>
                  </a:extLst>
                </p:cNvPr>
                <p:cNvSpPr/>
                <p:nvPr/>
              </p:nvSpPr>
              <p:spPr>
                <a:xfrm>
                  <a:off x="6344602" y="5656897"/>
                  <a:ext cx="6096" cy="10953"/>
                </a:xfrm>
                <a:custGeom>
                  <a:avLst/>
                  <a:gdLst>
                    <a:gd name="csX0" fmla="*/ 0 w 6096"/>
                    <a:gd name="csY0" fmla="*/ 0 h 10953"/>
                    <a:gd name="csX1" fmla="*/ 6096 w 6096"/>
                    <a:gd name="csY1" fmla="*/ 10954 h 10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096" h="10953">
                      <a:moveTo>
                        <a:pt x="0" y="0"/>
                      </a:moveTo>
                      <a:lnTo>
                        <a:pt x="6096" y="10954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963A7DF1-8D62-93FF-8BF7-838AE5C4DCBE}"/>
                    </a:ext>
                  </a:extLst>
                </p:cNvPr>
                <p:cNvSpPr/>
                <p:nvPr/>
              </p:nvSpPr>
              <p:spPr>
                <a:xfrm>
                  <a:off x="5832157" y="5409628"/>
                  <a:ext cx="28003" cy="44958"/>
                </a:xfrm>
                <a:custGeom>
                  <a:avLst/>
                  <a:gdLst>
                    <a:gd name="csX0" fmla="*/ 0 w 28003"/>
                    <a:gd name="csY0" fmla="*/ 0 h 44958"/>
                    <a:gd name="csX1" fmla="*/ 14478 w 28003"/>
                    <a:gd name="csY1" fmla="*/ 23431 h 44958"/>
                    <a:gd name="csX2" fmla="*/ 28004 w 28003"/>
                    <a:gd name="csY2" fmla="*/ 44958 h 4495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8003" h="44958">
                      <a:moveTo>
                        <a:pt x="0" y="0"/>
                      </a:moveTo>
                      <a:lnTo>
                        <a:pt x="14478" y="23431"/>
                      </a:lnTo>
                      <a:lnTo>
                        <a:pt x="28004" y="44958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F2989B2F-0902-50AD-A5EE-0BD4E7364D6B}"/>
                    </a:ext>
                  </a:extLst>
                </p:cNvPr>
                <p:cNvSpPr/>
                <p:nvPr/>
              </p:nvSpPr>
              <p:spPr>
                <a:xfrm>
                  <a:off x="6262591" y="5636704"/>
                  <a:ext cx="4857" cy="1238"/>
                </a:xfrm>
                <a:custGeom>
                  <a:avLst/>
                  <a:gdLst>
                    <a:gd name="csX0" fmla="*/ 0 w 4857"/>
                    <a:gd name="csY0" fmla="*/ 0 h 1238"/>
                    <a:gd name="csX1" fmla="*/ 4858 w 4857"/>
                    <a:gd name="csY1" fmla="*/ 1238 h 123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857" h="1238">
                      <a:moveTo>
                        <a:pt x="0" y="0"/>
                      </a:moveTo>
                      <a:lnTo>
                        <a:pt x="4858" y="1238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7CF9C50A-B4B1-D4C5-0164-4791D116DB85}"/>
                    </a:ext>
                  </a:extLst>
                </p:cNvPr>
                <p:cNvSpPr/>
                <p:nvPr/>
              </p:nvSpPr>
              <p:spPr>
                <a:xfrm>
                  <a:off x="6302501" y="5648229"/>
                  <a:ext cx="3047" cy="952"/>
                </a:xfrm>
                <a:custGeom>
                  <a:avLst/>
                  <a:gdLst>
                    <a:gd name="csX0" fmla="*/ 0 w 3047"/>
                    <a:gd name="csY0" fmla="*/ 0 h 952"/>
                    <a:gd name="csX1" fmla="*/ 3048 w 3047"/>
                    <a:gd name="csY1" fmla="*/ 952 h 95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047" h="952">
                      <a:moveTo>
                        <a:pt x="0" y="0"/>
                      </a:moveTo>
                      <a:lnTo>
                        <a:pt x="3048" y="952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711BE69E-AD96-D84E-8F45-1B071317F959}"/>
                    </a:ext>
                  </a:extLst>
                </p:cNvPr>
                <p:cNvSpPr/>
                <p:nvPr/>
              </p:nvSpPr>
              <p:spPr>
                <a:xfrm>
                  <a:off x="5859779" y="5453919"/>
                  <a:ext cx="4667" cy="52387"/>
                </a:xfrm>
                <a:custGeom>
                  <a:avLst/>
                  <a:gdLst>
                    <a:gd name="csX0" fmla="*/ 0 w 4667"/>
                    <a:gd name="csY0" fmla="*/ 0 h 52387"/>
                    <a:gd name="csX1" fmla="*/ 1810 w 4667"/>
                    <a:gd name="csY1" fmla="*/ 25146 h 52387"/>
                    <a:gd name="csX2" fmla="*/ 4667 w 4667"/>
                    <a:gd name="csY2" fmla="*/ 52388 h 5238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4667" h="52387">
                      <a:moveTo>
                        <a:pt x="0" y="0"/>
                      </a:moveTo>
                      <a:lnTo>
                        <a:pt x="1810" y="25146"/>
                      </a:lnTo>
                      <a:lnTo>
                        <a:pt x="4667" y="52388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21B01A1A-9A60-535A-4FFB-0C71569A5F76}"/>
                    </a:ext>
                  </a:extLst>
                </p:cNvPr>
                <p:cNvSpPr/>
                <p:nvPr/>
              </p:nvSpPr>
              <p:spPr>
                <a:xfrm>
                  <a:off x="6304216" y="5645562"/>
                  <a:ext cx="666" cy="1714"/>
                </a:xfrm>
                <a:custGeom>
                  <a:avLst/>
                  <a:gdLst>
                    <a:gd name="csX0" fmla="*/ 0 w 666"/>
                    <a:gd name="csY0" fmla="*/ 0 h 1714"/>
                    <a:gd name="csX1" fmla="*/ 667 w 666"/>
                    <a:gd name="csY1" fmla="*/ 1715 h 171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66" h="1714">
                      <a:moveTo>
                        <a:pt x="0" y="0"/>
                      </a:moveTo>
                      <a:lnTo>
                        <a:pt x="667" y="171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609AEB70-8699-AA09-789C-09A9B760CCFD}"/>
                    </a:ext>
                  </a:extLst>
                </p:cNvPr>
                <p:cNvSpPr/>
                <p:nvPr/>
              </p:nvSpPr>
              <p:spPr>
                <a:xfrm>
                  <a:off x="6023514" y="5675756"/>
                  <a:ext cx="1524" cy="9525"/>
                </a:xfrm>
                <a:custGeom>
                  <a:avLst/>
                  <a:gdLst>
                    <a:gd name="csX0" fmla="*/ 0 w 1524"/>
                    <a:gd name="csY0" fmla="*/ 0 h 9525"/>
                    <a:gd name="csX1" fmla="*/ 1524 w 1524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524" h="9525">
                      <a:moveTo>
                        <a:pt x="0" y="0"/>
                      </a:moveTo>
                      <a:lnTo>
                        <a:pt x="1524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B96C7B44-9CAA-0DBC-3B11-48346D2C0564}"/>
                    </a:ext>
                  </a:extLst>
                </p:cNvPr>
                <p:cNvSpPr/>
                <p:nvPr/>
              </p:nvSpPr>
              <p:spPr>
                <a:xfrm>
                  <a:off x="5864446" y="5505925"/>
                  <a:ext cx="8762" cy="40481"/>
                </a:xfrm>
                <a:custGeom>
                  <a:avLst/>
                  <a:gdLst>
                    <a:gd name="csX0" fmla="*/ 0 w 8762"/>
                    <a:gd name="csY0" fmla="*/ 0 h 40481"/>
                    <a:gd name="csX1" fmla="*/ 8763 w 8762"/>
                    <a:gd name="csY1" fmla="*/ 40481 h 404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762" h="40481">
                      <a:moveTo>
                        <a:pt x="0" y="0"/>
                      </a:moveTo>
                      <a:cubicBezTo>
                        <a:pt x="1333" y="13811"/>
                        <a:pt x="4286" y="27337"/>
                        <a:pt x="8763" y="40481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C10CAD09-E5D6-B162-6A1E-AD83E86690B3}"/>
                    </a:ext>
                  </a:extLst>
                </p:cNvPr>
                <p:cNvSpPr/>
                <p:nvPr/>
              </p:nvSpPr>
              <p:spPr>
                <a:xfrm>
                  <a:off x="5886925" y="5580315"/>
                  <a:ext cx="5333" cy="10001"/>
                </a:xfrm>
                <a:custGeom>
                  <a:avLst/>
                  <a:gdLst>
                    <a:gd name="csX0" fmla="*/ 0 w 5333"/>
                    <a:gd name="csY0" fmla="*/ 0 h 10001"/>
                    <a:gd name="csX1" fmla="*/ 952 w 5333"/>
                    <a:gd name="csY1" fmla="*/ 2000 h 10001"/>
                    <a:gd name="csX2" fmla="*/ 5334 w 5333"/>
                    <a:gd name="csY2" fmla="*/ 10001 h 1000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5333" h="10001">
                      <a:moveTo>
                        <a:pt x="0" y="0"/>
                      </a:moveTo>
                      <a:lnTo>
                        <a:pt x="952" y="2000"/>
                      </a:lnTo>
                      <a:lnTo>
                        <a:pt x="5334" y="10001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391C2990-0466-8B8A-5738-DA04C05E86FB}"/>
                    </a:ext>
                  </a:extLst>
                </p:cNvPr>
                <p:cNvSpPr/>
                <p:nvPr/>
              </p:nvSpPr>
              <p:spPr>
                <a:xfrm>
                  <a:off x="6464426" y="5692711"/>
                  <a:ext cx="3619" cy="2571"/>
                </a:xfrm>
                <a:custGeom>
                  <a:avLst/>
                  <a:gdLst>
                    <a:gd name="csX0" fmla="*/ 0 w 3619"/>
                    <a:gd name="csY0" fmla="*/ 0 h 2571"/>
                    <a:gd name="csX1" fmla="*/ 3619 w 3619"/>
                    <a:gd name="csY1" fmla="*/ 2572 h 25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619" h="2571">
                      <a:moveTo>
                        <a:pt x="0" y="0"/>
                      </a:moveTo>
                      <a:lnTo>
                        <a:pt x="3619" y="2572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B67587A2-177E-1E7E-0B24-B0D4D5E92C22}"/>
                    </a:ext>
                  </a:extLst>
                </p:cNvPr>
                <p:cNvSpPr/>
                <p:nvPr/>
              </p:nvSpPr>
              <p:spPr>
                <a:xfrm>
                  <a:off x="6340220" y="5659849"/>
                  <a:ext cx="7239" cy="2095"/>
                </a:xfrm>
                <a:custGeom>
                  <a:avLst/>
                  <a:gdLst>
                    <a:gd name="csX0" fmla="*/ 0 w 7239"/>
                    <a:gd name="csY0" fmla="*/ 0 h 2095"/>
                    <a:gd name="csX1" fmla="*/ 7239 w 7239"/>
                    <a:gd name="csY1" fmla="*/ 2095 h 20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239" h="2095">
                      <a:moveTo>
                        <a:pt x="0" y="0"/>
                      </a:moveTo>
                      <a:lnTo>
                        <a:pt x="7239" y="209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9164DE68-E603-E781-8F5A-4895E612AB61}"/>
                    </a:ext>
                  </a:extLst>
                </p:cNvPr>
                <p:cNvSpPr/>
                <p:nvPr/>
              </p:nvSpPr>
              <p:spPr>
                <a:xfrm>
                  <a:off x="6120574" y="5660516"/>
                  <a:ext cx="2476" cy="2286"/>
                </a:xfrm>
                <a:custGeom>
                  <a:avLst/>
                  <a:gdLst>
                    <a:gd name="csX0" fmla="*/ 0 w 2476"/>
                    <a:gd name="csY0" fmla="*/ 0 h 2286"/>
                    <a:gd name="csX1" fmla="*/ 2476 w 2476"/>
                    <a:gd name="csY1" fmla="*/ 2286 h 228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476" h="2286">
                      <a:moveTo>
                        <a:pt x="0" y="0"/>
                      </a:moveTo>
                      <a:lnTo>
                        <a:pt x="2476" y="2286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3F6E2DC8-0A72-19FD-1B47-059BAB335FF2}"/>
                    </a:ext>
                  </a:extLst>
                </p:cNvPr>
                <p:cNvSpPr/>
                <p:nvPr/>
              </p:nvSpPr>
              <p:spPr>
                <a:xfrm>
                  <a:off x="6071520" y="5671089"/>
                  <a:ext cx="41243" cy="18097"/>
                </a:xfrm>
                <a:custGeom>
                  <a:avLst/>
                  <a:gdLst>
                    <a:gd name="csX0" fmla="*/ 0 w 41243"/>
                    <a:gd name="csY0" fmla="*/ 0 h 18097"/>
                    <a:gd name="csX1" fmla="*/ 41243 w 41243"/>
                    <a:gd name="csY1" fmla="*/ 18097 h 1809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1243" h="18097">
                      <a:moveTo>
                        <a:pt x="0" y="0"/>
                      </a:moveTo>
                      <a:lnTo>
                        <a:pt x="41243" y="18097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77A354F5-FB2D-A890-9F13-427CFEC7DB3E}"/>
                    </a:ext>
                  </a:extLst>
                </p:cNvPr>
                <p:cNvSpPr/>
                <p:nvPr/>
              </p:nvSpPr>
              <p:spPr>
                <a:xfrm>
                  <a:off x="6506622" y="5665183"/>
                  <a:ext cx="9905" cy="3143"/>
                </a:xfrm>
                <a:custGeom>
                  <a:avLst/>
                  <a:gdLst>
                    <a:gd name="csX0" fmla="*/ 0 w 9905"/>
                    <a:gd name="csY0" fmla="*/ 0 h 3143"/>
                    <a:gd name="csX1" fmla="*/ 9906 w 9905"/>
                    <a:gd name="csY1" fmla="*/ 3143 h 314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905" h="3143">
                      <a:moveTo>
                        <a:pt x="0" y="0"/>
                      </a:moveTo>
                      <a:lnTo>
                        <a:pt x="9906" y="3143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" name="Freeform: Shape 177">
                  <a:extLst>
                    <a:ext uri="{FF2B5EF4-FFF2-40B4-BE49-F238E27FC236}">
                      <a16:creationId xmlns:a16="http://schemas.microsoft.com/office/drawing/2014/main" id="{D7E99136-DFC0-2E5C-EB95-D1AD8258F6E1}"/>
                    </a:ext>
                  </a:extLst>
                </p:cNvPr>
                <p:cNvSpPr/>
                <p:nvPr/>
              </p:nvSpPr>
              <p:spPr>
                <a:xfrm>
                  <a:off x="6020656" y="5680233"/>
                  <a:ext cx="34385" cy="19430"/>
                </a:xfrm>
                <a:custGeom>
                  <a:avLst/>
                  <a:gdLst>
                    <a:gd name="csX0" fmla="*/ 0 w 34385"/>
                    <a:gd name="csY0" fmla="*/ 0 h 19430"/>
                    <a:gd name="csX1" fmla="*/ 34385 w 34385"/>
                    <a:gd name="csY1" fmla="*/ 19431 h 1943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4385" h="19430">
                      <a:moveTo>
                        <a:pt x="0" y="0"/>
                      </a:moveTo>
                      <a:lnTo>
                        <a:pt x="34385" y="19431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CF5E47F2-F19A-AC3F-846B-318C472ABDD6}"/>
                    </a:ext>
                  </a:extLst>
                </p:cNvPr>
                <p:cNvSpPr/>
                <p:nvPr/>
              </p:nvSpPr>
              <p:spPr>
                <a:xfrm>
                  <a:off x="6243827" y="5680138"/>
                  <a:ext cx="54673" cy="20288"/>
                </a:xfrm>
                <a:custGeom>
                  <a:avLst/>
                  <a:gdLst>
                    <a:gd name="csX0" fmla="*/ 0 w 54673"/>
                    <a:gd name="csY0" fmla="*/ 0 h 20288"/>
                    <a:gd name="csX1" fmla="*/ 54673 w 54673"/>
                    <a:gd name="csY1" fmla="*/ 20288 h 2028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4673" h="20288">
                      <a:moveTo>
                        <a:pt x="0" y="0"/>
                      </a:moveTo>
                      <a:lnTo>
                        <a:pt x="54673" y="20288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63EAE438-473C-AF20-FB3B-342233BE3B34}"/>
                    </a:ext>
                  </a:extLst>
                </p:cNvPr>
                <p:cNvSpPr/>
                <p:nvPr/>
              </p:nvSpPr>
              <p:spPr>
                <a:xfrm>
                  <a:off x="6230683" y="5675756"/>
                  <a:ext cx="10858" cy="9525"/>
                </a:xfrm>
                <a:custGeom>
                  <a:avLst/>
                  <a:gdLst>
                    <a:gd name="csX0" fmla="*/ 0 w 10858"/>
                    <a:gd name="csY0" fmla="*/ 0 h 9525"/>
                    <a:gd name="csX1" fmla="*/ 10858 w 10858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858" h="9525">
                      <a:moveTo>
                        <a:pt x="0" y="0"/>
                      </a:moveTo>
                      <a:lnTo>
                        <a:pt x="10858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3C74F929-61D3-9E6F-D5F4-A4DC708505CD}"/>
                    </a:ext>
                  </a:extLst>
                </p:cNvPr>
                <p:cNvSpPr/>
                <p:nvPr/>
              </p:nvSpPr>
              <p:spPr>
                <a:xfrm>
                  <a:off x="6224968" y="5675661"/>
                  <a:ext cx="4572" cy="95"/>
                </a:xfrm>
                <a:custGeom>
                  <a:avLst/>
                  <a:gdLst>
                    <a:gd name="csX0" fmla="*/ 0 w 4572"/>
                    <a:gd name="csY0" fmla="*/ 0 h 95"/>
                    <a:gd name="csX1" fmla="*/ 4572 w 4572"/>
                    <a:gd name="csY1" fmla="*/ 95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572" h="95">
                      <a:moveTo>
                        <a:pt x="0" y="0"/>
                      </a:moveTo>
                      <a:lnTo>
                        <a:pt x="4572" y="9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F5320EC3-7367-F5FC-1709-E6A71C05FE48}"/>
                    </a:ext>
                  </a:extLst>
                </p:cNvPr>
                <p:cNvSpPr/>
                <p:nvPr/>
              </p:nvSpPr>
              <p:spPr>
                <a:xfrm>
                  <a:off x="6235636" y="5675185"/>
                  <a:ext cx="8858" cy="5238"/>
                </a:xfrm>
                <a:custGeom>
                  <a:avLst/>
                  <a:gdLst>
                    <a:gd name="csX0" fmla="*/ 0 w 8858"/>
                    <a:gd name="csY0" fmla="*/ 0 h 5238"/>
                    <a:gd name="csX1" fmla="*/ 8858 w 8858"/>
                    <a:gd name="csY1" fmla="*/ 5239 h 523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858" h="5238">
                      <a:moveTo>
                        <a:pt x="0" y="0"/>
                      </a:moveTo>
                      <a:cubicBezTo>
                        <a:pt x="2572" y="2381"/>
                        <a:pt x="5620" y="4096"/>
                        <a:pt x="8858" y="5239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8C851336-8134-57C4-887F-4BFA02D26858}"/>
                    </a:ext>
                  </a:extLst>
                </p:cNvPr>
                <p:cNvSpPr/>
                <p:nvPr/>
              </p:nvSpPr>
              <p:spPr>
                <a:xfrm>
                  <a:off x="6114478" y="5581935"/>
                  <a:ext cx="17907" cy="4857"/>
                </a:xfrm>
                <a:custGeom>
                  <a:avLst/>
                  <a:gdLst>
                    <a:gd name="csX0" fmla="*/ 0 w 17907"/>
                    <a:gd name="csY0" fmla="*/ 0 h 4857"/>
                    <a:gd name="csX1" fmla="*/ 17907 w 17907"/>
                    <a:gd name="csY1" fmla="*/ 4858 h 4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7907" h="4857">
                      <a:moveTo>
                        <a:pt x="0" y="0"/>
                      </a:moveTo>
                      <a:cubicBezTo>
                        <a:pt x="5525" y="2857"/>
                        <a:pt x="11621" y="4477"/>
                        <a:pt x="17907" y="4858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" name="Freeform: Shape 183">
                  <a:extLst>
                    <a:ext uri="{FF2B5EF4-FFF2-40B4-BE49-F238E27FC236}">
                      <a16:creationId xmlns:a16="http://schemas.microsoft.com/office/drawing/2014/main" id="{20C417A2-1D90-4592-1A8C-2424176ABF08}"/>
                    </a:ext>
                  </a:extLst>
                </p:cNvPr>
                <p:cNvSpPr/>
                <p:nvPr/>
              </p:nvSpPr>
              <p:spPr>
                <a:xfrm>
                  <a:off x="6128765" y="5580220"/>
                  <a:ext cx="4191" cy="285"/>
                </a:xfrm>
                <a:custGeom>
                  <a:avLst/>
                  <a:gdLst>
                    <a:gd name="csX0" fmla="*/ 0 w 4191"/>
                    <a:gd name="csY0" fmla="*/ 0 h 285"/>
                    <a:gd name="csX1" fmla="*/ 1143 w 4191"/>
                    <a:gd name="csY1" fmla="*/ 95 h 285"/>
                    <a:gd name="csX2" fmla="*/ 4191 w 4191"/>
                    <a:gd name="csY2" fmla="*/ 286 h 28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4191" h="285">
                      <a:moveTo>
                        <a:pt x="0" y="0"/>
                      </a:moveTo>
                      <a:lnTo>
                        <a:pt x="1143" y="95"/>
                      </a:lnTo>
                      <a:lnTo>
                        <a:pt x="4191" y="286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4CA182DC-6947-8575-A1C9-202E662EFE72}"/>
                    </a:ext>
                  </a:extLst>
                </p:cNvPr>
                <p:cNvSpPr/>
                <p:nvPr/>
              </p:nvSpPr>
              <p:spPr>
                <a:xfrm>
                  <a:off x="6125812" y="5582030"/>
                  <a:ext cx="6953" cy="3238"/>
                </a:xfrm>
                <a:custGeom>
                  <a:avLst/>
                  <a:gdLst>
                    <a:gd name="csX0" fmla="*/ 6953 w 6953"/>
                    <a:gd name="csY0" fmla="*/ 95 h 3238"/>
                    <a:gd name="csX1" fmla="*/ 6858 w 6953"/>
                    <a:gd name="csY1" fmla="*/ 95 h 3238"/>
                    <a:gd name="csX2" fmla="*/ 3810 w 6953"/>
                    <a:gd name="csY2" fmla="*/ 0 h 3238"/>
                    <a:gd name="csX3" fmla="*/ 1619 w 6953"/>
                    <a:gd name="csY3" fmla="*/ 190 h 3238"/>
                    <a:gd name="csX4" fmla="*/ 286 w 6953"/>
                    <a:gd name="csY4" fmla="*/ 571 h 3238"/>
                    <a:gd name="csX5" fmla="*/ 0 w 6953"/>
                    <a:gd name="csY5" fmla="*/ 1048 h 3238"/>
                    <a:gd name="csX6" fmla="*/ 857 w 6953"/>
                    <a:gd name="csY6" fmla="*/ 1619 h 3238"/>
                    <a:gd name="csX7" fmla="*/ 2572 w 6953"/>
                    <a:gd name="csY7" fmla="*/ 2286 h 3238"/>
                    <a:gd name="csX8" fmla="*/ 5239 w 6953"/>
                    <a:gd name="csY8" fmla="*/ 2953 h 3238"/>
                    <a:gd name="csX9" fmla="*/ 6667 w 6953"/>
                    <a:gd name="csY9" fmla="*/ 3238 h 323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</a:cxnLst>
                  <a:rect l="l" t="t" r="r" b="b"/>
                  <a:pathLst>
                    <a:path w="6953" h="3238">
                      <a:moveTo>
                        <a:pt x="6953" y="95"/>
                      </a:moveTo>
                      <a:lnTo>
                        <a:pt x="6858" y="95"/>
                      </a:lnTo>
                      <a:lnTo>
                        <a:pt x="3810" y="0"/>
                      </a:lnTo>
                      <a:lnTo>
                        <a:pt x="1619" y="190"/>
                      </a:lnTo>
                      <a:lnTo>
                        <a:pt x="286" y="571"/>
                      </a:lnTo>
                      <a:lnTo>
                        <a:pt x="0" y="1048"/>
                      </a:lnTo>
                      <a:lnTo>
                        <a:pt x="857" y="1619"/>
                      </a:lnTo>
                      <a:lnTo>
                        <a:pt x="2572" y="2286"/>
                      </a:lnTo>
                      <a:lnTo>
                        <a:pt x="5239" y="2953"/>
                      </a:lnTo>
                      <a:lnTo>
                        <a:pt x="6667" y="3238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" name="Freeform: Shape 185">
                  <a:extLst>
                    <a:ext uri="{FF2B5EF4-FFF2-40B4-BE49-F238E27FC236}">
                      <a16:creationId xmlns:a16="http://schemas.microsoft.com/office/drawing/2014/main" id="{93ABCC6D-E702-A969-49D1-575D43D10ED5}"/>
                    </a:ext>
                  </a:extLst>
                </p:cNvPr>
                <p:cNvSpPr/>
                <p:nvPr/>
              </p:nvSpPr>
              <p:spPr>
                <a:xfrm>
                  <a:off x="6356603" y="5464777"/>
                  <a:ext cx="25241" cy="7711"/>
                </a:xfrm>
                <a:custGeom>
                  <a:avLst/>
                  <a:gdLst>
                    <a:gd name="csX0" fmla="*/ 0 w 25241"/>
                    <a:gd name="csY0" fmla="*/ 7334 h 7711"/>
                    <a:gd name="csX1" fmla="*/ 25241 w 25241"/>
                    <a:gd name="csY1" fmla="*/ 0 h 77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5241" h="7711">
                      <a:moveTo>
                        <a:pt x="0" y="7334"/>
                      </a:moveTo>
                      <a:cubicBezTo>
                        <a:pt x="9049" y="8763"/>
                        <a:pt x="18288" y="6096"/>
                        <a:pt x="25241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963ABFD0-3FEF-31A1-B45B-C40712674A91}"/>
                    </a:ext>
                  </a:extLst>
                </p:cNvPr>
                <p:cNvSpPr/>
                <p:nvPr/>
              </p:nvSpPr>
              <p:spPr>
                <a:xfrm>
                  <a:off x="6356317" y="5471635"/>
                  <a:ext cx="285" cy="476"/>
                </a:xfrm>
                <a:custGeom>
                  <a:avLst/>
                  <a:gdLst>
                    <a:gd name="csX0" fmla="*/ 286 w 285"/>
                    <a:gd name="csY0" fmla="*/ 476 h 476"/>
                    <a:gd name="csX1" fmla="*/ 0 w 285"/>
                    <a:gd name="csY1" fmla="*/ 0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85" h="476">
                      <a:moveTo>
                        <a:pt x="286" y="476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0AABF343-0DD1-C85D-72AD-60A703D97E2B}"/>
                    </a:ext>
                  </a:extLst>
                </p:cNvPr>
                <p:cNvSpPr/>
                <p:nvPr/>
              </p:nvSpPr>
              <p:spPr>
                <a:xfrm>
                  <a:off x="6378892" y="5459443"/>
                  <a:ext cx="2952" cy="5334"/>
                </a:xfrm>
                <a:custGeom>
                  <a:avLst/>
                  <a:gdLst>
                    <a:gd name="csX0" fmla="*/ 0 w 2952"/>
                    <a:gd name="csY0" fmla="*/ 0 h 5334"/>
                    <a:gd name="csX1" fmla="*/ 2953 w 2952"/>
                    <a:gd name="csY1" fmla="*/ 5334 h 53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952" h="5334">
                      <a:moveTo>
                        <a:pt x="0" y="0"/>
                      </a:moveTo>
                      <a:lnTo>
                        <a:pt x="2953" y="5334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3BD459AE-666C-52F3-6CDE-296277647263}"/>
                    </a:ext>
                  </a:extLst>
                </p:cNvPr>
                <p:cNvSpPr/>
                <p:nvPr/>
              </p:nvSpPr>
              <p:spPr>
                <a:xfrm>
                  <a:off x="6355174" y="5472112"/>
                  <a:ext cx="1428" cy="761"/>
                </a:xfrm>
                <a:custGeom>
                  <a:avLst/>
                  <a:gdLst>
                    <a:gd name="csX0" fmla="*/ 1429 w 1428"/>
                    <a:gd name="csY0" fmla="*/ 0 h 761"/>
                    <a:gd name="csX1" fmla="*/ 0 w 1428"/>
                    <a:gd name="csY1" fmla="*/ 762 h 76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428" h="761">
                      <a:moveTo>
                        <a:pt x="1429" y="0"/>
                      </a:moveTo>
                      <a:cubicBezTo>
                        <a:pt x="952" y="286"/>
                        <a:pt x="476" y="476"/>
                        <a:pt x="0" y="762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7698B010-BDEA-230C-A7BE-B4E62F68E083}"/>
                    </a:ext>
                  </a:extLst>
                </p:cNvPr>
                <p:cNvSpPr/>
                <p:nvPr/>
              </p:nvSpPr>
              <p:spPr>
                <a:xfrm>
                  <a:off x="6381844" y="5464777"/>
                  <a:ext cx="3714" cy="285"/>
                </a:xfrm>
                <a:custGeom>
                  <a:avLst/>
                  <a:gdLst>
                    <a:gd name="csX0" fmla="*/ 3715 w 3714"/>
                    <a:gd name="csY0" fmla="*/ 286 h 285"/>
                    <a:gd name="csX1" fmla="*/ 0 w 3714"/>
                    <a:gd name="csY1" fmla="*/ 0 h 28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714" h="285">
                      <a:moveTo>
                        <a:pt x="3715" y="286"/>
                      </a:moveTo>
                      <a:cubicBezTo>
                        <a:pt x="2477" y="95"/>
                        <a:pt x="1238" y="0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55A49491-39E8-DB31-04CC-0D65D7D17076}"/>
                    </a:ext>
                  </a:extLst>
                </p:cNvPr>
                <p:cNvSpPr/>
                <p:nvPr/>
              </p:nvSpPr>
              <p:spPr>
                <a:xfrm>
                  <a:off x="6385559" y="5465063"/>
                  <a:ext cx="5143" cy="9620"/>
                </a:xfrm>
                <a:custGeom>
                  <a:avLst/>
                  <a:gdLst>
                    <a:gd name="csX0" fmla="*/ 0 w 5143"/>
                    <a:gd name="csY0" fmla="*/ 0 h 9620"/>
                    <a:gd name="csX1" fmla="*/ 5144 w 5143"/>
                    <a:gd name="csY1" fmla="*/ 9620 h 962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143" h="9620">
                      <a:moveTo>
                        <a:pt x="0" y="0"/>
                      </a:moveTo>
                      <a:lnTo>
                        <a:pt x="5144" y="962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2" name="Freeform: Shape 191">
                  <a:extLst>
                    <a:ext uri="{FF2B5EF4-FFF2-40B4-BE49-F238E27FC236}">
                      <a16:creationId xmlns:a16="http://schemas.microsoft.com/office/drawing/2014/main" id="{0BC58C20-51EB-A9D7-757B-E469AA3C20E0}"/>
                    </a:ext>
                  </a:extLst>
                </p:cNvPr>
                <p:cNvSpPr/>
                <p:nvPr/>
              </p:nvSpPr>
              <p:spPr>
                <a:xfrm>
                  <a:off x="6338124" y="5469921"/>
                  <a:ext cx="51816" cy="36195"/>
                </a:xfrm>
                <a:custGeom>
                  <a:avLst/>
                  <a:gdLst>
                    <a:gd name="csX0" fmla="*/ 12763 w 51816"/>
                    <a:gd name="csY0" fmla="*/ 10859 h 36195"/>
                    <a:gd name="csX1" fmla="*/ 15335 w 51816"/>
                    <a:gd name="csY1" fmla="*/ 9239 h 36195"/>
                    <a:gd name="csX2" fmla="*/ 20479 w 51816"/>
                    <a:gd name="csY2" fmla="*/ 6477 h 36195"/>
                    <a:gd name="csX3" fmla="*/ 25717 w 51816"/>
                    <a:gd name="csY3" fmla="*/ 4191 h 36195"/>
                    <a:gd name="csX4" fmla="*/ 30861 w 51816"/>
                    <a:gd name="csY4" fmla="*/ 2286 h 36195"/>
                    <a:gd name="csX5" fmla="*/ 35814 w 51816"/>
                    <a:gd name="csY5" fmla="*/ 953 h 36195"/>
                    <a:gd name="csX6" fmla="*/ 40291 w 51816"/>
                    <a:gd name="csY6" fmla="*/ 191 h 36195"/>
                    <a:gd name="csX7" fmla="*/ 44196 w 51816"/>
                    <a:gd name="csY7" fmla="*/ 0 h 36195"/>
                    <a:gd name="csX8" fmla="*/ 47339 w 51816"/>
                    <a:gd name="csY8" fmla="*/ 476 h 36195"/>
                    <a:gd name="csX9" fmla="*/ 49721 w 51816"/>
                    <a:gd name="csY9" fmla="*/ 1524 h 36195"/>
                    <a:gd name="csX10" fmla="*/ 51245 w 51816"/>
                    <a:gd name="csY10" fmla="*/ 3143 h 36195"/>
                    <a:gd name="csX11" fmla="*/ 51816 w 51816"/>
                    <a:gd name="csY11" fmla="*/ 5334 h 36195"/>
                    <a:gd name="csX12" fmla="*/ 51340 w 51816"/>
                    <a:gd name="csY12" fmla="*/ 7906 h 36195"/>
                    <a:gd name="csX13" fmla="*/ 50006 w 51816"/>
                    <a:gd name="csY13" fmla="*/ 10859 h 36195"/>
                    <a:gd name="csX14" fmla="*/ 47720 w 51816"/>
                    <a:gd name="csY14" fmla="*/ 14002 h 36195"/>
                    <a:gd name="csX15" fmla="*/ 44577 w 51816"/>
                    <a:gd name="csY15" fmla="*/ 17336 h 36195"/>
                    <a:gd name="csX16" fmla="*/ 40767 w 51816"/>
                    <a:gd name="csY16" fmla="*/ 20669 h 36195"/>
                    <a:gd name="csX17" fmla="*/ 36290 w 51816"/>
                    <a:gd name="csY17" fmla="*/ 23908 h 36195"/>
                    <a:gd name="csX18" fmla="*/ 31433 w 51816"/>
                    <a:gd name="csY18" fmla="*/ 26956 h 36195"/>
                    <a:gd name="csX19" fmla="*/ 26289 w 51816"/>
                    <a:gd name="csY19" fmla="*/ 29718 h 36195"/>
                    <a:gd name="csX20" fmla="*/ 21050 w 51816"/>
                    <a:gd name="csY20" fmla="*/ 32099 h 36195"/>
                    <a:gd name="csX21" fmla="*/ 15907 w 51816"/>
                    <a:gd name="csY21" fmla="*/ 34004 h 36195"/>
                    <a:gd name="csX22" fmla="*/ 11049 w 51816"/>
                    <a:gd name="csY22" fmla="*/ 35338 h 36195"/>
                    <a:gd name="csX23" fmla="*/ 6572 w 51816"/>
                    <a:gd name="csY23" fmla="*/ 36100 h 36195"/>
                    <a:gd name="csX24" fmla="*/ 2667 w 51816"/>
                    <a:gd name="csY24" fmla="*/ 36195 h 36195"/>
                    <a:gd name="csX25" fmla="*/ 0 w 51816"/>
                    <a:gd name="csY25" fmla="*/ 35909 h 361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</a:cxnLst>
                  <a:rect l="l" t="t" r="r" b="b"/>
                  <a:pathLst>
                    <a:path w="51816" h="36195">
                      <a:moveTo>
                        <a:pt x="12763" y="10859"/>
                      </a:moveTo>
                      <a:lnTo>
                        <a:pt x="15335" y="9239"/>
                      </a:lnTo>
                      <a:lnTo>
                        <a:pt x="20479" y="6477"/>
                      </a:lnTo>
                      <a:lnTo>
                        <a:pt x="25717" y="4191"/>
                      </a:lnTo>
                      <a:lnTo>
                        <a:pt x="30861" y="2286"/>
                      </a:lnTo>
                      <a:lnTo>
                        <a:pt x="35814" y="953"/>
                      </a:lnTo>
                      <a:lnTo>
                        <a:pt x="40291" y="191"/>
                      </a:lnTo>
                      <a:lnTo>
                        <a:pt x="44196" y="0"/>
                      </a:lnTo>
                      <a:lnTo>
                        <a:pt x="47339" y="476"/>
                      </a:lnTo>
                      <a:lnTo>
                        <a:pt x="49721" y="1524"/>
                      </a:lnTo>
                      <a:lnTo>
                        <a:pt x="51245" y="3143"/>
                      </a:lnTo>
                      <a:lnTo>
                        <a:pt x="51816" y="5334"/>
                      </a:lnTo>
                      <a:lnTo>
                        <a:pt x="51340" y="7906"/>
                      </a:lnTo>
                      <a:lnTo>
                        <a:pt x="50006" y="10859"/>
                      </a:lnTo>
                      <a:lnTo>
                        <a:pt x="47720" y="14002"/>
                      </a:lnTo>
                      <a:lnTo>
                        <a:pt x="44577" y="17336"/>
                      </a:lnTo>
                      <a:lnTo>
                        <a:pt x="40767" y="20669"/>
                      </a:lnTo>
                      <a:lnTo>
                        <a:pt x="36290" y="23908"/>
                      </a:lnTo>
                      <a:lnTo>
                        <a:pt x="31433" y="26956"/>
                      </a:lnTo>
                      <a:lnTo>
                        <a:pt x="26289" y="29718"/>
                      </a:lnTo>
                      <a:lnTo>
                        <a:pt x="21050" y="32099"/>
                      </a:lnTo>
                      <a:lnTo>
                        <a:pt x="15907" y="34004"/>
                      </a:lnTo>
                      <a:lnTo>
                        <a:pt x="11049" y="35338"/>
                      </a:lnTo>
                      <a:lnTo>
                        <a:pt x="6572" y="36100"/>
                      </a:lnTo>
                      <a:lnTo>
                        <a:pt x="2667" y="36195"/>
                      </a:lnTo>
                      <a:lnTo>
                        <a:pt x="0" y="35909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3" name="Freeform: Shape 192">
                  <a:extLst>
                    <a:ext uri="{FF2B5EF4-FFF2-40B4-BE49-F238E27FC236}">
                      <a16:creationId xmlns:a16="http://schemas.microsoft.com/office/drawing/2014/main" id="{70139AE2-76BF-E3B6-4841-62C15E3CACA7}"/>
                    </a:ext>
                  </a:extLst>
                </p:cNvPr>
                <p:cNvSpPr/>
                <p:nvPr/>
              </p:nvSpPr>
              <p:spPr>
                <a:xfrm>
                  <a:off x="6386131" y="5459729"/>
                  <a:ext cx="2857" cy="5619"/>
                </a:xfrm>
                <a:custGeom>
                  <a:avLst/>
                  <a:gdLst>
                    <a:gd name="csX0" fmla="*/ 2857 w 2857"/>
                    <a:gd name="csY0" fmla="*/ 0 h 5619"/>
                    <a:gd name="csX1" fmla="*/ 1714 w 2857"/>
                    <a:gd name="csY1" fmla="*/ 2762 h 5619"/>
                    <a:gd name="csX2" fmla="*/ 0 w 2857"/>
                    <a:gd name="csY2" fmla="*/ 5620 h 561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857" h="5619">
                      <a:moveTo>
                        <a:pt x="2857" y="0"/>
                      </a:moveTo>
                      <a:lnTo>
                        <a:pt x="1714" y="2762"/>
                      </a:lnTo>
                      <a:lnTo>
                        <a:pt x="0" y="562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4" name="Freeform: Shape 193">
                  <a:extLst>
                    <a:ext uri="{FF2B5EF4-FFF2-40B4-BE49-F238E27FC236}">
                      <a16:creationId xmlns:a16="http://schemas.microsoft.com/office/drawing/2014/main" id="{E2489E21-37EB-426D-48CA-86537EE7E8A2}"/>
                    </a:ext>
                  </a:extLst>
                </p:cNvPr>
                <p:cNvSpPr/>
                <p:nvPr/>
              </p:nvSpPr>
              <p:spPr>
                <a:xfrm>
                  <a:off x="6382321" y="5459158"/>
                  <a:ext cx="3238" cy="5905"/>
                </a:xfrm>
                <a:custGeom>
                  <a:avLst/>
                  <a:gdLst>
                    <a:gd name="csX0" fmla="*/ 3238 w 3238"/>
                    <a:gd name="csY0" fmla="*/ 5906 h 5905"/>
                    <a:gd name="csX1" fmla="*/ 0 w 3238"/>
                    <a:gd name="csY1" fmla="*/ 0 h 590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238" h="5905">
                      <a:moveTo>
                        <a:pt x="3238" y="5906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5" name="Freeform: Shape 194">
                  <a:extLst>
                    <a:ext uri="{FF2B5EF4-FFF2-40B4-BE49-F238E27FC236}">
                      <a16:creationId xmlns:a16="http://schemas.microsoft.com/office/drawing/2014/main" id="{41B63FFF-BC6C-BF71-E0D0-57AFDCA11630}"/>
                    </a:ext>
                  </a:extLst>
                </p:cNvPr>
                <p:cNvSpPr/>
                <p:nvPr/>
              </p:nvSpPr>
              <p:spPr>
                <a:xfrm>
                  <a:off x="6460521" y="4793646"/>
                  <a:ext cx="4476" cy="4381"/>
                </a:xfrm>
                <a:custGeom>
                  <a:avLst/>
                  <a:gdLst>
                    <a:gd name="csX0" fmla="*/ 4477 w 4476"/>
                    <a:gd name="csY0" fmla="*/ 0 h 4381"/>
                    <a:gd name="csX1" fmla="*/ 1619 w 4476"/>
                    <a:gd name="csY1" fmla="*/ 953 h 4381"/>
                    <a:gd name="csX2" fmla="*/ 953 w 4476"/>
                    <a:gd name="csY2" fmla="*/ 1619 h 4381"/>
                    <a:gd name="csX3" fmla="*/ 381 w 4476"/>
                    <a:gd name="csY3" fmla="*/ 2667 h 4381"/>
                    <a:gd name="csX4" fmla="*/ 191 w 4476"/>
                    <a:gd name="csY4" fmla="*/ 3429 h 4381"/>
                    <a:gd name="csX5" fmla="*/ 0 w 4476"/>
                    <a:gd name="csY5" fmla="*/ 4191 h 4381"/>
                    <a:gd name="csX6" fmla="*/ 0 w 4476"/>
                    <a:gd name="csY6" fmla="*/ 4382 h 43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4476" h="4381">
                      <a:moveTo>
                        <a:pt x="4477" y="0"/>
                      </a:moveTo>
                      <a:lnTo>
                        <a:pt x="1619" y="953"/>
                      </a:lnTo>
                      <a:lnTo>
                        <a:pt x="953" y="1619"/>
                      </a:lnTo>
                      <a:lnTo>
                        <a:pt x="381" y="2667"/>
                      </a:lnTo>
                      <a:lnTo>
                        <a:pt x="191" y="3429"/>
                      </a:lnTo>
                      <a:lnTo>
                        <a:pt x="0" y="4191"/>
                      </a:lnTo>
                      <a:lnTo>
                        <a:pt x="0" y="4382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6" name="Freeform: Shape 195">
                  <a:extLst>
                    <a:ext uri="{FF2B5EF4-FFF2-40B4-BE49-F238E27FC236}">
                      <a16:creationId xmlns:a16="http://schemas.microsoft.com/office/drawing/2014/main" id="{E0B03F20-2A63-2C26-D0E2-D69F07838E57}"/>
                    </a:ext>
                  </a:extLst>
                </p:cNvPr>
                <p:cNvSpPr/>
                <p:nvPr/>
              </p:nvSpPr>
              <p:spPr>
                <a:xfrm>
                  <a:off x="6460521" y="4798027"/>
                  <a:ext cx="9525" cy="149161"/>
                </a:xfrm>
                <a:custGeom>
                  <a:avLst/>
                  <a:gdLst>
                    <a:gd name="csX0" fmla="*/ 0 w 9525"/>
                    <a:gd name="csY0" fmla="*/ 0 h 149161"/>
                    <a:gd name="csX1" fmla="*/ 0 w 9525"/>
                    <a:gd name="csY1" fmla="*/ 149162 h 14916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149161">
                      <a:moveTo>
                        <a:pt x="0" y="0"/>
                      </a:moveTo>
                      <a:lnTo>
                        <a:pt x="0" y="149162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7" name="Freeform: Shape 196">
                  <a:extLst>
                    <a:ext uri="{FF2B5EF4-FFF2-40B4-BE49-F238E27FC236}">
                      <a16:creationId xmlns:a16="http://schemas.microsoft.com/office/drawing/2014/main" id="{A56BB4A8-13D0-FF3C-E611-F60481D9E2E1}"/>
                    </a:ext>
                  </a:extLst>
                </p:cNvPr>
                <p:cNvSpPr/>
                <p:nvPr/>
              </p:nvSpPr>
              <p:spPr>
                <a:xfrm>
                  <a:off x="6460521" y="4947189"/>
                  <a:ext cx="4381" cy="4381"/>
                </a:xfrm>
                <a:custGeom>
                  <a:avLst/>
                  <a:gdLst>
                    <a:gd name="csX0" fmla="*/ 0 w 4381"/>
                    <a:gd name="csY0" fmla="*/ 0 h 4381"/>
                    <a:gd name="csX1" fmla="*/ 4382 w 4381"/>
                    <a:gd name="csY1" fmla="*/ 4381 h 43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381" h="4381">
                      <a:moveTo>
                        <a:pt x="0" y="0"/>
                      </a:moveTo>
                      <a:cubicBezTo>
                        <a:pt x="0" y="2476"/>
                        <a:pt x="2000" y="4381"/>
                        <a:pt x="4382" y="4381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8" name="Freeform: Shape 197">
                  <a:extLst>
                    <a:ext uri="{FF2B5EF4-FFF2-40B4-BE49-F238E27FC236}">
                      <a16:creationId xmlns:a16="http://schemas.microsoft.com/office/drawing/2014/main" id="{B6565731-E2A3-D785-2409-E276F704FAE3}"/>
                    </a:ext>
                  </a:extLst>
                </p:cNvPr>
                <p:cNvSpPr/>
                <p:nvPr/>
              </p:nvSpPr>
              <p:spPr>
                <a:xfrm>
                  <a:off x="6464998" y="4951570"/>
                  <a:ext cx="30575" cy="9525"/>
                </a:xfrm>
                <a:custGeom>
                  <a:avLst/>
                  <a:gdLst>
                    <a:gd name="csX0" fmla="*/ 0 w 30575"/>
                    <a:gd name="csY0" fmla="*/ 0 h 9525"/>
                    <a:gd name="csX1" fmla="*/ 30575 w 3057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0575" h="9525">
                      <a:moveTo>
                        <a:pt x="0" y="0"/>
                      </a:moveTo>
                      <a:lnTo>
                        <a:pt x="3057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9" name="Freeform: Shape 198">
                  <a:extLst>
                    <a:ext uri="{FF2B5EF4-FFF2-40B4-BE49-F238E27FC236}">
                      <a16:creationId xmlns:a16="http://schemas.microsoft.com/office/drawing/2014/main" id="{5C630AF6-C573-B54E-E611-3731B5528828}"/>
                    </a:ext>
                  </a:extLst>
                </p:cNvPr>
                <p:cNvSpPr/>
                <p:nvPr/>
              </p:nvSpPr>
              <p:spPr>
                <a:xfrm>
                  <a:off x="6464998" y="4793646"/>
                  <a:ext cx="30575" cy="9525"/>
                </a:xfrm>
                <a:custGeom>
                  <a:avLst/>
                  <a:gdLst>
                    <a:gd name="csX0" fmla="*/ 30575 w 30575"/>
                    <a:gd name="csY0" fmla="*/ 0 h 9525"/>
                    <a:gd name="csX1" fmla="*/ 0 w 3057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0575" h="9525">
                      <a:moveTo>
                        <a:pt x="30575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0" name="Freeform: Shape 199">
                  <a:extLst>
                    <a:ext uri="{FF2B5EF4-FFF2-40B4-BE49-F238E27FC236}">
                      <a16:creationId xmlns:a16="http://schemas.microsoft.com/office/drawing/2014/main" id="{78582D43-A266-AF7B-650B-CCD8345FA42C}"/>
                    </a:ext>
                  </a:extLst>
                </p:cNvPr>
                <p:cNvSpPr/>
                <p:nvPr/>
              </p:nvSpPr>
              <p:spPr>
                <a:xfrm>
                  <a:off x="5958934" y="4775167"/>
                  <a:ext cx="536638" cy="9525"/>
                </a:xfrm>
                <a:custGeom>
                  <a:avLst/>
                  <a:gdLst>
                    <a:gd name="csX0" fmla="*/ 536639 w 536638"/>
                    <a:gd name="csY0" fmla="*/ 0 h 9525"/>
                    <a:gd name="csX1" fmla="*/ 0 w 536638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36638" h="9525">
                      <a:moveTo>
                        <a:pt x="536639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1" name="Freeform: Shape 200">
                  <a:extLst>
                    <a:ext uri="{FF2B5EF4-FFF2-40B4-BE49-F238E27FC236}">
                      <a16:creationId xmlns:a16="http://schemas.microsoft.com/office/drawing/2014/main" id="{87C6C908-3F23-A271-622A-5EE93ABDB26A}"/>
                    </a:ext>
                  </a:extLst>
                </p:cNvPr>
                <p:cNvSpPr/>
                <p:nvPr/>
              </p:nvSpPr>
              <p:spPr>
                <a:xfrm>
                  <a:off x="5989510" y="4947189"/>
                  <a:ext cx="4476" cy="4381"/>
                </a:xfrm>
                <a:custGeom>
                  <a:avLst/>
                  <a:gdLst>
                    <a:gd name="csX0" fmla="*/ 0 w 4476"/>
                    <a:gd name="csY0" fmla="*/ 4381 h 4381"/>
                    <a:gd name="csX1" fmla="*/ 2857 w 4476"/>
                    <a:gd name="csY1" fmla="*/ 3429 h 4381"/>
                    <a:gd name="csX2" fmla="*/ 3524 w 4476"/>
                    <a:gd name="csY2" fmla="*/ 2762 h 4381"/>
                    <a:gd name="csX3" fmla="*/ 4096 w 4476"/>
                    <a:gd name="csY3" fmla="*/ 1714 h 4381"/>
                    <a:gd name="csX4" fmla="*/ 4381 w 4476"/>
                    <a:gd name="csY4" fmla="*/ 952 h 4381"/>
                    <a:gd name="csX5" fmla="*/ 4477 w 4476"/>
                    <a:gd name="csY5" fmla="*/ 190 h 4381"/>
                    <a:gd name="csX6" fmla="*/ 4477 w 4476"/>
                    <a:gd name="csY6" fmla="*/ 0 h 43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4476" h="4381">
                      <a:moveTo>
                        <a:pt x="0" y="4381"/>
                      </a:moveTo>
                      <a:lnTo>
                        <a:pt x="2857" y="3429"/>
                      </a:lnTo>
                      <a:lnTo>
                        <a:pt x="3524" y="2762"/>
                      </a:lnTo>
                      <a:lnTo>
                        <a:pt x="4096" y="1714"/>
                      </a:lnTo>
                      <a:lnTo>
                        <a:pt x="4381" y="952"/>
                      </a:lnTo>
                      <a:lnTo>
                        <a:pt x="4477" y="190"/>
                      </a:lnTo>
                      <a:lnTo>
                        <a:pt x="4477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2" name="Freeform: Shape 201">
                  <a:extLst>
                    <a:ext uri="{FF2B5EF4-FFF2-40B4-BE49-F238E27FC236}">
                      <a16:creationId xmlns:a16="http://schemas.microsoft.com/office/drawing/2014/main" id="{79EA0176-7AE3-881A-8866-976D6B88A8F1}"/>
                    </a:ext>
                  </a:extLst>
                </p:cNvPr>
                <p:cNvSpPr/>
                <p:nvPr/>
              </p:nvSpPr>
              <p:spPr>
                <a:xfrm>
                  <a:off x="5993986" y="4798027"/>
                  <a:ext cx="9525" cy="149161"/>
                </a:xfrm>
                <a:custGeom>
                  <a:avLst/>
                  <a:gdLst>
                    <a:gd name="csX0" fmla="*/ 0 w 9525"/>
                    <a:gd name="csY0" fmla="*/ 149162 h 149161"/>
                    <a:gd name="csX1" fmla="*/ 0 w 9525"/>
                    <a:gd name="csY1" fmla="*/ 0 h 14916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149161">
                      <a:moveTo>
                        <a:pt x="0" y="149162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3" name="Freeform: Shape 202">
                  <a:extLst>
                    <a:ext uri="{FF2B5EF4-FFF2-40B4-BE49-F238E27FC236}">
                      <a16:creationId xmlns:a16="http://schemas.microsoft.com/office/drawing/2014/main" id="{5AA1DF19-A240-1501-0192-124E22A8CAC6}"/>
                    </a:ext>
                  </a:extLst>
                </p:cNvPr>
                <p:cNvSpPr/>
                <p:nvPr/>
              </p:nvSpPr>
              <p:spPr>
                <a:xfrm>
                  <a:off x="5989605" y="4793646"/>
                  <a:ext cx="4381" cy="4381"/>
                </a:xfrm>
                <a:custGeom>
                  <a:avLst/>
                  <a:gdLst>
                    <a:gd name="csX0" fmla="*/ 4381 w 4381"/>
                    <a:gd name="csY0" fmla="*/ 4382 h 4381"/>
                    <a:gd name="csX1" fmla="*/ 0 w 4381"/>
                    <a:gd name="csY1" fmla="*/ 0 h 43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381" h="4381">
                      <a:moveTo>
                        <a:pt x="4381" y="4382"/>
                      </a:moveTo>
                      <a:cubicBezTo>
                        <a:pt x="4381" y="1905"/>
                        <a:pt x="2381" y="0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4" name="Freeform: Shape 203">
                  <a:extLst>
                    <a:ext uri="{FF2B5EF4-FFF2-40B4-BE49-F238E27FC236}">
                      <a16:creationId xmlns:a16="http://schemas.microsoft.com/office/drawing/2014/main" id="{210BA97A-566A-4E7C-8649-990A17D172A7}"/>
                    </a:ext>
                  </a:extLst>
                </p:cNvPr>
                <p:cNvSpPr/>
                <p:nvPr/>
              </p:nvSpPr>
              <p:spPr>
                <a:xfrm>
                  <a:off x="5958934" y="4793646"/>
                  <a:ext cx="30575" cy="9525"/>
                </a:xfrm>
                <a:custGeom>
                  <a:avLst/>
                  <a:gdLst>
                    <a:gd name="csX0" fmla="*/ 30575 w 30575"/>
                    <a:gd name="csY0" fmla="*/ 0 h 9525"/>
                    <a:gd name="csX1" fmla="*/ 0 w 3057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0575" h="9525">
                      <a:moveTo>
                        <a:pt x="30575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5" name="Freeform: Shape 204">
                  <a:extLst>
                    <a:ext uri="{FF2B5EF4-FFF2-40B4-BE49-F238E27FC236}">
                      <a16:creationId xmlns:a16="http://schemas.microsoft.com/office/drawing/2014/main" id="{F0CA872E-A62E-6E39-77DD-1465B9E20F37}"/>
                    </a:ext>
                  </a:extLst>
                </p:cNvPr>
                <p:cNvSpPr/>
                <p:nvPr/>
              </p:nvSpPr>
              <p:spPr>
                <a:xfrm>
                  <a:off x="5958934" y="4951570"/>
                  <a:ext cx="30575" cy="9525"/>
                </a:xfrm>
                <a:custGeom>
                  <a:avLst/>
                  <a:gdLst>
                    <a:gd name="csX0" fmla="*/ 0 w 30575"/>
                    <a:gd name="csY0" fmla="*/ 0 h 9525"/>
                    <a:gd name="csX1" fmla="*/ 30575 w 3057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0575" h="9525">
                      <a:moveTo>
                        <a:pt x="0" y="0"/>
                      </a:moveTo>
                      <a:lnTo>
                        <a:pt x="3057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6" name="Freeform: Shape 205">
                  <a:extLst>
                    <a:ext uri="{FF2B5EF4-FFF2-40B4-BE49-F238E27FC236}">
                      <a16:creationId xmlns:a16="http://schemas.microsoft.com/office/drawing/2014/main" id="{C37D446D-AF44-B4FF-7978-56532C6FC995}"/>
                    </a:ext>
                  </a:extLst>
                </p:cNvPr>
                <p:cNvSpPr/>
                <p:nvPr/>
              </p:nvSpPr>
              <p:spPr>
                <a:xfrm>
                  <a:off x="5958934" y="4756879"/>
                  <a:ext cx="518350" cy="36766"/>
                </a:xfrm>
                <a:custGeom>
                  <a:avLst/>
                  <a:gdLst>
                    <a:gd name="csX0" fmla="*/ 518350 w 518350"/>
                    <a:gd name="csY0" fmla="*/ 0 h 36766"/>
                    <a:gd name="csX1" fmla="*/ 18288 w 518350"/>
                    <a:gd name="csY1" fmla="*/ 0 h 36766"/>
                    <a:gd name="csX2" fmla="*/ 0 w 518350"/>
                    <a:gd name="csY2" fmla="*/ 18288 h 36766"/>
                    <a:gd name="csX3" fmla="*/ 0 w 518350"/>
                    <a:gd name="csY3" fmla="*/ 36766 h 367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518350" h="36766">
                      <a:moveTo>
                        <a:pt x="518350" y="0"/>
                      </a:moveTo>
                      <a:lnTo>
                        <a:pt x="18288" y="0"/>
                      </a:lnTo>
                      <a:lnTo>
                        <a:pt x="0" y="18288"/>
                      </a:lnTo>
                      <a:lnTo>
                        <a:pt x="0" y="36766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" name="Freeform: Shape 206">
                  <a:extLst>
                    <a:ext uri="{FF2B5EF4-FFF2-40B4-BE49-F238E27FC236}">
                      <a16:creationId xmlns:a16="http://schemas.microsoft.com/office/drawing/2014/main" id="{04D16C16-3F59-1B2E-496D-3BD84B2FAAF1}"/>
                    </a:ext>
                  </a:extLst>
                </p:cNvPr>
                <p:cNvSpPr/>
                <p:nvPr/>
              </p:nvSpPr>
              <p:spPr>
                <a:xfrm>
                  <a:off x="6220777" y="5481637"/>
                  <a:ext cx="3524" cy="34480"/>
                </a:xfrm>
                <a:custGeom>
                  <a:avLst/>
                  <a:gdLst>
                    <a:gd name="csX0" fmla="*/ 0 w 3524"/>
                    <a:gd name="csY0" fmla="*/ 34480 h 34480"/>
                    <a:gd name="csX1" fmla="*/ 3524 w 3524"/>
                    <a:gd name="csY1" fmla="*/ 0 h 344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524" h="34480">
                      <a:moveTo>
                        <a:pt x="0" y="34480"/>
                      </a:moveTo>
                      <a:lnTo>
                        <a:pt x="3524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" name="Freeform: Shape 207">
                  <a:extLst>
                    <a:ext uri="{FF2B5EF4-FFF2-40B4-BE49-F238E27FC236}">
                      <a16:creationId xmlns:a16="http://schemas.microsoft.com/office/drawing/2014/main" id="{9B14E971-71DF-CBE4-0F4D-1AB67D39EF0A}"/>
                    </a:ext>
                  </a:extLst>
                </p:cNvPr>
                <p:cNvSpPr/>
                <p:nvPr/>
              </p:nvSpPr>
              <p:spPr>
                <a:xfrm>
                  <a:off x="6220777" y="5481637"/>
                  <a:ext cx="14763" cy="34480"/>
                </a:xfrm>
                <a:custGeom>
                  <a:avLst/>
                  <a:gdLst>
                    <a:gd name="csX0" fmla="*/ 0 w 14763"/>
                    <a:gd name="csY0" fmla="*/ 34480 h 34480"/>
                    <a:gd name="csX1" fmla="*/ 5048 w 14763"/>
                    <a:gd name="csY1" fmla="*/ 31813 h 34480"/>
                    <a:gd name="csX2" fmla="*/ 9525 w 14763"/>
                    <a:gd name="csY2" fmla="*/ 28289 h 34480"/>
                    <a:gd name="csX3" fmla="*/ 11430 w 14763"/>
                    <a:gd name="csY3" fmla="*/ 26194 h 34480"/>
                    <a:gd name="csX4" fmla="*/ 12954 w 14763"/>
                    <a:gd name="csY4" fmla="*/ 23908 h 34480"/>
                    <a:gd name="csX5" fmla="*/ 14192 w 14763"/>
                    <a:gd name="csY5" fmla="*/ 21241 h 34480"/>
                    <a:gd name="csX6" fmla="*/ 14764 w 14763"/>
                    <a:gd name="csY6" fmla="*/ 18574 h 34480"/>
                    <a:gd name="csX7" fmla="*/ 14764 w 14763"/>
                    <a:gd name="csY7" fmla="*/ 15716 h 34480"/>
                    <a:gd name="csX8" fmla="*/ 14192 w 14763"/>
                    <a:gd name="csY8" fmla="*/ 12954 h 34480"/>
                    <a:gd name="csX9" fmla="*/ 11621 w 14763"/>
                    <a:gd name="csY9" fmla="*/ 7906 h 34480"/>
                    <a:gd name="csX10" fmla="*/ 7906 w 14763"/>
                    <a:gd name="csY10" fmla="*/ 3620 h 34480"/>
                    <a:gd name="csX11" fmla="*/ 3524 w 14763"/>
                    <a:gd name="csY11" fmla="*/ 0 h 344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</a:cxnLst>
                  <a:rect l="l" t="t" r="r" b="b"/>
                  <a:pathLst>
                    <a:path w="14763" h="34480">
                      <a:moveTo>
                        <a:pt x="0" y="34480"/>
                      </a:moveTo>
                      <a:lnTo>
                        <a:pt x="5048" y="31813"/>
                      </a:lnTo>
                      <a:lnTo>
                        <a:pt x="9525" y="28289"/>
                      </a:lnTo>
                      <a:lnTo>
                        <a:pt x="11430" y="26194"/>
                      </a:lnTo>
                      <a:lnTo>
                        <a:pt x="12954" y="23908"/>
                      </a:lnTo>
                      <a:lnTo>
                        <a:pt x="14192" y="21241"/>
                      </a:lnTo>
                      <a:lnTo>
                        <a:pt x="14764" y="18574"/>
                      </a:lnTo>
                      <a:lnTo>
                        <a:pt x="14764" y="15716"/>
                      </a:lnTo>
                      <a:lnTo>
                        <a:pt x="14192" y="12954"/>
                      </a:lnTo>
                      <a:lnTo>
                        <a:pt x="11621" y="7906"/>
                      </a:lnTo>
                      <a:lnTo>
                        <a:pt x="7906" y="3620"/>
                      </a:lnTo>
                      <a:lnTo>
                        <a:pt x="3524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" name="Freeform: Shape 208">
                  <a:extLst>
                    <a:ext uri="{FF2B5EF4-FFF2-40B4-BE49-F238E27FC236}">
                      <a16:creationId xmlns:a16="http://schemas.microsoft.com/office/drawing/2014/main" id="{A92FCB32-0233-68D5-965D-64B1EFEA8CC2}"/>
                    </a:ext>
                  </a:extLst>
                </p:cNvPr>
                <p:cNvSpPr/>
                <p:nvPr/>
              </p:nvSpPr>
              <p:spPr>
                <a:xfrm>
                  <a:off x="6203917" y="5471350"/>
                  <a:ext cx="20383" cy="10286"/>
                </a:xfrm>
                <a:custGeom>
                  <a:avLst/>
                  <a:gdLst>
                    <a:gd name="csX0" fmla="*/ 20383 w 20383"/>
                    <a:gd name="csY0" fmla="*/ 10287 h 10286"/>
                    <a:gd name="csX1" fmla="*/ 18669 w 20383"/>
                    <a:gd name="csY1" fmla="*/ 6096 h 10286"/>
                    <a:gd name="csX2" fmla="*/ 16478 w 20383"/>
                    <a:gd name="csY2" fmla="*/ 2857 h 10286"/>
                    <a:gd name="csX3" fmla="*/ 13906 w 20383"/>
                    <a:gd name="csY3" fmla="*/ 762 h 10286"/>
                    <a:gd name="csX4" fmla="*/ 11049 w 20383"/>
                    <a:gd name="csY4" fmla="*/ 0 h 10286"/>
                    <a:gd name="csX5" fmla="*/ 8096 w 20383"/>
                    <a:gd name="csY5" fmla="*/ 476 h 10286"/>
                    <a:gd name="csX6" fmla="*/ 5143 w 20383"/>
                    <a:gd name="csY6" fmla="*/ 2191 h 10286"/>
                    <a:gd name="csX7" fmla="*/ 2381 w 20383"/>
                    <a:gd name="csY7" fmla="*/ 5143 h 10286"/>
                    <a:gd name="csX8" fmla="*/ 0 w 20383"/>
                    <a:gd name="csY8" fmla="*/ 9144 h 1028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20383" h="10286">
                      <a:moveTo>
                        <a:pt x="20383" y="10287"/>
                      </a:moveTo>
                      <a:lnTo>
                        <a:pt x="18669" y="6096"/>
                      </a:lnTo>
                      <a:lnTo>
                        <a:pt x="16478" y="2857"/>
                      </a:lnTo>
                      <a:lnTo>
                        <a:pt x="13906" y="762"/>
                      </a:lnTo>
                      <a:lnTo>
                        <a:pt x="11049" y="0"/>
                      </a:lnTo>
                      <a:lnTo>
                        <a:pt x="8096" y="476"/>
                      </a:lnTo>
                      <a:lnTo>
                        <a:pt x="5143" y="2191"/>
                      </a:lnTo>
                      <a:lnTo>
                        <a:pt x="2381" y="5143"/>
                      </a:lnTo>
                      <a:lnTo>
                        <a:pt x="0" y="9144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0" name="Freeform: Shape 209">
                  <a:extLst>
                    <a:ext uri="{FF2B5EF4-FFF2-40B4-BE49-F238E27FC236}">
                      <a16:creationId xmlns:a16="http://schemas.microsoft.com/office/drawing/2014/main" id="{867CEE5A-1AFC-DABF-009D-B32CC1816775}"/>
                    </a:ext>
                  </a:extLst>
                </p:cNvPr>
                <p:cNvSpPr/>
                <p:nvPr/>
              </p:nvSpPr>
              <p:spPr>
                <a:xfrm>
                  <a:off x="6204774" y="5516117"/>
                  <a:ext cx="16002" cy="8000"/>
                </a:xfrm>
                <a:custGeom>
                  <a:avLst/>
                  <a:gdLst>
                    <a:gd name="csX0" fmla="*/ 0 w 16002"/>
                    <a:gd name="csY0" fmla="*/ 5429 h 8000"/>
                    <a:gd name="csX1" fmla="*/ 3905 w 16002"/>
                    <a:gd name="csY1" fmla="*/ 8001 h 8000"/>
                    <a:gd name="csX2" fmla="*/ 8096 w 16002"/>
                    <a:gd name="csY2" fmla="*/ 7906 h 8000"/>
                    <a:gd name="csX3" fmla="*/ 12287 w 16002"/>
                    <a:gd name="csY3" fmla="*/ 5144 h 8000"/>
                    <a:gd name="csX4" fmla="*/ 16002 w 16002"/>
                    <a:gd name="csY4" fmla="*/ 0 h 80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002" h="8000">
                      <a:moveTo>
                        <a:pt x="0" y="5429"/>
                      </a:moveTo>
                      <a:lnTo>
                        <a:pt x="3905" y="8001"/>
                      </a:lnTo>
                      <a:lnTo>
                        <a:pt x="8096" y="7906"/>
                      </a:lnTo>
                      <a:lnTo>
                        <a:pt x="12287" y="5144"/>
                      </a:lnTo>
                      <a:lnTo>
                        <a:pt x="16002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" name="Freeform: Shape 210">
                  <a:extLst>
                    <a:ext uri="{FF2B5EF4-FFF2-40B4-BE49-F238E27FC236}">
                      <a16:creationId xmlns:a16="http://schemas.microsoft.com/office/drawing/2014/main" id="{1283D37C-58B3-CFD5-7DA2-6DE567911BB8}"/>
                    </a:ext>
                  </a:extLst>
                </p:cNvPr>
                <p:cNvSpPr/>
                <p:nvPr/>
              </p:nvSpPr>
              <p:spPr>
                <a:xfrm>
                  <a:off x="6199250" y="5480494"/>
                  <a:ext cx="5524" cy="41052"/>
                </a:xfrm>
                <a:custGeom>
                  <a:avLst/>
                  <a:gdLst>
                    <a:gd name="csX0" fmla="*/ 5525 w 5524"/>
                    <a:gd name="csY0" fmla="*/ 41053 h 41052"/>
                    <a:gd name="csX1" fmla="*/ 3334 w 5524"/>
                    <a:gd name="csY1" fmla="*/ 37719 h 41052"/>
                    <a:gd name="csX2" fmla="*/ 1619 w 5524"/>
                    <a:gd name="csY2" fmla="*/ 33338 h 41052"/>
                    <a:gd name="csX3" fmla="*/ 476 w 5524"/>
                    <a:gd name="csY3" fmla="*/ 28194 h 41052"/>
                    <a:gd name="csX4" fmla="*/ 0 w 5524"/>
                    <a:gd name="csY4" fmla="*/ 22479 h 41052"/>
                    <a:gd name="csX5" fmla="*/ 191 w 5524"/>
                    <a:gd name="csY5" fmla="*/ 16573 h 41052"/>
                    <a:gd name="csX6" fmla="*/ 1048 w 5524"/>
                    <a:gd name="csY6" fmla="*/ 10573 h 41052"/>
                    <a:gd name="csX7" fmla="*/ 2572 w 5524"/>
                    <a:gd name="csY7" fmla="*/ 5048 h 41052"/>
                    <a:gd name="csX8" fmla="*/ 4667 w 5524"/>
                    <a:gd name="csY8" fmla="*/ 0 h 4105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5524" h="41052">
                      <a:moveTo>
                        <a:pt x="5525" y="41053"/>
                      </a:moveTo>
                      <a:lnTo>
                        <a:pt x="3334" y="37719"/>
                      </a:lnTo>
                      <a:lnTo>
                        <a:pt x="1619" y="33338"/>
                      </a:lnTo>
                      <a:lnTo>
                        <a:pt x="476" y="28194"/>
                      </a:lnTo>
                      <a:lnTo>
                        <a:pt x="0" y="22479"/>
                      </a:lnTo>
                      <a:lnTo>
                        <a:pt x="191" y="16573"/>
                      </a:lnTo>
                      <a:lnTo>
                        <a:pt x="1048" y="10573"/>
                      </a:lnTo>
                      <a:lnTo>
                        <a:pt x="2572" y="5048"/>
                      </a:lnTo>
                      <a:lnTo>
                        <a:pt x="4667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" name="Freeform: Shape 211">
                  <a:extLst>
                    <a:ext uri="{FF2B5EF4-FFF2-40B4-BE49-F238E27FC236}">
                      <a16:creationId xmlns:a16="http://schemas.microsoft.com/office/drawing/2014/main" id="{5C842563-AE43-1002-D13F-EB109D6C2158}"/>
                    </a:ext>
                  </a:extLst>
                </p:cNvPr>
                <p:cNvSpPr/>
                <p:nvPr/>
              </p:nvSpPr>
              <p:spPr>
                <a:xfrm>
                  <a:off x="6229540" y="5472873"/>
                  <a:ext cx="45720" cy="14287"/>
                </a:xfrm>
                <a:custGeom>
                  <a:avLst/>
                  <a:gdLst>
                    <a:gd name="csX0" fmla="*/ 45720 w 45720"/>
                    <a:gd name="csY0" fmla="*/ 14288 h 14287"/>
                    <a:gd name="csX1" fmla="*/ 0 w 45720"/>
                    <a:gd name="csY1" fmla="*/ 0 h 1428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5720" h="14287">
                      <a:moveTo>
                        <a:pt x="45720" y="14288"/>
                      </a:moveTo>
                      <a:cubicBezTo>
                        <a:pt x="31623" y="6287"/>
                        <a:pt x="16097" y="1429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" name="Freeform: Shape 212">
                  <a:extLst>
                    <a:ext uri="{FF2B5EF4-FFF2-40B4-BE49-F238E27FC236}">
                      <a16:creationId xmlns:a16="http://schemas.microsoft.com/office/drawing/2014/main" id="{D6108AB6-DCE7-4949-81BE-92A370D3E5D1}"/>
                    </a:ext>
                  </a:extLst>
                </p:cNvPr>
                <p:cNvSpPr/>
                <p:nvPr/>
              </p:nvSpPr>
              <p:spPr>
                <a:xfrm>
                  <a:off x="6275260" y="5487161"/>
                  <a:ext cx="1607" cy="15811"/>
                </a:xfrm>
                <a:custGeom>
                  <a:avLst/>
                  <a:gdLst>
                    <a:gd name="csX0" fmla="*/ 1429 w 1607"/>
                    <a:gd name="csY0" fmla="*/ 15812 h 15811"/>
                    <a:gd name="csX1" fmla="*/ 0 w 1607"/>
                    <a:gd name="csY1" fmla="*/ 0 h 158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607" h="15811">
                      <a:moveTo>
                        <a:pt x="1429" y="15812"/>
                      </a:moveTo>
                      <a:cubicBezTo>
                        <a:pt x="1905" y="10478"/>
                        <a:pt x="1429" y="5144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" name="Freeform: Shape 213">
                  <a:extLst>
                    <a:ext uri="{FF2B5EF4-FFF2-40B4-BE49-F238E27FC236}">
                      <a16:creationId xmlns:a16="http://schemas.microsoft.com/office/drawing/2014/main" id="{817E5CC6-7776-6927-2F07-B88FFBC3EE53}"/>
                    </a:ext>
                  </a:extLst>
                </p:cNvPr>
                <p:cNvSpPr/>
                <p:nvPr/>
              </p:nvSpPr>
              <p:spPr>
                <a:xfrm>
                  <a:off x="6271735" y="5502972"/>
                  <a:ext cx="4953" cy="18097"/>
                </a:xfrm>
                <a:custGeom>
                  <a:avLst/>
                  <a:gdLst>
                    <a:gd name="csX0" fmla="*/ 0 w 4953"/>
                    <a:gd name="csY0" fmla="*/ 18098 h 18097"/>
                    <a:gd name="csX1" fmla="*/ 4953 w 4953"/>
                    <a:gd name="csY1" fmla="*/ 0 h 1809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953" h="18097">
                      <a:moveTo>
                        <a:pt x="0" y="18098"/>
                      </a:moveTo>
                      <a:cubicBezTo>
                        <a:pt x="2858" y="12478"/>
                        <a:pt x="4572" y="6287"/>
                        <a:pt x="4953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" name="Freeform: Shape 214">
                  <a:extLst>
                    <a:ext uri="{FF2B5EF4-FFF2-40B4-BE49-F238E27FC236}">
                      <a16:creationId xmlns:a16="http://schemas.microsoft.com/office/drawing/2014/main" id="{958D407C-E30D-7764-E381-15861DCDB127}"/>
                    </a:ext>
                  </a:extLst>
                </p:cNvPr>
                <p:cNvSpPr/>
                <p:nvPr/>
              </p:nvSpPr>
              <p:spPr>
                <a:xfrm>
                  <a:off x="6228587" y="5521070"/>
                  <a:ext cx="43148" cy="5532"/>
                </a:xfrm>
                <a:custGeom>
                  <a:avLst/>
                  <a:gdLst>
                    <a:gd name="csX0" fmla="*/ 0 w 43148"/>
                    <a:gd name="csY0" fmla="*/ 5143 h 5532"/>
                    <a:gd name="csX1" fmla="*/ 43148 w 43148"/>
                    <a:gd name="csY1" fmla="*/ 0 h 553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3148" h="5532">
                      <a:moveTo>
                        <a:pt x="0" y="5143"/>
                      </a:moveTo>
                      <a:cubicBezTo>
                        <a:pt x="14573" y="6382"/>
                        <a:pt x="29242" y="4667"/>
                        <a:pt x="43148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" name="Freeform: Shape 215">
                  <a:extLst>
                    <a:ext uri="{FF2B5EF4-FFF2-40B4-BE49-F238E27FC236}">
                      <a16:creationId xmlns:a16="http://schemas.microsoft.com/office/drawing/2014/main" id="{22F71956-9FB6-3C68-E6E6-4C47FA2F8E3A}"/>
                    </a:ext>
                  </a:extLst>
                </p:cNvPr>
                <p:cNvSpPr/>
                <p:nvPr/>
              </p:nvSpPr>
              <p:spPr>
                <a:xfrm>
                  <a:off x="6212204" y="5524594"/>
                  <a:ext cx="16382" cy="1619"/>
                </a:xfrm>
                <a:custGeom>
                  <a:avLst/>
                  <a:gdLst>
                    <a:gd name="csX0" fmla="*/ 16383 w 16382"/>
                    <a:gd name="csY0" fmla="*/ 1619 h 1619"/>
                    <a:gd name="csX1" fmla="*/ 0 w 16382"/>
                    <a:gd name="csY1" fmla="*/ 0 h 161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6382" h="1619">
                      <a:moveTo>
                        <a:pt x="16383" y="1619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" name="Freeform: Shape 216">
                  <a:extLst>
                    <a:ext uri="{FF2B5EF4-FFF2-40B4-BE49-F238E27FC236}">
                      <a16:creationId xmlns:a16="http://schemas.microsoft.com/office/drawing/2014/main" id="{80EB233E-341A-8700-C2CF-DA532FC5AD06}"/>
                    </a:ext>
                  </a:extLst>
                </p:cNvPr>
                <p:cNvSpPr/>
                <p:nvPr/>
              </p:nvSpPr>
              <p:spPr>
                <a:xfrm>
                  <a:off x="6211537" y="5524404"/>
                  <a:ext cx="666" cy="190"/>
                </a:xfrm>
                <a:custGeom>
                  <a:avLst/>
                  <a:gdLst>
                    <a:gd name="csX0" fmla="*/ 667 w 666"/>
                    <a:gd name="csY0" fmla="*/ 191 h 190"/>
                    <a:gd name="csX1" fmla="*/ 0 w 666"/>
                    <a:gd name="csY1" fmla="*/ 0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66" h="190">
                      <a:moveTo>
                        <a:pt x="667" y="191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" name="Freeform: Shape 217">
                  <a:extLst>
                    <a:ext uri="{FF2B5EF4-FFF2-40B4-BE49-F238E27FC236}">
                      <a16:creationId xmlns:a16="http://schemas.microsoft.com/office/drawing/2014/main" id="{92B24D09-E41F-EFE5-968D-8B4FB30F353C}"/>
                    </a:ext>
                  </a:extLst>
                </p:cNvPr>
                <p:cNvSpPr/>
                <p:nvPr/>
              </p:nvSpPr>
              <p:spPr>
                <a:xfrm>
                  <a:off x="6209918" y="5524023"/>
                  <a:ext cx="571" cy="190"/>
                </a:xfrm>
                <a:custGeom>
                  <a:avLst/>
                  <a:gdLst>
                    <a:gd name="csX0" fmla="*/ 572 w 571"/>
                    <a:gd name="csY0" fmla="*/ 191 h 190"/>
                    <a:gd name="csX1" fmla="*/ 0 w 571"/>
                    <a:gd name="csY1" fmla="*/ 0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71" h="190">
                      <a:moveTo>
                        <a:pt x="572" y="191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9" name="Freeform: Shape 218">
                  <a:extLst>
                    <a:ext uri="{FF2B5EF4-FFF2-40B4-BE49-F238E27FC236}">
                      <a16:creationId xmlns:a16="http://schemas.microsoft.com/office/drawing/2014/main" id="{FAC5A39A-EEAC-DD40-EA74-D2DB68AAFBF1}"/>
                    </a:ext>
                  </a:extLst>
                </p:cNvPr>
                <p:cNvSpPr/>
                <p:nvPr/>
              </p:nvSpPr>
              <p:spPr>
                <a:xfrm>
                  <a:off x="6223062" y="5418200"/>
                  <a:ext cx="33242" cy="35147"/>
                </a:xfrm>
                <a:custGeom>
                  <a:avLst/>
                  <a:gdLst>
                    <a:gd name="csX0" fmla="*/ 33242 w 33242"/>
                    <a:gd name="csY0" fmla="*/ 0 h 35147"/>
                    <a:gd name="csX1" fmla="*/ 0 w 33242"/>
                    <a:gd name="csY1" fmla="*/ 35147 h 3514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3242" h="35147">
                      <a:moveTo>
                        <a:pt x="33242" y="0"/>
                      </a:moveTo>
                      <a:cubicBezTo>
                        <a:pt x="21908" y="11525"/>
                        <a:pt x="10858" y="23241"/>
                        <a:pt x="0" y="35147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0" name="Freeform: Shape 219">
                  <a:extLst>
                    <a:ext uri="{FF2B5EF4-FFF2-40B4-BE49-F238E27FC236}">
                      <a16:creationId xmlns:a16="http://schemas.microsoft.com/office/drawing/2014/main" id="{0C0A3077-F78A-D3BF-DABA-7137597FFCB3}"/>
                    </a:ext>
                  </a:extLst>
                </p:cNvPr>
                <p:cNvSpPr/>
                <p:nvPr/>
              </p:nvSpPr>
              <p:spPr>
                <a:xfrm>
                  <a:off x="6256305" y="5408865"/>
                  <a:ext cx="16287" cy="9334"/>
                </a:xfrm>
                <a:custGeom>
                  <a:avLst/>
                  <a:gdLst>
                    <a:gd name="csX0" fmla="*/ 16288 w 16287"/>
                    <a:gd name="csY0" fmla="*/ 0 h 9334"/>
                    <a:gd name="csX1" fmla="*/ 0 w 16287"/>
                    <a:gd name="csY1" fmla="*/ 9335 h 93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6287" h="9334">
                      <a:moveTo>
                        <a:pt x="16288" y="0"/>
                      </a:moveTo>
                      <a:cubicBezTo>
                        <a:pt x="9811" y="858"/>
                        <a:pt x="3905" y="4191"/>
                        <a:pt x="0" y="9335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1" name="Freeform: Shape 220">
                  <a:extLst>
                    <a:ext uri="{FF2B5EF4-FFF2-40B4-BE49-F238E27FC236}">
                      <a16:creationId xmlns:a16="http://schemas.microsoft.com/office/drawing/2014/main" id="{7C154C28-6866-C4D5-304E-1FC044EB5506}"/>
                    </a:ext>
                  </a:extLst>
                </p:cNvPr>
                <p:cNvSpPr/>
                <p:nvPr/>
              </p:nvSpPr>
              <p:spPr>
                <a:xfrm>
                  <a:off x="6272593" y="5408866"/>
                  <a:ext cx="112966" cy="9525"/>
                </a:xfrm>
                <a:custGeom>
                  <a:avLst/>
                  <a:gdLst>
                    <a:gd name="csX0" fmla="*/ 112966 w 112966"/>
                    <a:gd name="csY0" fmla="*/ 0 h 9525"/>
                    <a:gd name="csX1" fmla="*/ 0 w 112966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12966" h="9525">
                      <a:moveTo>
                        <a:pt x="112966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2" name="Freeform: Shape 221">
                  <a:extLst>
                    <a:ext uri="{FF2B5EF4-FFF2-40B4-BE49-F238E27FC236}">
                      <a16:creationId xmlns:a16="http://schemas.microsoft.com/office/drawing/2014/main" id="{DD6455D9-9F4F-BCF2-2C8C-393A719565A4}"/>
                    </a:ext>
                  </a:extLst>
                </p:cNvPr>
                <p:cNvSpPr/>
                <p:nvPr/>
              </p:nvSpPr>
              <p:spPr>
                <a:xfrm>
                  <a:off x="6385559" y="5408865"/>
                  <a:ext cx="2190" cy="476"/>
                </a:xfrm>
                <a:custGeom>
                  <a:avLst/>
                  <a:gdLst>
                    <a:gd name="csX0" fmla="*/ 0 w 2190"/>
                    <a:gd name="csY0" fmla="*/ 0 h 476"/>
                    <a:gd name="csX1" fmla="*/ 1143 w 2190"/>
                    <a:gd name="csY1" fmla="*/ 95 h 476"/>
                    <a:gd name="csX2" fmla="*/ 2191 w 2190"/>
                    <a:gd name="csY2" fmla="*/ 476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190" h="476">
                      <a:moveTo>
                        <a:pt x="0" y="0"/>
                      </a:moveTo>
                      <a:lnTo>
                        <a:pt x="1143" y="95"/>
                      </a:lnTo>
                      <a:lnTo>
                        <a:pt x="2191" y="476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3" name="Freeform: Shape 222">
                  <a:extLst>
                    <a:ext uri="{FF2B5EF4-FFF2-40B4-BE49-F238E27FC236}">
                      <a16:creationId xmlns:a16="http://schemas.microsoft.com/office/drawing/2014/main" id="{D7EF9C6F-D85F-4384-6798-75E80CF2CB93}"/>
                    </a:ext>
                  </a:extLst>
                </p:cNvPr>
                <p:cNvSpPr/>
                <p:nvPr/>
              </p:nvSpPr>
              <p:spPr>
                <a:xfrm>
                  <a:off x="6357937" y="5409342"/>
                  <a:ext cx="29813" cy="44481"/>
                </a:xfrm>
                <a:custGeom>
                  <a:avLst/>
                  <a:gdLst>
                    <a:gd name="csX0" fmla="*/ 29813 w 29813"/>
                    <a:gd name="csY0" fmla="*/ 0 h 44481"/>
                    <a:gd name="csX1" fmla="*/ 0 w 29813"/>
                    <a:gd name="csY1" fmla="*/ 44482 h 444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9813" h="44481">
                      <a:moveTo>
                        <a:pt x="29813" y="0"/>
                      </a:moveTo>
                      <a:cubicBezTo>
                        <a:pt x="19431" y="14573"/>
                        <a:pt x="9525" y="29337"/>
                        <a:pt x="0" y="44482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4" name="Freeform: Shape 223">
                  <a:extLst>
                    <a:ext uri="{FF2B5EF4-FFF2-40B4-BE49-F238E27FC236}">
                      <a16:creationId xmlns:a16="http://schemas.microsoft.com/office/drawing/2014/main" id="{A6490B00-DDED-984B-AA34-38147ECB9DF9}"/>
                    </a:ext>
                  </a:extLst>
                </p:cNvPr>
                <p:cNvSpPr/>
                <p:nvPr/>
              </p:nvSpPr>
              <p:spPr>
                <a:xfrm>
                  <a:off x="6355841" y="5453347"/>
                  <a:ext cx="2095" cy="476"/>
                </a:xfrm>
                <a:custGeom>
                  <a:avLst/>
                  <a:gdLst>
                    <a:gd name="csX0" fmla="*/ 2096 w 2095"/>
                    <a:gd name="csY0" fmla="*/ 476 h 476"/>
                    <a:gd name="csX1" fmla="*/ 1048 w 2095"/>
                    <a:gd name="csY1" fmla="*/ 95 h 476"/>
                    <a:gd name="csX2" fmla="*/ 0 w 2095"/>
                    <a:gd name="csY2" fmla="*/ 0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095" h="476">
                      <a:moveTo>
                        <a:pt x="2096" y="476"/>
                      </a:moveTo>
                      <a:lnTo>
                        <a:pt x="1048" y="9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" name="Freeform: Shape 224">
                  <a:extLst>
                    <a:ext uri="{FF2B5EF4-FFF2-40B4-BE49-F238E27FC236}">
                      <a16:creationId xmlns:a16="http://schemas.microsoft.com/office/drawing/2014/main" id="{3D8C95BE-E111-3B14-DFFB-0EC567065770}"/>
                    </a:ext>
                  </a:extLst>
                </p:cNvPr>
                <p:cNvSpPr/>
                <p:nvPr/>
              </p:nvSpPr>
              <p:spPr>
                <a:xfrm>
                  <a:off x="6223063" y="5453347"/>
                  <a:ext cx="132778" cy="9525"/>
                </a:xfrm>
                <a:custGeom>
                  <a:avLst/>
                  <a:gdLst>
                    <a:gd name="csX0" fmla="*/ 0 w 132778"/>
                    <a:gd name="csY0" fmla="*/ 0 h 9525"/>
                    <a:gd name="csX1" fmla="*/ 132778 w 132778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32778" h="9525">
                      <a:moveTo>
                        <a:pt x="0" y="0"/>
                      </a:moveTo>
                      <a:lnTo>
                        <a:pt x="132778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6" name="Freeform: Shape 225">
                  <a:extLst>
                    <a:ext uri="{FF2B5EF4-FFF2-40B4-BE49-F238E27FC236}">
                      <a16:creationId xmlns:a16="http://schemas.microsoft.com/office/drawing/2014/main" id="{D34A70AB-A0AA-CC22-115E-EF83C0A99476}"/>
                    </a:ext>
                  </a:extLst>
                </p:cNvPr>
                <p:cNvSpPr/>
                <p:nvPr/>
              </p:nvSpPr>
              <p:spPr>
                <a:xfrm>
                  <a:off x="6256305" y="5310948"/>
                  <a:ext cx="52101" cy="107251"/>
                </a:xfrm>
                <a:custGeom>
                  <a:avLst/>
                  <a:gdLst>
                    <a:gd name="csX0" fmla="*/ 52102 w 52101"/>
                    <a:gd name="csY0" fmla="*/ 0 h 107251"/>
                    <a:gd name="csX1" fmla="*/ 34957 w 52101"/>
                    <a:gd name="csY1" fmla="*/ 35814 h 107251"/>
                    <a:gd name="csX2" fmla="*/ 17907 w 52101"/>
                    <a:gd name="csY2" fmla="*/ 71723 h 107251"/>
                    <a:gd name="csX3" fmla="*/ 0 w 52101"/>
                    <a:gd name="csY3" fmla="*/ 107252 h 10725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52101" h="107251">
                      <a:moveTo>
                        <a:pt x="52102" y="0"/>
                      </a:moveTo>
                      <a:lnTo>
                        <a:pt x="34957" y="35814"/>
                      </a:lnTo>
                      <a:lnTo>
                        <a:pt x="17907" y="71723"/>
                      </a:lnTo>
                      <a:lnTo>
                        <a:pt x="0" y="107252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" name="Freeform: Shape 226">
                  <a:extLst>
                    <a:ext uri="{FF2B5EF4-FFF2-40B4-BE49-F238E27FC236}">
                      <a16:creationId xmlns:a16="http://schemas.microsoft.com/office/drawing/2014/main" id="{C899CBB8-6A7E-F117-9E94-B244C8B8CB37}"/>
                    </a:ext>
                  </a:extLst>
                </p:cNvPr>
                <p:cNvSpPr/>
                <p:nvPr/>
              </p:nvSpPr>
              <p:spPr>
                <a:xfrm>
                  <a:off x="6308407" y="5310948"/>
                  <a:ext cx="9239" cy="6106"/>
                </a:xfrm>
                <a:custGeom>
                  <a:avLst/>
                  <a:gdLst>
                    <a:gd name="csX0" fmla="*/ 0 w 9239"/>
                    <a:gd name="csY0" fmla="*/ 0 h 6106"/>
                    <a:gd name="csX1" fmla="*/ 9239 w 9239"/>
                    <a:gd name="csY1" fmla="*/ 6096 h 610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239" h="6106">
                      <a:moveTo>
                        <a:pt x="0" y="0"/>
                      </a:moveTo>
                      <a:cubicBezTo>
                        <a:pt x="1429" y="3810"/>
                        <a:pt x="5143" y="6287"/>
                        <a:pt x="9239" y="6096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8" name="Freeform: Shape 227">
                  <a:extLst>
                    <a:ext uri="{FF2B5EF4-FFF2-40B4-BE49-F238E27FC236}">
                      <a16:creationId xmlns:a16="http://schemas.microsoft.com/office/drawing/2014/main" id="{C31F673B-CB96-5BA4-F008-98A7F4B0BA50}"/>
                    </a:ext>
                  </a:extLst>
                </p:cNvPr>
                <p:cNvSpPr/>
                <p:nvPr/>
              </p:nvSpPr>
              <p:spPr>
                <a:xfrm>
                  <a:off x="6317646" y="5316949"/>
                  <a:ext cx="108680" cy="9525"/>
                </a:xfrm>
                <a:custGeom>
                  <a:avLst/>
                  <a:gdLst>
                    <a:gd name="csX0" fmla="*/ 108680 w 108680"/>
                    <a:gd name="csY0" fmla="*/ 0 h 9525"/>
                    <a:gd name="csX1" fmla="*/ 0 w 108680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8680" h="9525">
                      <a:moveTo>
                        <a:pt x="108680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9" name="Freeform: Shape 228">
                  <a:extLst>
                    <a:ext uri="{FF2B5EF4-FFF2-40B4-BE49-F238E27FC236}">
                      <a16:creationId xmlns:a16="http://schemas.microsoft.com/office/drawing/2014/main" id="{7C9E19EB-7EF1-DEB6-9521-AEBE9081C548}"/>
                    </a:ext>
                  </a:extLst>
                </p:cNvPr>
                <p:cNvSpPr/>
                <p:nvPr/>
              </p:nvSpPr>
              <p:spPr>
                <a:xfrm>
                  <a:off x="6385559" y="5316949"/>
                  <a:ext cx="40766" cy="91916"/>
                </a:xfrm>
                <a:custGeom>
                  <a:avLst/>
                  <a:gdLst>
                    <a:gd name="csX0" fmla="*/ 40767 w 40766"/>
                    <a:gd name="csY0" fmla="*/ 0 h 91916"/>
                    <a:gd name="csX1" fmla="*/ 38957 w 40766"/>
                    <a:gd name="csY1" fmla="*/ 4191 h 91916"/>
                    <a:gd name="csX2" fmla="*/ 35909 w 40766"/>
                    <a:gd name="csY2" fmla="*/ 11144 h 91916"/>
                    <a:gd name="csX3" fmla="*/ 31718 w 40766"/>
                    <a:gd name="csY3" fmla="*/ 20860 h 91916"/>
                    <a:gd name="csX4" fmla="*/ 27813 w 40766"/>
                    <a:gd name="csY4" fmla="*/ 29813 h 91916"/>
                    <a:gd name="csX5" fmla="*/ 22765 w 40766"/>
                    <a:gd name="csY5" fmla="*/ 41148 h 91916"/>
                    <a:gd name="csX6" fmla="*/ 18098 w 40766"/>
                    <a:gd name="csY6" fmla="*/ 51816 h 91916"/>
                    <a:gd name="csX7" fmla="*/ 15431 w 40766"/>
                    <a:gd name="csY7" fmla="*/ 57721 h 91916"/>
                    <a:gd name="csX8" fmla="*/ 12859 w 40766"/>
                    <a:gd name="csY8" fmla="*/ 63341 h 91916"/>
                    <a:gd name="csX9" fmla="*/ 10478 w 40766"/>
                    <a:gd name="csY9" fmla="*/ 68771 h 91916"/>
                    <a:gd name="csX10" fmla="*/ 8573 w 40766"/>
                    <a:gd name="csY10" fmla="*/ 72962 h 91916"/>
                    <a:gd name="csX11" fmla="*/ 5239 w 40766"/>
                    <a:gd name="csY11" fmla="*/ 80296 h 91916"/>
                    <a:gd name="csX12" fmla="*/ 2381 w 40766"/>
                    <a:gd name="csY12" fmla="*/ 86773 h 91916"/>
                    <a:gd name="csX13" fmla="*/ 0 w 40766"/>
                    <a:gd name="csY13" fmla="*/ 91916 h 9191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40766" h="91916">
                      <a:moveTo>
                        <a:pt x="40767" y="0"/>
                      </a:moveTo>
                      <a:lnTo>
                        <a:pt x="38957" y="4191"/>
                      </a:lnTo>
                      <a:lnTo>
                        <a:pt x="35909" y="11144"/>
                      </a:lnTo>
                      <a:lnTo>
                        <a:pt x="31718" y="20860"/>
                      </a:lnTo>
                      <a:lnTo>
                        <a:pt x="27813" y="29813"/>
                      </a:lnTo>
                      <a:lnTo>
                        <a:pt x="22765" y="41148"/>
                      </a:lnTo>
                      <a:lnTo>
                        <a:pt x="18098" y="51816"/>
                      </a:lnTo>
                      <a:lnTo>
                        <a:pt x="15431" y="57721"/>
                      </a:lnTo>
                      <a:lnTo>
                        <a:pt x="12859" y="63341"/>
                      </a:lnTo>
                      <a:lnTo>
                        <a:pt x="10478" y="68771"/>
                      </a:lnTo>
                      <a:lnTo>
                        <a:pt x="8573" y="72962"/>
                      </a:lnTo>
                      <a:lnTo>
                        <a:pt x="5239" y="80296"/>
                      </a:lnTo>
                      <a:lnTo>
                        <a:pt x="2381" y="86773"/>
                      </a:lnTo>
                      <a:lnTo>
                        <a:pt x="0" y="91916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9EE46EFD-E66A-B637-24F2-E8DF021DA547}"/>
                    </a:ext>
                  </a:extLst>
                </p:cNvPr>
                <p:cNvSpPr/>
                <p:nvPr/>
              </p:nvSpPr>
              <p:spPr>
                <a:xfrm>
                  <a:off x="6193330" y="5480494"/>
                  <a:ext cx="10586" cy="35909"/>
                </a:xfrm>
                <a:custGeom>
                  <a:avLst/>
                  <a:gdLst>
                    <a:gd name="csX0" fmla="*/ 10587 w 10586"/>
                    <a:gd name="csY0" fmla="*/ 0 h 35909"/>
                    <a:gd name="csX1" fmla="*/ 300 w 10586"/>
                    <a:gd name="csY1" fmla="*/ 35909 h 3590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586" h="35909">
                      <a:moveTo>
                        <a:pt x="10587" y="0"/>
                      </a:moveTo>
                      <a:cubicBezTo>
                        <a:pt x="2586" y="10192"/>
                        <a:pt x="-1129" y="23050"/>
                        <a:pt x="300" y="35909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1" name="Freeform: Shape 230">
                  <a:extLst>
                    <a:ext uri="{FF2B5EF4-FFF2-40B4-BE49-F238E27FC236}">
                      <a16:creationId xmlns:a16="http://schemas.microsoft.com/office/drawing/2014/main" id="{18E0671E-F7D1-CB99-2A28-15DC9A6A942C}"/>
                    </a:ext>
                  </a:extLst>
                </p:cNvPr>
                <p:cNvSpPr/>
                <p:nvPr/>
              </p:nvSpPr>
              <p:spPr>
                <a:xfrm>
                  <a:off x="6183629" y="5516403"/>
                  <a:ext cx="9906" cy="21907"/>
                </a:xfrm>
                <a:custGeom>
                  <a:avLst/>
                  <a:gdLst>
                    <a:gd name="csX0" fmla="*/ 9906 w 9906"/>
                    <a:gd name="csY0" fmla="*/ 0 h 21907"/>
                    <a:gd name="csX1" fmla="*/ 0 w 9906"/>
                    <a:gd name="csY1" fmla="*/ 21908 h 2190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906" h="21907">
                      <a:moveTo>
                        <a:pt x="9906" y="0"/>
                      </a:moveTo>
                      <a:lnTo>
                        <a:pt x="0" y="21908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" name="Freeform: Shape 231">
                  <a:extLst>
                    <a:ext uri="{FF2B5EF4-FFF2-40B4-BE49-F238E27FC236}">
                      <a16:creationId xmlns:a16="http://schemas.microsoft.com/office/drawing/2014/main" id="{439BB9AE-9F74-DDCB-5C85-B7D59F18B97D}"/>
                    </a:ext>
                  </a:extLst>
                </p:cNvPr>
                <p:cNvSpPr/>
                <p:nvPr/>
              </p:nvSpPr>
              <p:spPr>
                <a:xfrm>
                  <a:off x="6182391" y="5538310"/>
                  <a:ext cx="1238" cy="95"/>
                </a:xfrm>
                <a:custGeom>
                  <a:avLst/>
                  <a:gdLst>
                    <a:gd name="csX0" fmla="*/ 1238 w 1238"/>
                    <a:gd name="csY0" fmla="*/ 0 h 95"/>
                    <a:gd name="csX1" fmla="*/ 0 w 1238"/>
                    <a:gd name="csY1" fmla="*/ 95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238" h="95">
                      <a:moveTo>
                        <a:pt x="1238" y="0"/>
                      </a:moveTo>
                      <a:lnTo>
                        <a:pt x="0" y="9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861AE68D-3F85-CBC7-3C13-9969D757621C}"/>
                    </a:ext>
                  </a:extLst>
                </p:cNvPr>
                <p:cNvSpPr/>
                <p:nvPr/>
              </p:nvSpPr>
              <p:spPr>
                <a:xfrm>
                  <a:off x="6162611" y="5546597"/>
                  <a:ext cx="9683" cy="36957"/>
                </a:xfrm>
                <a:custGeom>
                  <a:avLst/>
                  <a:gdLst>
                    <a:gd name="csX0" fmla="*/ 9683 w 9683"/>
                    <a:gd name="csY0" fmla="*/ 0 h 36957"/>
                    <a:gd name="csX1" fmla="*/ 63 w 9683"/>
                    <a:gd name="csY1" fmla="*/ 36957 h 369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683" h="36957">
                      <a:moveTo>
                        <a:pt x="9683" y="0"/>
                      </a:moveTo>
                      <a:cubicBezTo>
                        <a:pt x="2825" y="11049"/>
                        <a:pt x="-509" y="24003"/>
                        <a:pt x="63" y="36957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4" name="Freeform: Shape 233">
                  <a:extLst>
                    <a:ext uri="{FF2B5EF4-FFF2-40B4-BE49-F238E27FC236}">
                      <a16:creationId xmlns:a16="http://schemas.microsoft.com/office/drawing/2014/main" id="{C37DD6CC-AE49-83E4-97E2-5EC604440DE5}"/>
                    </a:ext>
                  </a:extLst>
                </p:cNvPr>
                <p:cNvSpPr/>
                <p:nvPr/>
              </p:nvSpPr>
              <p:spPr>
                <a:xfrm>
                  <a:off x="6154387" y="5583649"/>
                  <a:ext cx="8286" cy="18478"/>
                </a:xfrm>
                <a:custGeom>
                  <a:avLst/>
                  <a:gdLst>
                    <a:gd name="csX0" fmla="*/ 8287 w 8286"/>
                    <a:gd name="csY0" fmla="*/ 0 h 18478"/>
                    <a:gd name="csX1" fmla="*/ 0 w 8286"/>
                    <a:gd name="csY1" fmla="*/ 18478 h 1847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286" h="18478">
                      <a:moveTo>
                        <a:pt x="8287" y="0"/>
                      </a:moveTo>
                      <a:lnTo>
                        <a:pt x="0" y="18478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5" name="Freeform: Shape 234">
                  <a:extLst>
                    <a:ext uri="{FF2B5EF4-FFF2-40B4-BE49-F238E27FC236}">
                      <a16:creationId xmlns:a16="http://schemas.microsoft.com/office/drawing/2014/main" id="{0730385B-3D1B-974B-DC19-51037214544A}"/>
                    </a:ext>
                  </a:extLst>
                </p:cNvPr>
                <p:cNvSpPr/>
                <p:nvPr/>
              </p:nvSpPr>
              <p:spPr>
                <a:xfrm>
                  <a:off x="6150958" y="5599746"/>
                  <a:ext cx="3429" cy="2381"/>
                </a:xfrm>
                <a:custGeom>
                  <a:avLst/>
                  <a:gdLst>
                    <a:gd name="csX0" fmla="*/ 3429 w 3429"/>
                    <a:gd name="csY0" fmla="*/ 2381 h 2381"/>
                    <a:gd name="csX1" fmla="*/ 1714 w 3429"/>
                    <a:gd name="csY1" fmla="*/ 0 h 2381"/>
                    <a:gd name="csX2" fmla="*/ 0 w 3429"/>
                    <a:gd name="csY2" fmla="*/ 0 h 23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3429" h="2381">
                      <a:moveTo>
                        <a:pt x="3429" y="2381"/>
                      </a:moveTo>
                      <a:lnTo>
                        <a:pt x="171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71693541-C613-9436-0C14-C9BF9C5FEE31}"/>
                    </a:ext>
                  </a:extLst>
                </p:cNvPr>
                <p:cNvSpPr/>
                <p:nvPr/>
              </p:nvSpPr>
              <p:spPr>
                <a:xfrm>
                  <a:off x="6137909" y="5606319"/>
                  <a:ext cx="7334" cy="35909"/>
                </a:xfrm>
                <a:custGeom>
                  <a:avLst/>
                  <a:gdLst>
                    <a:gd name="csX0" fmla="*/ 7334 w 7334"/>
                    <a:gd name="csY0" fmla="*/ 0 h 35909"/>
                    <a:gd name="csX1" fmla="*/ 0 w 7334"/>
                    <a:gd name="csY1" fmla="*/ 35909 h 3590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334" h="35909">
                      <a:moveTo>
                        <a:pt x="7334" y="0"/>
                      </a:moveTo>
                      <a:cubicBezTo>
                        <a:pt x="2858" y="11430"/>
                        <a:pt x="286" y="23622"/>
                        <a:pt x="0" y="35909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" name="Freeform: Shape 236">
                  <a:extLst>
                    <a:ext uri="{FF2B5EF4-FFF2-40B4-BE49-F238E27FC236}">
                      <a16:creationId xmlns:a16="http://schemas.microsoft.com/office/drawing/2014/main" id="{49B48D91-BDAA-BCAC-2935-8A7AA0C11E00}"/>
                    </a:ext>
                  </a:extLst>
                </p:cNvPr>
                <p:cNvSpPr/>
                <p:nvPr/>
              </p:nvSpPr>
              <p:spPr>
                <a:xfrm>
                  <a:off x="6134004" y="5642228"/>
                  <a:ext cx="3905" cy="10001"/>
                </a:xfrm>
                <a:custGeom>
                  <a:avLst/>
                  <a:gdLst>
                    <a:gd name="csX0" fmla="*/ 3905 w 3905"/>
                    <a:gd name="csY0" fmla="*/ 0 h 10001"/>
                    <a:gd name="csX1" fmla="*/ 0 w 3905"/>
                    <a:gd name="csY1" fmla="*/ 10001 h 1000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905" h="10001">
                      <a:moveTo>
                        <a:pt x="3905" y="0"/>
                      </a:moveTo>
                      <a:lnTo>
                        <a:pt x="0" y="10001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" name="Freeform: Shape 237">
                  <a:extLst>
                    <a:ext uri="{FF2B5EF4-FFF2-40B4-BE49-F238E27FC236}">
                      <a16:creationId xmlns:a16="http://schemas.microsoft.com/office/drawing/2014/main" id="{CD0D43D5-5511-D5A4-7361-9D7A28AAB1A7}"/>
                    </a:ext>
                  </a:extLst>
                </p:cNvPr>
                <p:cNvSpPr/>
                <p:nvPr/>
              </p:nvSpPr>
              <p:spPr>
                <a:xfrm>
                  <a:off x="6132480" y="5640133"/>
                  <a:ext cx="1619" cy="12096"/>
                </a:xfrm>
                <a:custGeom>
                  <a:avLst/>
                  <a:gdLst>
                    <a:gd name="csX0" fmla="*/ 1524 w 1619"/>
                    <a:gd name="csY0" fmla="*/ 12097 h 12096"/>
                    <a:gd name="csX1" fmla="*/ 1619 w 1619"/>
                    <a:gd name="csY1" fmla="*/ 7715 h 12096"/>
                    <a:gd name="csX2" fmla="*/ 1524 w 1619"/>
                    <a:gd name="csY2" fmla="*/ 4191 h 12096"/>
                    <a:gd name="csX3" fmla="*/ 1143 w 1619"/>
                    <a:gd name="csY3" fmla="*/ 1714 h 12096"/>
                    <a:gd name="csX4" fmla="*/ 571 w 1619"/>
                    <a:gd name="csY4" fmla="*/ 286 h 12096"/>
                    <a:gd name="csX5" fmla="*/ 0 w 1619"/>
                    <a:gd name="csY5" fmla="*/ 0 h 120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</a:cxnLst>
                  <a:rect l="l" t="t" r="r" b="b"/>
                  <a:pathLst>
                    <a:path w="1619" h="12096">
                      <a:moveTo>
                        <a:pt x="1524" y="12097"/>
                      </a:moveTo>
                      <a:lnTo>
                        <a:pt x="1619" y="7715"/>
                      </a:lnTo>
                      <a:lnTo>
                        <a:pt x="1524" y="4191"/>
                      </a:lnTo>
                      <a:lnTo>
                        <a:pt x="1143" y="1714"/>
                      </a:lnTo>
                      <a:lnTo>
                        <a:pt x="571" y="28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9" name="Freeform: Shape 238">
                  <a:extLst>
                    <a:ext uri="{FF2B5EF4-FFF2-40B4-BE49-F238E27FC236}">
                      <a16:creationId xmlns:a16="http://schemas.microsoft.com/office/drawing/2014/main" id="{DA5BD08B-90D0-4BC0-7A13-12AFB6E966FB}"/>
                    </a:ext>
                  </a:extLst>
                </p:cNvPr>
                <p:cNvSpPr/>
                <p:nvPr/>
              </p:nvSpPr>
              <p:spPr>
                <a:xfrm>
                  <a:off x="6126193" y="5647562"/>
                  <a:ext cx="3333" cy="25336"/>
                </a:xfrm>
                <a:custGeom>
                  <a:avLst/>
                  <a:gdLst>
                    <a:gd name="csX0" fmla="*/ 3334 w 3333"/>
                    <a:gd name="csY0" fmla="*/ 0 h 25336"/>
                    <a:gd name="csX1" fmla="*/ 0 w 3333"/>
                    <a:gd name="csY1" fmla="*/ 25337 h 2533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333" h="25336">
                      <a:moveTo>
                        <a:pt x="3334" y="0"/>
                      </a:moveTo>
                      <a:cubicBezTo>
                        <a:pt x="1619" y="8382"/>
                        <a:pt x="571" y="16764"/>
                        <a:pt x="0" y="25337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" name="Freeform: Shape 239">
                  <a:extLst>
                    <a:ext uri="{FF2B5EF4-FFF2-40B4-BE49-F238E27FC236}">
                      <a16:creationId xmlns:a16="http://schemas.microsoft.com/office/drawing/2014/main" id="{A1065318-D8EA-32AB-3575-462E41A15C5D}"/>
                    </a:ext>
                  </a:extLst>
                </p:cNvPr>
                <p:cNvSpPr/>
                <p:nvPr/>
              </p:nvSpPr>
              <p:spPr>
                <a:xfrm>
                  <a:off x="6126289" y="5672899"/>
                  <a:ext cx="9525" cy="666"/>
                </a:xfrm>
                <a:custGeom>
                  <a:avLst/>
                  <a:gdLst>
                    <a:gd name="csX0" fmla="*/ 0 w 9525"/>
                    <a:gd name="csY0" fmla="*/ 0 h 666"/>
                    <a:gd name="csX1" fmla="*/ 0 w 9525"/>
                    <a:gd name="csY1" fmla="*/ 667 h 6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666">
                      <a:moveTo>
                        <a:pt x="0" y="0"/>
                      </a:moveTo>
                      <a:lnTo>
                        <a:pt x="0" y="667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1" name="Freeform: Shape 240">
                  <a:extLst>
                    <a:ext uri="{FF2B5EF4-FFF2-40B4-BE49-F238E27FC236}">
                      <a16:creationId xmlns:a16="http://schemas.microsoft.com/office/drawing/2014/main" id="{0C7630F8-AECA-BFDF-4064-51A47BA904C3}"/>
                    </a:ext>
                  </a:extLst>
                </p:cNvPr>
                <p:cNvSpPr/>
                <p:nvPr/>
              </p:nvSpPr>
              <p:spPr>
                <a:xfrm>
                  <a:off x="6126384" y="5674613"/>
                  <a:ext cx="95" cy="571"/>
                </a:xfrm>
                <a:custGeom>
                  <a:avLst/>
                  <a:gdLst>
                    <a:gd name="csX0" fmla="*/ 0 w 95"/>
                    <a:gd name="csY0" fmla="*/ 0 h 571"/>
                    <a:gd name="csX1" fmla="*/ 95 w 95"/>
                    <a:gd name="csY1" fmla="*/ 572 h 5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" h="571">
                      <a:moveTo>
                        <a:pt x="0" y="0"/>
                      </a:moveTo>
                      <a:lnTo>
                        <a:pt x="95" y="572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2" name="Freeform: Shape 241">
                  <a:extLst>
                    <a:ext uri="{FF2B5EF4-FFF2-40B4-BE49-F238E27FC236}">
                      <a16:creationId xmlns:a16="http://schemas.microsoft.com/office/drawing/2014/main" id="{097E7FFE-DB51-8D12-B514-3AE7687E28F7}"/>
                    </a:ext>
                  </a:extLst>
                </p:cNvPr>
                <p:cNvSpPr/>
                <p:nvPr/>
              </p:nvSpPr>
              <p:spPr>
                <a:xfrm>
                  <a:off x="6133337" y="5567933"/>
                  <a:ext cx="1142" cy="8858"/>
                </a:xfrm>
                <a:custGeom>
                  <a:avLst/>
                  <a:gdLst>
                    <a:gd name="csX0" fmla="*/ 0 w 1142"/>
                    <a:gd name="csY0" fmla="*/ 8858 h 8858"/>
                    <a:gd name="csX1" fmla="*/ 0 w 1142"/>
                    <a:gd name="csY1" fmla="*/ 8001 h 8858"/>
                    <a:gd name="csX2" fmla="*/ 1143 w 1142"/>
                    <a:gd name="csY2" fmla="*/ 0 h 885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142" h="8858">
                      <a:moveTo>
                        <a:pt x="0" y="8858"/>
                      </a:moveTo>
                      <a:lnTo>
                        <a:pt x="0" y="8001"/>
                      </a:lnTo>
                      <a:lnTo>
                        <a:pt x="1143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3" name="Freeform: Shape 242">
                  <a:extLst>
                    <a:ext uri="{FF2B5EF4-FFF2-40B4-BE49-F238E27FC236}">
                      <a16:creationId xmlns:a16="http://schemas.microsoft.com/office/drawing/2014/main" id="{4626D188-EDD4-30C2-FFBB-54E0E4695B1E}"/>
                    </a:ext>
                  </a:extLst>
                </p:cNvPr>
                <p:cNvSpPr/>
                <p:nvPr/>
              </p:nvSpPr>
              <p:spPr>
                <a:xfrm>
                  <a:off x="6134766" y="5436297"/>
                  <a:ext cx="46291" cy="129540"/>
                </a:xfrm>
                <a:custGeom>
                  <a:avLst/>
                  <a:gdLst>
                    <a:gd name="csX0" fmla="*/ 0 w 46291"/>
                    <a:gd name="csY0" fmla="*/ 129540 h 129540"/>
                    <a:gd name="csX1" fmla="*/ 2857 w 46291"/>
                    <a:gd name="csY1" fmla="*/ 116015 h 129540"/>
                    <a:gd name="csX2" fmla="*/ 6763 w 46291"/>
                    <a:gd name="csY2" fmla="*/ 101537 h 129540"/>
                    <a:gd name="csX3" fmla="*/ 11620 w 46291"/>
                    <a:gd name="csY3" fmla="*/ 86011 h 129540"/>
                    <a:gd name="csX4" fmla="*/ 17335 w 46291"/>
                    <a:gd name="csY4" fmla="*/ 69628 h 129540"/>
                    <a:gd name="csX5" fmla="*/ 26384 w 46291"/>
                    <a:gd name="csY5" fmla="*/ 47054 h 129540"/>
                    <a:gd name="csX6" fmla="*/ 36385 w 46291"/>
                    <a:gd name="csY6" fmla="*/ 23908 h 129540"/>
                    <a:gd name="csX7" fmla="*/ 46291 w 46291"/>
                    <a:gd name="csY7" fmla="*/ 0 h 12954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46291" h="129540">
                      <a:moveTo>
                        <a:pt x="0" y="129540"/>
                      </a:moveTo>
                      <a:lnTo>
                        <a:pt x="2857" y="116015"/>
                      </a:lnTo>
                      <a:lnTo>
                        <a:pt x="6763" y="101537"/>
                      </a:lnTo>
                      <a:lnTo>
                        <a:pt x="11620" y="86011"/>
                      </a:lnTo>
                      <a:lnTo>
                        <a:pt x="17335" y="69628"/>
                      </a:lnTo>
                      <a:lnTo>
                        <a:pt x="26384" y="47054"/>
                      </a:lnTo>
                      <a:lnTo>
                        <a:pt x="36385" y="23908"/>
                      </a:lnTo>
                      <a:lnTo>
                        <a:pt x="46291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4" name="Freeform: Shape 243">
                  <a:extLst>
                    <a:ext uri="{FF2B5EF4-FFF2-40B4-BE49-F238E27FC236}">
                      <a16:creationId xmlns:a16="http://schemas.microsoft.com/office/drawing/2014/main" id="{63179412-E808-D792-051F-76C2AD19CAF8}"/>
                    </a:ext>
                  </a:extLst>
                </p:cNvPr>
                <p:cNvSpPr/>
                <p:nvPr/>
              </p:nvSpPr>
              <p:spPr>
                <a:xfrm>
                  <a:off x="6181057" y="5210364"/>
                  <a:ext cx="96393" cy="225933"/>
                </a:xfrm>
                <a:custGeom>
                  <a:avLst/>
                  <a:gdLst>
                    <a:gd name="csX0" fmla="*/ 96393 w 96393"/>
                    <a:gd name="csY0" fmla="*/ 0 h 225933"/>
                    <a:gd name="csX1" fmla="*/ 72295 w 96393"/>
                    <a:gd name="csY1" fmla="*/ 56483 h 225933"/>
                    <a:gd name="csX2" fmla="*/ 47720 w 96393"/>
                    <a:gd name="csY2" fmla="*/ 112776 h 225933"/>
                    <a:gd name="csX3" fmla="*/ 23241 w 96393"/>
                    <a:gd name="csY3" fmla="*/ 169164 h 225933"/>
                    <a:gd name="csX4" fmla="*/ 0 w 96393"/>
                    <a:gd name="csY4" fmla="*/ 225933 h 22593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96393" h="225933">
                      <a:moveTo>
                        <a:pt x="96393" y="0"/>
                      </a:moveTo>
                      <a:lnTo>
                        <a:pt x="72295" y="56483"/>
                      </a:lnTo>
                      <a:lnTo>
                        <a:pt x="47720" y="112776"/>
                      </a:lnTo>
                      <a:lnTo>
                        <a:pt x="23241" y="169164"/>
                      </a:lnTo>
                      <a:lnTo>
                        <a:pt x="0" y="225933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5" name="Freeform: Shape 244">
                  <a:extLst>
                    <a:ext uri="{FF2B5EF4-FFF2-40B4-BE49-F238E27FC236}">
                      <a16:creationId xmlns:a16="http://schemas.microsoft.com/office/drawing/2014/main" id="{57679EF6-6F1E-9BE8-0D1E-9C0696F75A5E}"/>
                    </a:ext>
                  </a:extLst>
                </p:cNvPr>
                <p:cNvSpPr/>
                <p:nvPr/>
              </p:nvSpPr>
              <p:spPr>
                <a:xfrm>
                  <a:off x="6277450" y="5210365"/>
                  <a:ext cx="30956" cy="100584"/>
                </a:xfrm>
                <a:custGeom>
                  <a:avLst/>
                  <a:gdLst>
                    <a:gd name="csX0" fmla="*/ 30956 w 30956"/>
                    <a:gd name="csY0" fmla="*/ 100584 h 100584"/>
                    <a:gd name="csX1" fmla="*/ 0 w 30956"/>
                    <a:gd name="csY1" fmla="*/ 0 h 10058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0956" h="100584">
                      <a:moveTo>
                        <a:pt x="30956" y="100584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" name="Freeform: Shape 245">
                  <a:extLst>
                    <a:ext uri="{FF2B5EF4-FFF2-40B4-BE49-F238E27FC236}">
                      <a16:creationId xmlns:a16="http://schemas.microsoft.com/office/drawing/2014/main" id="{8C1EA906-4FB8-986C-BE2C-66695E9B6E21}"/>
                    </a:ext>
                  </a:extLst>
                </p:cNvPr>
                <p:cNvSpPr/>
                <p:nvPr/>
              </p:nvSpPr>
              <p:spPr>
                <a:xfrm>
                  <a:off x="6214014" y="5453347"/>
                  <a:ext cx="9048" cy="18097"/>
                </a:xfrm>
                <a:custGeom>
                  <a:avLst/>
                  <a:gdLst>
                    <a:gd name="csX0" fmla="*/ 9049 w 9048"/>
                    <a:gd name="csY0" fmla="*/ 0 h 18097"/>
                    <a:gd name="csX1" fmla="*/ 0 w 9048"/>
                    <a:gd name="csY1" fmla="*/ 18097 h 1809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048" h="18097">
                      <a:moveTo>
                        <a:pt x="9049" y="0"/>
                      </a:moveTo>
                      <a:lnTo>
                        <a:pt x="0" y="18097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7" name="Freeform: Shape 246">
                  <a:extLst>
                    <a:ext uri="{FF2B5EF4-FFF2-40B4-BE49-F238E27FC236}">
                      <a16:creationId xmlns:a16="http://schemas.microsoft.com/office/drawing/2014/main" id="{D7D79CD9-7CBC-2792-D853-E06845E5507D}"/>
                    </a:ext>
                  </a:extLst>
                </p:cNvPr>
                <p:cNvSpPr/>
                <p:nvPr/>
              </p:nvSpPr>
              <p:spPr>
                <a:xfrm>
                  <a:off x="6134670" y="5640513"/>
                  <a:ext cx="95" cy="1524"/>
                </a:xfrm>
                <a:custGeom>
                  <a:avLst/>
                  <a:gdLst>
                    <a:gd name="csX0" fmla="*/ 0 w 95"/>
                    <a:gd name="csY0" fmla="*/ 1524 h 1524"/>
                    <a:gd name="csX1" fmla="*/ 95 w 95"/>
                    <a:gd name="csY1" fmla="*/ 762 h 1524"/>
                    <a:gd name="csX2" fmla="*/ 95 w 95"/>
                    <a:gd name="csY2" fmla="*/ 0 h 152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95" h="1524">
                      <a:moveTo>
                        <a:pt x="0" y="1524"/>
                      </a:moveTo>
                      <a:lnTo>
                        <a:pt x="95" y="762"/>
                      </a:lnTo>
                      <a:lnTo>
                        <a:pt x="95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8" name="Freeform: Shape 247">
                  <a:extLst>
                    <a:ext uri="{FF2B5EF4-FFF2-40B4-BE49-F238E27FC236}">
                      <a16:creationId xmlns:a16="http://schemas.microsoft.com/office/drawing/2014/main" id="{E0853355-83B4-1A54-0B82-CF2612945612}"/>
                    </a:ext>
                  </a:extLst>
                </p:cNvPr>
                <p:cNvSpPr/>
                <p:nvPr/>
              </p:nvSpPr>
              <p:spPr>
                <a:xfrm>
                  <a:off x="6134480" y="5641276"/>
                  <a:ext cx="190" cy="761"/>
                </a:xfrm>
                <a:custGeom>
                  <a:avLst/>
                  <a:gdLst>
                    <a:gd name="csX0" fmla="*/ 0 w 190"/>
                    <a:gd name="csY0" fmla="*/ 0 h 761"/>
                    <a:gd name="csX1" fmla="*/ 95 w 190"/>
                    <a:gd name="csY1" fmla="*/ 381 h 761"/>
                    <a:gd name="csX2" fmla="*/ 191 w 190"/>
                    <a:gd name="csY2" fmla="*/ 762 h 76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90" h="761">
                      <a:moveTo>
                        <a:pt x="0" y="0"/>
                      </a:moveTo>
                      <a:lnTo>
                        <a:pt x="95" y="381"/>
                      </a:lnTo>
                      <a:lnTo>
                        <a:pt x="191" y="762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9" name="Freeform: Shape 248">
                  <a:extLst>
                    <a:ext uri="{FF2B5EF4-FFF2-40B4-BE49-F238E27FC236}">
                      <a16:creationId xmlns:a16="http://schemas.microsoft.com/office/drawing/2014/main" id="{93E5B7B3-5F6F-53F2-5653-6754EDFCB83F}"/>
                    </a:ext>
                  </a:extLst>
                </p:cNvPr>
                <p:cNvSpPr/>
                <p:nvPr/>
              </p:nvSpPr>
              <p:spPr>
                <a:xfrm>
                  <a:off x="6134480" y="5640513"/>
                  <a:ext cx="285" cy="762"/>
                </a:xfrm>
                <a:custGeom>
                  <a:avLst/>
                  <a:gdLst>
                    <a:gd name="csX0" fmla="*/ 286 w 285"/>
                    <a:gd name="csY0" fmla="*/ 0 h 762"/>
                    <a:gd name="csX1" fmla="*/ 191 w 285"/>
                    <a:gd name="csY1" fmla="*/ 381 h 762"/>
                    <a:gd name="csX2" fmla="*/ 0 w 285"/>
                    <a:gd name="csY2" fmla="*/ 762 h 76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85" h="762">
                      <a:moveTo>
                        <a:pt x="286" y="0"/>
                      </a:moveTo>
                      <a:lnTo>
                        <a:pt x="191" y="381"/>
                      </a:lnTo>
                      <a:lnTo>
                        <a:pt x="0" y="762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0" name="Freeform: Shape 249">
                  <a:extLst>
                    <a:ext uri="{FF2B5EF4-FFF2-40B4-BE49-F238E27FC236}">
                      <a16:creationId xmlns:a16="http://schemas.microsoft.com/office/drawing/2014/main" id="{DAA4897C-8B77-FA79-FBD5-BFF19595E183}"/>
                    </a:ext>
                  </a:extLst>
                </p:cNvPr>
                <p:cNvSpPr/>
                <p:nvPr/>
              </p:nvSpPr>
              <p:spPr>
                <a:xfrm>
                  <a:off x="6172294" y="5538310"/>
                  <a:ext cx="18478" cy="53244"/>
                </a:xfrm>
                <a:custGeom>
                  <a:avLst/>
                  <a:gdLst>
                    <a:gd name="csX0" fmla="*/ 3334 w 18478"/>
                    <a:gd name="csY0" fmla="*/ 49435 h 53244"/>
                    <a:gd name="csX1" fmla="*/ 6096 w 18478"/>
                    <a:gd name="csY1" fmla="*/ 52388 h 53244"/>
                    <a:gd name="csX2" fmla="*/ 9049 w 18478"/>
                    <a:gd name="csY2" fmla="*/ 53245 h 53244"/>
                    <a:gd name="csX3" fmla="*/ 11906 w 18478"/>
                    <a:gd name="csY3" fmla="*/ 52006 h 53244"/>
                    <a:gd name="csX4" fmla="*/ 14478 w 18478"/>
                    <a:gd name="csY4" fmla="*/ 48863 h 53244"/>
                    <a:gd name="csX5" fmla="*/ 16478 w 18478"/>
                    <a:gd name="csY5" fmla="*/ 43910 h 53244"/>
                    <a:gd name="csX6" fmla="*/ 17907 w 18478"/>
                    <a:gd name="csY6" fmla="*/ 37624 h 53244"/>
                    <a:gd name="csX7" fmla="*/ 18479 w 18478"/>
                    <a:gd name="csY7" fmla="*/ 30480 h 53244"/>
                    <a:gd name="csX8" fmla="*/ 18288 w 18478"/>
                    <a:gd name="csY8" fmla="*/ 23050 h 53244"/>
                    <a:gd name="csX9" fmla="*/ 17240 w 18478"/>
                    <a:gd name="csY9" fmla="*/ 15907 h 53244"/>
                    <a:gd name="csX10" fmla="*/ 15526 w 18478"/>
                    <a:gd name="csY10" fmla="*/ 9525 h 53244"/>
                    <a:gd name="csX11" fmla="*/ 13240 w 18478"/>
                    <a:gd name="csY11" fmla="*/ 4572 h 53244"/>
                    <a:gd name="csX12" fmla="*/ 10478 w 18478"/>
                    <a:gd name="csY12" fmla="*/ 1333 h 53244"/>
                    <a:gd name="csX13" fmla="*/ 7620 w 18478"/>
                    <a:gd name="csY13" fmla="*/ 0 h 53244"/>
                    <a:gd name="csX14" fmla="*/ 4763 w 18478"/>
                    <a:gd name="csY14" fmla="*/ 857 h 53244"/>
                    <a:gd name="csX15" fmla="*/ 2096 w 18478"/>
                    <a:gd name="csY15" fmla="*/ 3715 h 53244"/>
                    <a:gd name="csX16" fmla="*/ 0 w 18478"/>
                    <a:gd name="csY16" fmla="*/ 8287 h 5324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18478" h="53244">
                      <a:moveTo>
                        <a:pt x="3334" y="49435"/>
                      </a:moveTo>
                      <a:lnTo>
                        <a:pt x="6096" y="52388"/>
                      </a:lnTo>
                      <a:lnTo>
                        <a:pt x="9049" y="53245"/>
                      </a:lnTo>
                      <a:lnTo>
                        <a:pt x="11906" y="52006"/>
                      </a:lnTo>
                      <a:lnTo>
                        <a:pt x="14478" y="48863"/>
                      </a:lnTo>
                      <a:lnTo>
                        <a:pt x="16478" y="43910"/>
                      </a:lnTo>
                      <a:lnTo>
                        <a:pt x="17907" y="37624"/>
                      </a:lnTo>
                      <a:lnTo>
                        <a:pt x="18479" y="30480"/>
                      </a:lnTo>
                      <a:lnTo>
                        <a:pt x="18288" y="23050"/>
                      </a:lnTo>
                      <a:lnTo>
                        <a:pt x="17240" y="15907"/>
                      </a:lnTo>
                      <a:lnTo>
                        <a:pt x="15526" y="9525"/>
                      </a:lnTo>
                      <a:lnTo>
                        <a:pt x="13240" y="4572"/>
                      </a:lnTo>
                      <a:lnTo>
                        <a:pt x="10478" y="1333"/>
                      </a:lnTo>
                      <a:lnTo>
                        <a:pt x="7620" y="0"/>
                      </a:lnTo>
                      <a:lnTo>
                        <a:pt x="4763" y="857"/>
                      </a:lnTo>
                      <a:lnTo>
                        <a:pt x="2096" y="3715"/>
                      </a:lnTo>
                      <a:lnTo>
                        <a:pt x="0" y="8287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1" name="Freeform: Shape 250">
                  <a:extLst>
                    <a:ext uri="{FF2B5EF4-FFF2-40B4-BE49-F238E27FC236}">
                      <a16:creationId xmlns:a16="http://schemas.microsoft.com/office/drawing/2014/main" id="{EFC17127-224E-9145-880E-BAE242EA30D8}"/>
                    </a:ext>
                  </a:extLst>
                </p:cNvPr>
                <p:cNvSpPr/>
                <p:nvPr/>
              </p:nvSpPr>
              <p:spPr>
                <a:xfrm>
                  <a:off x="6183629" y="5538310"/>
                  <a:ext cx="3714" cy="95"/>
                </a:xfrm>
                <a:custGeom>
                  <a:avLst/>
                  <a:gdLst>
                    <a:gd name="csX0" fmla="*/ 3715 w 3714"/>
                    <a:gd name="csY0" fmla="*/ 95 h 95"/>
                    <a:gd name="csX1" fmla="*/ 0 w 3714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714" h="95">
                      <a:moveTo>
                        <a:pt x="3715" y="95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2" name="Freeform: Shape 251">
                  <a:extLst>
                    <a:ext uri="{FF2B5EF4-FFF2-40B4-BE49-F238E27FC236}">
                      <a16:creationId xmlns:a16="http://schemas.microsoft.com/office/drawing/2014/main" id="{0666A127-CBA5-87FE-9FEC-5F55BFA78DC4}"/>
                    </a:ext>
                  </a:extLst>
                </p:cNvPr>
                <p:cNvSpPr/>
                <p:nvPr/>
              </p:nvSpPr>
              <p:spPr>
                <a:xfrm>
                  <a:off x="6190582" y="5538691"/>
                  <a:ext cx="53530" cy="16097"/>
                </a:xfrm>
                <a:custGeom>
                  <a:avLst/>
                  <a:gdLst>
                    <a:gd name="csX0" fmla="*/ 53531 w 53530"/>
                    <a:gd name="csY0" fmla="*/ 16097 h 16097"/>
                    <a:gd name="csX1" fmla="*/ 0 w 53530"/>
                    <a:gd name="csY1" fmla="*/ 0 h 1609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3530" h="16097">
                      <a:moveTo>
                        <a:pt x="53531" y="16097"/>
                      </a:moveTo>
                      <a:cubicBezTo>
                        <a:pt x="37148" y="6763"/>
                        <a:pt x="18860" y="1238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3" name="Freeform: Shape 252">
                  <a:extLst>
                    <a:ext uri="{FF2B5EF4-FFF2-40B4-BE49-F238E27FC236}">
                      <a16:creationId xmlns:a16="http://schemas.microsoft.com/office/drawing/2014/main" id="{2FEA9EE0-E697-3C5E-E56A-2D1AB928A552}"/>
                    </a:ext>
                  </a:extLst>
                </p:cNvPr>
                <p:cNvSpPr/>
                <p:nvPr/>
              </p:nvSpPr>
              <p:spPr>
                <a:xfrm>
                  <a:off x="6244113" y="5554788"/>
                  <a:ext cx="777" cy="14097"/>
                </a:xfrm>
                <a:custGeom>
                  <a:avLst/>
                  <a:gdLst>
                    <a:gd name="csX0" fmla="*/ 667 w 777"/>
                    <a:gd name="csY0" fmla="*/ 14097 h 14097"/>
                    <a:gd name="csX1" fmla="*/ 0 w 777"/>
                    <a:gd name="csY1" fmla="*/ 0 h 1409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77" h="14097">
                      <a:moveTo>
                        <a:pt x="667" y="14097"/>
                      </a:moveTo>
                      <a:cubicBezTo>
                        <a:pt x="952" y="9430"/>
                        <a:pt x="667" y="4667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4" name="Freeform: Shape 253">
                  <a:extLst>
                    <a:ext uri="{FF2B5EF4-FFF2-40B4-BE49-F238E27FC236}">
                      <a16:creationId xmlns:a16="http://schemas.microsoft.com/office/drawing/2014/main" id="{CA96F811-F955-DAD4-0172-0DC242D1E95D}"/>
                    </a:ext>
                  </a:extLst>
                </p:cNvPr>
                <p:cNvSpPr/>
                <p:nvPr/>
              </p:nvSpPr>
              <p:spPr>
                <a:xfrm>
                  <a:off x="6241541" y="5568886"/>
                  <a:ext cx="3238" cy="15049"/>
                </a:xfrm>
                <a:custGeom>
                  <a:avLst/>
                  <a:gdLst>
                    <a:gd name="csX0" fmla="*/ 0 w 3238"/>
                    <a:gd name="csY0" fmla="*/ 15049 h 15049"/>
                    <a:gd name="csX1" fmla="*/ 3238 w 3238"/>
                    <a:gd name="csY1" fmla="*/ 0 h 1504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238" h="15049">
                      <a:moveTo>
                        <a:pt x="0" y="15049"/>
                      </a:moveTo>
                      <a:cubicBezTo>
                        <a:pt x="2000" y="10287"/>
                        <a:pt x="3048" y="5239"/>
                        <a:pt x="3238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5" name="Freeform: Shape 254">
                  <a:extLst>
                    <a:ext uri="{FF2B5EF4-FFF2-40B4-BE49-F238E27FC236}">
                      <a16:creationId xmlns:a16="http://schemas.microsoft.com/office/drawing/2014/main" id="{149DE999-73CA-DD30-AE1F-DA21B5D37CB2}"/>
                    </a:ext>
                  </a:extLst>
                </p:cNvPr>
                <p:cNvSpPr/>
                <p:nvPr/>
              </p:nvSpPr>
              <p:spPr>
                <a:xfrm>
                  <a:off x="6206870" y="5583840"/>
                  <a:ext cx="34575" cy="6762"/>
                </a:xfrm>
                <a:custGeom>
                  <a:avLst/>
                  <a:gdLst>
                    <a:gd name="csX0" fmla="*/ 0 w 34575"/>
                    <a:gd name="csY0" fmla="*/ 6763 h 6762"/>
                    <a:gd name="csX1" fmla="*/ 34576 w 34575"/>
                    <a:gd name="csY1" fmla="*/ 0 h 676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4575" h="6762">
                      <a:moveTo>
                        <a:pt x="0" y="6763"/>
                      </a:moveTo>
                      <a:cubicBezTo>
                        <a:pt x="11811" y="6572"/>
                        <a:pt x="23527" y="4286"/>
                        <a:pt x="34576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" name="Freeform: Shape 255">
                  <a:extLst>
                    <a:ext uri="{FF2B5EF4-FFF2-40B4-BE49-F238E27FC236}">
                      <a16:creationId xmlns:a16="http://schemas.microsoft.com/office/drawing/2014/main" id="{AFBF3FAC-6AEB-F2A6-4724-3E48AE4AD1D6}"/>
                    </a:ext>
                  </a:extLst>
                </p:cNvPr>
                <p:cNvSpPr/>
                <p:nvPr/>
              </p:nvSpPr>
              <p:spPr>
                <a:xfrm>
                  <a:off x="6187915" y="5538691"/>
                  <a:ext cx="2667" cy="95"/>
                </a:xfrm>
                <a:custGeom>
                  <a:avLst/>
                  <a:gdLst>
                    <a:gd name="csX0" fmla="*/ 0 w 2667"/>
                    <a:gd name="csY0" fmla="*/ 95 h 95"/>
                    <a:gd name="csX1" fmla="*/ 2667 w 2667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667" h="95">
                      <a:moveTo>
                        <a:pt x="0" y="95"/>
                      </a:moveTo>
                      <a:lnTo>
                        <a:pt x="2667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7" name="Freeform: Shape 256">
                  <a:extLst>
                    <a:ext uri="{FF2B5EF4-FFF2-40B4-BE49-F238E27FC236}">
                      <a16:creationId xmlns:a16="http://schemas.microsoft.com/office/drawing/2014/main" id="{9935F2E6-151D-A59F-3DC4-819956441DF3}"/>
                    </a:ext>
                  </a:extLst>
                </p:cNvPr>
                <p:cNvSpPr/>
                <p:nvPr/>
              </p:nvSpPr>
              <p:spPr>
                <a:xfrm>
                  <a:off x="6187344" y="5538406"/>
                  <a:ext cx="571" cy="381"/>
                </a:xfrm>
                <a:custGeom>
                  <a:avLst/>
                  <a:gdLst>
                    <a:gd name="csX0" fmla="*/ 0 w 571"/>
                    <a:gd name="csY0" fmla="*/ 0 h 381"/>
                    <a:gd name="csX1" fmla="*/ 571 w 571"/>
                    <a:gd name="csY1" fmla="*/ 381 h 3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71" h="381">
                      <a:moveTo>
                        <a:pt x="0" y="0"/>
                      </a:moveTo>
                      <a:lnTo>
                        <a:pt x="571" y="381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8" name="Freeform: Shape 257">
                  <a:extLst>
                    <a:ext uri="{FF2B5EF4-FFF2-40B4-BE49-F238E27FC236}">
                      <a16:creationId xmlns:a16="http://schemas.microsoft.com/office/drawing/2014/main" id="{1F8E6894-A1ED-33BA-DAFF-E9D6F7B51347}"/>
                    </a:ext>
                  </a:extLst>
                </p:cNvPr>
                <p:cNvSpPr/>
                <p:nvPr/>
              </p:nvSpPr>
              <p:spPr>
                <a:xfrm>
                  <a:off x="6169783" y="5546597"/>
                  <a:ext cx="5940" cy="41148"/>
                </a:xfrm>
                <a:custGeom>
                  <a:avLst/>
                  <a:gdLst>
                    <a:gd name="csX0" fmla="*/ 2511 w 5940"/>
                    <a:gd name="csY0" fmla="*/ 0 h 41148"/>
                    <a:gd name="csX1" fmla="*/ 5940 w 5940"/>
                    <a:gd name="csY1" fmla="*/ 41148 h 4114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940" h="41148">
                      <a:moveTo>
                        <a:pt x="2511" y="0"/>
                      </a:moveTo>
                      <a:cubicBezTo>
                        <a:pt x="-1775" y="13621"/>
                        <a:pt x="-537" y="28384"/>
                        <a:pt x="5940" y="41148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9" name="Freeform: Shape 258">
                  <a:extLst>
                    <a:ext uri="{FF2B5EF4-FFF2-40B4-BE49-F238E27FC236}">
                      <a16:creationId xmlns:a16="http://schemas.microsoft.com/office/drawing/2014/main" id="{9FDB6B2A-0EDE-C3EA-06A0-6BA1D8ACF7BE}"/>
                    </a:ext>
                  </a:extLst>
                </p:cNvPr>
                <p:cNvSpPr/>
                <p:nvPr/>
              </p:nvSpPr>
              <p:spPr>
                <a:xfrm>
                  <a:off x="6622446" y="5316949"/>
                  <a:ext cx="1428" cy="9525"/>
                </a:xfrm>
                <a:custGeom>
                  <a:avLst/>
                  <a:gdLst>
                    <a:gd name="csX0" fmla="*/ 1429 w 1428"/>
                    <a:gd name="csY0" fmla="*/ 0 h 9525"/>
                    <a:gd name="csX1" fmla="*/ 0 w 1428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428" h="9525">
                      <a:moveTo>
                        <a:pt x="1429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0" name="Freeform: Shape 259">
                  <a:extLst>
                    <a:ext uri="{FF2B5EF4-FFF2-40B4-BE49-F238E27FC236}">
                      <a16:creationId xmlns:a16="http://schemas.microsoft.com/office/drawing/2014/main" id="{750D13DE-E814-7EF0-5EF8-B4C8F6FA1AA4}"/>
                    </a:ext>
                  </a:extLst>
                </p:cNvPr>
                <p:cNvSpPr/>
                <p:nvPr/>
              </p:nvSpPr>
              <p:spPr>
                <a:xfrm>
                  <a:off x="6441757" y="5188933"/>
                  <a:ext cx="46005" cy="9525"/>
                </a:xfrm>
                <a:custGeom>
                  <a:avLst/>
                  <a:gdLst>
                    <a:gd name="csX0" fmla="*/ 46006 w 46005"/>
                    <a:gd name="csY0" fmla="*/ 0 h 9525"/>
                    <a:gd name="csX1" fmla="*/ 0 w 4600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6005" h="9525">
                      <a:moveTo>
                        <a:pt x="46006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1" name="Freeform: Shape 260">
                  <a:extLst>
                    <a:ext uri="{FF2B5EF4-FFF2-40B4-BE49-F238E27FC236}">
                      <a16:creationId xmlns:a16="http://schemas.microsoft.com/office/drawing/2014/main" id="{37784E64-30C9-1A9D-91DE-8D044A5EB1F8}"/>
                    </a:ext>
                  </a:extLst>
                </p:cNvPr>
                <p:cNvSpPr/>
                <p:nvPr/>
              </p:nvSpPr>
              <p:spPr>
                <a:xfrm>
                  <a:off x="6426707" y="5188933"/>
                  <a:ext cx="15049" cy="30099"/>
                </a:xfrm>
                <a:custGeom>
                  <a:avLst/>
                  <a:gdLst>
                    <a:gd name="csX0" fmla="*/ 15050 w 15049"/>
                    <a:gd name="csY0" fmla="*/ 0 h 30099"/>
                    <a:gd name="csX1" fmla="*/ 12573 w 15049"/>
                    <a:gd name="csY1" fmla="*/ 191 h 30099"/>
                    <a:gd name="csX2" fmla="*/ 10287 w 15049"/>
                    <a:gd name="csY2" fmla="*/ 857 h 30099"/>
                    <a:gd name="csX3" fmla="*/ 8382 w 15049"/>
                    <a:gd name="csY3" fmla="*/ 1810 h 30099"/>
                    <a:gd name="csX4" fmla="*/ 6667 w 15049"/>
                    <a:gd name="csY4" fmla="*/ 3048 h 30099"/>
                    <a:gd name="csX5" fmla="*/ 3905 w 15049"/>
                    <a:gd name="csY5" fmla="*/ 6191 h 30099"/>
                    <a:gd name="csX6" fmla="*/ 1905 w 15049"/>
                    <a:gd name="csY6" fmla="*/ 10096 h 30099"/>
                    <a:gd name="csX7" fmla="*/ 0 w 15049"/>
                    <a:gd name="csY7" fmla="*/ 19336 h 30099"/>
                    <a:gd name="csX8" fmla="*/ 381 w 15049"/>
                    <a:gd name="csY8" fmla="*/ 30099 h 3009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5049" h="30099">
                      <a:moveTo>
                        <a:pt x="15050" y="0"/>
                      </a:moveTo>
                      <a:lnTo>
                        <a:pt x="12573" y="191"/>
                      </a:lnTo>
                      <a:lnTo>
                        <a:pt x="10287" y="857"/>
                      </a:lnTo>
                      <a:lnTo>
                        <a:pt x="8382" y="1810"/>
                      </a:lnTo>
                      <a:lnTo>
                        <a:pt x="6667" y="3048"/>
                      </a:lnTo>
                      <a:lnTo>
                        <a:pt x="3905" y="6191"/>
                      </a:lnTo>
                      <a:lnTo>
                        <a:pt x="1905" y="10096"/>
                      </a:lnTo>
                      <a:lnTo>
                        <a:pt x="0" y="19336"/>
                      </a:lnTo>
                      <a:lnTo>
                        <a:pt x="381" y="30099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2" name="Freeform: Shape 261">
                  <a:extLst>
                    <a:ext uri="{FF2B5EF4-FFF2-40B4-BE49-F238E27FC236}">
                      <a16:creationId xmlns:a16="http://schemas.microsoft.com/office/drawing/2014/main" id="{E42250C4-C220-5433-E518-F3D74FFE1AA2}"/>
                    </a:ext>
                  </a:extLst>
                </p:cNvPr>
                <p:cNvSpPr/>
                <p:nvPr/>
              </p:nvSpPr>
              <p:spPr>
                <a:xfrm>
                  <a:off x="6427183" y="5219032"/>
                  <a:ext cx="8667" cy="87534"/>
                </a:xfrm>
                <a:custGeom>
                  <a:avLst/>
                  <a:gdLst>
                    <a:gd name="csX0" fmla="*/ 8668 w 8667"/>
                    <a:gd name="csY0" fmla="*/ 87535 h 87534"/>
                    <a:gd name="csX1" fmla="*/ 0 w 8667"/>
                    <a:gd name="csY1" fmla="*/ 0 h 875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667" h="87534">
                      <a:moveTo>
                        <a:pt x="8668" y="87535"/>
                      </a:moveTo>
                      <a:cubicBezTo>
                        <a:pt x="6667" y="58293"/>
                        <a:pt x="3810" y="29051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3" name="Freeform: Shape 262">
                  <a:extLst>
                    <a:ext uri="{FF2B5EF4-FFF2-40B4-BE49-F238E27FC236}">
                      <a16:creationId xmlns:a16="http://schemas.microsoft.com/office/drawing/2014/main" id="{3F8DFAD0-6F56-E960-7A00-B3BCFE3E4433}"/>
                    </a:ext>
                  </a:extLst>
                </p:cNvPr>
                <p:cNvSpPr/>
                <p:nvPr/>
              </p:nvSpPr>
              <p:spPr>
                <a:xfrm>
                  <a:off x="6426326" y="5306567"/>
                  <a:ext cx="9525" cy="10382"/>
                </a:xfrm>
                <a:custGeom>
                  <a:avLst/>
                  <a:gdLst>
                    <a:gd name="csX0" fmla="*/ 0 w 9525"/>
                    <a:gd name="csY0" fmla="*/ 10382 h 10382"/>
                    <a:gd name="csX1" fmla="*/ 9525 w 9525"/>
                    <a:gd name="csY1" fmla="*/ 1048 h 10382"/>
                    <a:gd name="csX2" fmla="*/ 9525 w 9525"/>
                    <a:gd name="csY2" fmla="*/ 0 h 1038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9525" h="10382">
                      <a:moveTo>
                        <a:pt x="0" y="10382"/>
                      </a:moveTo>
                      <a:cubicBezTo>
                        <a:pt x="5239" y="10382"/>
                        <a:pt x="9525" y="6287"/>
                        <a:pt x="9525" y="1048"/>
                      </a:cubicBezTo>
                      <a:cubicBezTo>
                        <a:pt x="9525" y="667"/>
                        <a:pt x="9525" y="381"/>
                        <a:pt x="9525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4" name="Freeform: Shape 263">
                  <a:extLst>
                    <a:ext uri="{FF2B5EF4-FFF2-40B4-BE49-F238E27FC236}">
                      <a16:creationId xmlns:a16="http://schemas.microsoft.com/office/drawing/2014/main" id="{DAB6C4BE-436E-9EB7-C95E-9A97A7D8E91F}"/>
                    </a:ext>
                  </a:extLst>
                </p:cNvPr>
                <p:cNvSpPr/>
                <p:nvPr/>
              </p:nvSpPr>
              <p:spPr>
                <a:xfrm>
                  <a:off x="6245446" y="5188887"/>
                  <a:ext cx="32004" cy="21477"/>
                </a:xfrm>
                <a:custGeom>
                  <a:avLst/>
                  <a:gdLst>
                    <a:gd name="csX0" fmla="*/ 32004 w 32004"/>
                    <a:gd name="csY0" fmla="*/ 21477 h 21477"/>
                    <a:gd name="csX1" fmla="*/ 0 w 32004"/>
                    <a:gd name="csY1" fmla="*/ 46 h 2147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2004" h="21477">
                      <a:moveTo>
                        <a:pt x="32004" y="21477"/>
                      </a:moveTo>
                      <a:cubicBezTo>
                        <a:pt x="27337" y="8047"/>
                        <a:pt x="14288" y="-716"/>
                        <a:pt x="0" y="46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5" name="Freeform: Shape 264">
                  <a:extLst>
                    <a:ext uri="{FF2B5EF4-FFF2-40B4-BE49-F238E27FC236}">
                      <a16:creationId xmlns:a16="http://schemas.microsoft.com/office/drawing/2014/main" id="{633B6B9E-E9F5-95D3-263D-8DF5D7C9B3CE}"/>
                    </a:ext>
                  </a:extLst>
                </p:cNvPr>
                <p:cNvSpPr/>
                <p:nvPr/>
              </p:nvSpPr>
              <p:spPr>
                <a:xfrm>
                  <a:off x="6194583" y="5188933"/>
                  <a:ext cx="50958" cy="9525"/>
                </a:xfrm>
                <a:custGeom>
                  <a:avLst/>
                  <a:gdLst>
                    <a:gd name="csX0" fmla="*/ 50959 w 50958"/>
                    <a:gd name="csY0" fmla="*/ 0 h 9525"/>
                    <a:gd name="csX1" fmla="*/ 0 w 50958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0958" h="9525">
                      <a:moveTo>
                        <a:pt x="50959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" name="Freeform: Shape 265">
                  <a:extLst>
                    <a:ext uri="{FF2B5EF4-FFF2-40B4-BE49-F238E27FC236}">
                      <a16:creationId xmlns:a16="http://schemas.microsoft.com/office/drawing/2014/main" id="{02A0DC02-DE06-D855-C491-C29341599AE4}"/>
                    </a:ext>
                  </a:extLst>
                </p:cNvPr>
                <p:cNvSpPr/>
                <p:nvPr/>
              </p:nvSpPr>
              <p:spPr>
                <a:xfrm>
                  <a:off x="6135052" y="5188933"/>
                  <a:ext cx="59531" cy="30099"/>
                </a:xfrm>
                <a:custGeom>
                  <a:avLst/>
                  <a:gdLst>
                    <a:gd name="csX0" fmla="*/ 59531 w 59531"/>
                    <a:gd name="csY0" fmla="*/ 0 h 30099"/>
                    <a:gd name="csX1" fmla="*/ 55150 w 59531"/>
                    <a:gd name="csY1" fmla="*/ 191 h 30099"/>
                    <a:gd name="csX2" fmla="*/ 50673 w 59531"/>
                    <a:gd name="csY2" fmla="*/ 857 h 30099"/>
                    <a:gd name="csX3" fmla="*/ 46387 w 59531"/>
                    <a:gd name="csY3" fmla="*/ 1810 h 30099"/>
                    <a:gd name="csX4" fmla="*/ 42100 w 59531"/>
                    <a:gd name="csY4" fmla="*/ 3048 h 30099"/>
                    <a:gd name="csX5" fmla="*/ 33909 w 59531"/>
                    <a:gd name="csY5" fmla="*/ 6191 h 30099"/>
                    <a:gd name="csX6" fmla="*/ 26194 w 59531"/>
                    <a:gd name="csY6" fmla="*/ 10096 h 30099"/>
                    <a:gd name="csX7" fmla="*/ 12097 w 59531"/>
                    <a:gd name="csY7" fmla="*/ 19336 h 30099"/>
                    <a:gd name="csX8" fmla="*/ 0 w 59531"/>
                    <a:gd name="csY8" fmla="*/ 30099 h 3009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59531" h="30099">
                      <a:moveTo>
                        <a:pt x="59531" y="0"/>
                      </a:moveTo>
                      <a:lnTo>
                        <a:pt x="55150" y="191"/>
                      </a:lnTo>
                      <a:lnTo>
                        <a:pt x="50673" y="857"/>
                      </a:lnTo>
                      <a:lnTo>
                        <a:pt x="46387" y="1810"/>
                      </a:lnTo>
                      <a:lnTo>
                        <a:pt x="42100" y="3048"/>
                      </a:lnTo>
                      <a:lnTo>
                        <a:pt x="33909" y="6191"/>
                      </a:lnTo>
                      <a:lnTo>
                        <a:pt x="26194" y="10096"/>
                      </a:lnTo>
                      <a:lnTo>
                        <a:pt x="12097" y="19336"/>
                      </a:lnTo>
                      <a:lnTo>
                        <a:pt x="0" y="30099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7" name="Freeform: Shape 266">
                  <a:extLst>
                    <a:ext uri="{FF2B5EF4-FFF2-40B4-BE49-F238E27FC236}">
                      <a16:creationId xmlns:a16="http://schemas.microsoft.com/office/drawing/2014/main" id="{CA001012-FA3E-2DA7-FFAA-1EFF7DE10803}"/>
                    </a:ext>
                  </a:extLst>
                </p:cNvPr>
                <p:cNvSpPr/>
                <p:nvPr/>
              </p:nvSpPr>
              <p:spPr>
                <a:xfrm>
                  <a:off x="6050088" y="5219032"/>
                  <a:ext cx="84963" cy="87534"/>
                </a:xfrm>
                <a:custGeom>
                  <a:avLst/>
                  <a:gdLst>
                    <a:gd name="csX0" fmla="*/ 84963 w 84963"/>
                    <a:gd name="csY0" fmla="*/ 0 h 87534"/>
                    <a:gd name="csX1" fmla="*/ 56864 w 84963"/>
                    <a:gd name="csY1" fmla="*/ 28575 h 87534"/>
                    <a:gd name="csX2" fmla="*/ 28480 w 84963"/>
                    <a:gd name="csY2" fmla="*/ 57817 h 87534"/>
                    <a:gd name="csX3" fmla="*/ 0 w 84963"/>
                    <a:gd name="csY3" fmla="*/ 87535 h 875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84963" h="87534">
                      <a:moveTo>
                        <a:pt x="84963" y="0"/>
                      </a:moveTo>
                      <a:lnTo>
                        <a:pt x="56864" y="28575"/>
                      </a:lnTo>
                      <a:lnTo>
                        <a:pt x="28480" y="57817"/>
                      </a:lnTo>
                      <a:lnTo>
                        <a:pt x="0" y="87535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8" name="Freeform: Shape 267">
                  <a:extLst>
                    <a:ext uri="{FF2B5EF4-FFF2-40B4-BE49-F238E27FC236}">
                      <a16:creationId xmlns:a16="http://schemas.microsoft.com/office/drawing/2014/main" id="{49200345-EEC3-F854-AEC4-CC3169894891}"/>
                    </a:ext>
                  </a:extLst>
                </p:cNvPr>
                <p:cNvSpPr/>
                <p:nvPr/>
              </p:nvSpPr>
              <p:spPr>
                <a:xfrm>
                  <a:off x="6029800" y="5306567"/>
                  <a:ext cx="20288" cy="10382"/>
                </a:xfrm>
                <a:custGeom>
                  <a:avLst/>
                  <a:gdLst>
                    <a:gd name="csX0" fmla="*/ 0 w 20288"/>
                    <a:gd name="csY0" fmla="*/ 10382 h 10382"/>
                    <a:gd name="csX1" fmla="*/ 20288 w 20288"/>
                    <a:gd name="csY1" fmla="*/ 0 h 1038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0288" h="10382">
                      <a:moveTo>
                        <a:pt x="0" y="10382"/>
                      </a:moveTo>
                      <a:cubicBezTo>
                        <a:pt x="7810" y="9525"/>
                        <a:pt x="15050" y="5810"/>
                        <a:pt x="20288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9" name="Freeform: Shape 268">
                  <a:extLst>
                    <a:ext uri="{FF2B5EF4-FFF2-40B4-BE49-F238E27FC236}">
                      <a16:creationId xmlns:a16="http://schemas.microsoft.com/office/drawing/2014/main" id="{5F239E3C-CC3E-A024-3D13-13515BAAAEDA}"/>
                    </a:ext>
                  </a:extLst>
                </p:cNvPr>
                <p:cNvSpPr/>
                <p:nvPr/>
              </p:nvSpPr>
              <p:spPr>
                <a:xfrm>
                  <a:off x="6029705" y="5316949"/>
                  <a:ext cx="95" cy="9525"/>
                </a:xfrm>
                <a:custGeom>
                  <a:avLst/>
                  <a:gdLst>
                    <a:gd name="csX0" fmla="*/ 95 w 95"/>
                    <a:gd name="csY0" fmla="*/ 0 h 9525"/>
                    <a:gd name="csX1" fmla="*/ 0 w 9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" h="9525">
                      <a:moveTo>
                        <a:pt x="95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0" name="Freeform: Shape 269">
                  <a:extLst>
                    <a:ext uri="{FF2B5EF4-FFF2-40B4-BE49-F238E27FC236}">
                      <a16:creationId xmlns:a16="http://schemas.microsoft.com/office/drawing/2014/main" id="{2D01ACE2-EE69-E5CE-2BA2-AE0C96567BE6}"/>
                    </a:ext>
                  </a:extLst>
                </p:cNvPr>
                <p:cNvSpPr/>
                <p:nvPr/>
              </p:nvSpPr>
              <p:spPr>
                <a:xfrm>
                  <a:off x="5937979" y="5316949"/>
                  <a:ext cx="91725" cy="9525"/>
                </a:xfrm>
                <a:custGeom>
                  <a:avLst/>
                  <a:gdLst>
                    <a:gd name="csX0" fmla="*/ 91726 w 91725"/>
                    <a:gd name="csY0" fmla="*/ 0 h 9525"/>
                    <a:gd name="csX1" fmla="*/ 0 w 9172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1725" h="9525">
                      <a:moveTo>
                        <a:pt x="91726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1" name="Freeform: Shape 270">
                  <a:extLst>
                    <a:ext uri="{FF2B5EF4-FFF2-40B4-BE49-F238E27FC236}">
                      <a16:creationId xmlns:a16="http://schemas.microsoft.com/office/drawing/2014/main" id="{E0176E6C-10DB-3EA8-94B2-0F45ACB809E2}"/>
                    </a:ext>
                  </a:extLst>
                </p:cNvPr>
                <p:cNvSpPr/>
                <p:nvPr/>
              </p:nvSpPr>
              <p:spPr>
                <a:xfrm>
                  <a:off x="5935312" y="5310948"/>
                  <a:ext cx="2666" cy="6000"/>
                </a:xfrm>
                <a:custGeom>
                  <a:avLst/>
                  <a:gdLst>
                    <a:gd name="csX0" fmla="*/ 2667 w 2666"/>
                    <a:gd name="csY0" fmla="*/ 6001 h 6000"/>
                    <a:gd name="csX1" fmla="*/ 1619 w 2666"/>
                    <a:gd name="csY1" fmla="*/ 5906 h 6000"/>
                    <a:gd name="csX2" fmla="*/ 762 w 2666"/>
                    <a:gd name="csY2" fmla="*/ 5620 h 6000"/>
                    <a:gd name="csX3" fmla="*/ 190 w 2666"/>
                    <a:gd name="csY3" fmla="*/ 5048 h 6000"/>
                    <a:gd name="csX4" fmla="*/ 0 w 2666"/>
                    <a:gd name="csY4" fmla="*/ 4286 h 6000"/>
                    <a:gd name="csX5" fmla="*/ 381 w 2666"/>
                    <a:gd name="csY5" fmla="*/ 2286 h 6000"/>
                    <a:gd name="csX6" fmla="*/ 1619 w 2666"/>
                    <a:gd name="csY6" fmla="*/ 0 h 60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666" h="6000">
                      <a:moveTo>
                        <a:pt x="2667" y="6001"/>
                      </a:moveTo>
                      <a:lnTo>
                        <a:pt x="1619" y="5906"/>
                      </a:lnTo>
                      <a:lnTo>
                        <a:pt x="762" y="5620"/>
                      </a:lnTo>
                      <a:lnTo>
                        <a:pt x="190" y="5048"/>
                      </a:lnTo>
                      <a:lnTo>
                        <a:pt x="0" y="4286"/>
                      </a:lnTo>
                      <a:lnTo>
                        <a:pt x="381" y="2286"/>
                      </a:lnTo>
                      <a:lnTo>
                        <a:pt x="1619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2" name="Freeform: Shape 271">
                  <a:extLst>
                    <a:ext uri="{FF2B5EF4-FFF2-40B4-BE49-F238E27FC236}">
                      <a16:creationId xmlns:a16="http://schemas.microsoft.com/office/drawing/2014/main" id="{589D0C3C-4ED1-23FE-2C02-4A0CA567B8F7}"/>
                    </a:ext>
                  </a:extLst>
                </p:cNvPr>
                <p:cNvSpPr/>
                <p:nvPr/>
              </p:nvSpPr>
              <p:spPr>
                <a:xfrm>
                  <a:off x="5936932" y="5210365"/>
                  <a:ext cx="68103" cy="100584"/>
                </a:xfrm>
                <a:custGeom>
                  <a:avLst/>
                  <a:gdLst>
                    <a:gd name="csX0" fmla="*/ 0 w 68103"/>
                    <a:gd name="csY0" fmla="*/ 100584 h 100584"/>
                    <a:gd name="csX1" fmla="*/ 68104 w 68103"/>
                    <a:gd name="csY1" fmla="*/ 0 h 10058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8103" h="100584">
                      <a:moveTo>
                        <a:pt x="0" y="100584"/>
                      </a:moveTo>
                      <a:lnTo>
                        <a:pt x="68104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3" name="Freeform: Shape 272">
                  <a:extLst>
                    <a:ext uri="{FF2B5EF4-FFF2-40B4-BE49-F238E27FC236}">
                      <a16:creationId xmlns:a16="http://schemas.microsoft.com/office/drawing/2014/main" id="{E2A3A071-C5FA-EAA1-931B-7526CF14B216}"/>
                    </a:ext>
                  </a:extLst>
                </p:cNvPr>
                <p:cNvSpPr/>
                <p:nvPr/>
              </p:nvSpPr>
              <p:spPr>
                <a:xfrm>
                  <a:off x="6004369" y="5188933"/>
                  <a:ext cx="6858" cy="21431"/>
                </a:xfrm>
                <a:custGeom>
                  <a:avLst/>
                  <a:gdLst>
                    <a:gd name="csX0" fmla="*/ 667 w 6858"/>
                    <a:gd name="csY0" fmla="*/ 21431 h 21431"/>
                    <a:gd name="csX1" fmla="*/ 3238 w 6858"/>
                    <a:gd name="csY1" fmla="*/ 17240 h 21431"/>
                    <a:gd name="csX2" fmla="*/ 5143 w 6858"/>
                    <a:gd name="csY2" fmla="*/ 13430 h 21431"/>
                    <a:gd name="csX3" fmla="*/ 6382 w 6858"/>
                    <a:gd name="csY3" fmla="*/ 9811 h 21431"/>
                    <a:gd name="csX4" fmla="*/ 6858 w 6858"/>
                    <a:gd name="csY4" fmla="*/ 6477 h 21431"/>
                    <a:gd name="csX5" fmla="*/ 6477 w 6858"/>
                    <a:gd name="csY5" fmla="*/ 3715 h 21431"/>
                    <a:gd name="csX6" fmla="*/ 5143 w 6858"/>
                    <a:gd name="csY6" fmla="*/ 1619 h 21431"/>
                    <a:gd name="csX7" fmla="*/ 2857 w 6858"/>
                    <a:gd name="csY7" fmla="*/ 381 h 21431"/>
                    <a:gd name="csX8" fmla="*/ 0 w 6858"/>
                    <a:gd name="csY8" fmla="*/ 0 h 2143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6858" h="21431">
                      <a:moveTo>
                        <a:pt x="667" y="21431"/>
                      </a:moveTo>
                      <a:lnTo>
                        <a:pt x="3238" y="17240"/>
                      </a:lnTo>
                      <a:lnTo>
                        <a:pt x="5143" y="13430"/>
                      </a:lnTo>
                      <a:lnTo>
                        <a:pt x="6382" y="9811"/>
                      </a:lnTo>
                      <a:lnTo>
                        <a:pt x="6858" y="6477"/>
                      </a:lnTo>
                      <a:lnTo>
                        <a:pt x="6477" y="3715"/>
                      </a:lnTo>
                      <a:lnTo>
                        <a:pt x="5143" y="1619"/>
                      </a:lnTo>
                      <a:lnTo>
                        <a:pt x="2857" y="38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4" name="Freeform: Shape 273">
                  <a:extLst>
                    <a:ext uri="{FF2B5EF4-FFF2-40B4-BE49-F238E27FC236}">
                      <a16:creationId xmlns:a16="http://schemas.microsoft.com/office/drawing/2014/main" id="{0B9AE5B6-203E-7EF9-C99E-24C7828608E1}"/>
                    </a:ext>
                  </a:extLst>
                </p:cNvPr>
                <p:cNvSpPr/>
                <p:nvPr/>
              </p:nvSpPr>
              <p:spPr>
                <a:xfrm>
                  <a:off x="5983890" y="5188933"/>
                  <a:ext cx="20478" cy="9525"/>
                </a:xfrm>
                <a:custGeom>
                  <a:avLst/>
                  <a:gdLst>
                    <a:gd name="csX0" fmla="*/ 20479 w 20478"/>
                    <a:gd name="csY0" fmla="*/ 0 h 9525"/>
                    <a:gd name="csX1" fmla="*/ 0 w 20478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0478" h="9525">
                      <a:moveTo>
                        <a:pt x="20479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5" name="Freeform: Shape 274">
                  <a:extLst>
                    <a:ext uri="{FF2B5EF4-FFF2-40B4-BE49-F238E27FC236}">
                      <a16:creationId xmlns:a16="http://schemas.microsoft.com/office/drawing/2014/main" id="{CE970976-B792-F3B6-63F1-B1BC80A6EF60}"/>
                    </a:ext>
                  </a:extLst>
                </p:cNvPr>
                <p:cNvSpPr/>
                <p:nvPr/>
              </p:nvSpPr>
              <p:spPr>
                <a:xfrm>
                  <a:off x="5830633" y="5316949"/>
                  <a:ext cx="285" cy="9525"/>
                </a:xfrm>
                <a:custGeom>
                  <a:avLst/>
                  <a:gdLst>
                    <a:gd name="csX0" fmla="*/ 286 w 285"/>
                    <a:gd name="csY0" fmla="*/ 0 h 9525"/>
                    <a:gd name="csX1" fmla="*/ 0 w 28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85" h="9525">
                      <a:moveTo>
                        <a:pt x="286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" name="Freeform: Shape 275">
                  <a:extLst>
                    <a:ext uri="{FF2B5EF4-FFF2-40B4-BE49-F238E27FC236}">
                      <a16:creationId xmlns:a16="http://schemas.microsoft.com/office/drawing/2014/main" id="{DF248CDF-8955-F13E-A209-AA2A94A55182}"/>
                    </a:ext>
                  </a:extLst>
                </p:cNvPr>
                <p:cNvSpPr/>
                <p:nvPr/>
              </p:nvSpPr>
              <p:spPr>
                <a:xfrm>
                  <a:off x="5958839" y="5188743"/>
                  <a:ext cx="536828" cy="9525"/>
                </a:xfrm>
                <a:custGeom>
                  <a:avLst/>
                  <a:gdLst>
                    <a:gd name="csX0" fmla="*/ 0 w 536828"/>
                    <a:gd name="csY0" fmla="*/ 0 h 9525"/>
                    <a:gd name="csX1" fmla="*/ 536829 w 536828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36828" h="9525">
                      <a:moveTo>
                        <a:pt x="0" y="0"/>
                      </a:moveTo>
                      <a:lnTo>
                        <a:pt x="536829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" name="Freeform: Shape 276">
                  <a:extLst>
                    <a:ext uri="{FF2B5EF4-FFF2-40B4-BE49-F238E27FC236}">
                      <a16:creationId xmlns:a16="http://schemas.microsoft.com/office/drawing/2014/main" id="{68062CD3-9F92-378B-5958-7C67AC48D9E9}"/>
                    </a:ext>
                  </a:extLst>
                </p:cNvPr>
                <p:cNvSpPr/>
                <p:nvPr/>
              </p:nvSpPr>
              <p:spPr>
                <a:xfrm>
                  <a:off x="6206584" y="5524594"/>
                  <a:ext cx="22002" cy="1619"/>
                </a:xfrm>
                <a:custGeom>
                  <a:avLst/>
                  <a:gdLst>
                    <a:gd name="csX0" fmla="*/ 0 w 22002"/>
                    <a:gd name="csY0" fmla="*/ 0 h 1619"/>
                    <a:gd name="csX1" fmla="*/ 22003 w 22002"/>
                    <a:gd name="csY1" fmla="*/ 1619 h 161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2002" h="1619">
                      <a:moveTo>
                        <a:pt x="0" y="0"/>
                      </a:moveTo>
                      <a:lnTo>
                        <a:pt x="22003" y="1619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8" name="Freeform: Shape 277">
                  <a:extLst>
                    <a:ext uri="{FF2B5EF4-FFF2-40B4-BE49-F238E27FC236}">
                      <a16:creationId xmlns:a16="http://schemas.microsoft.com/office/drawing/2014/main" id="{11208F31-CD4C-0A46-B264-DCA39EAF8D51}"/>
                    </a:ext>
                  </a:extLst>
                </p:cNvPr>
                <p:cNvSpPr/>
                <p:nvPr/>
              </p:nvSpPr>
              <p:spPr>
                <a:xfrm>
                  <a:off x="6206584" y="5524594"/>
                  <a:ext cx="5619" cy="9525"/>
                </a:xfrm>
                <a:custGeom>
                  <a:avLst/>
                  <a:gdLst>
                    <a:gd name="csX0" fmla="*/ 0 w 5619"/>
                    <a:gd name="csY0" fmla="*/ 0 h 9525"/>
                    <a:gd name="csX1" fmla="*/ 5620 w 5619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619" h="9525">
                      <a:moveTo>
                        <a:pt x="0" y="0"/>
                      </a:moveTo>
                      <a:lnTo>
                        <a:pt x="562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9" name="Freeform: Shape 278">
                  <a:extLst>
                    <a:ext uri="{FF2B5EF4-FFF2-40B4-BE49-F238E27FC236}">
                      <a16:creationId xmlns:a16="http://schemas.microsoft.com/office/drawing/2014/main" id="{05CCDB7B-AF7D-D1F1-2DF9-6570CBA31694}"/>
                    </a:ext>
                  </a:extLst>
                </p:cNvPr>
                <p:cNvSpPr/>
                <p:nvPr/>
              </p:nvSpPr>
              <p:spPr>
                <a:xfrm>
                  <a:off x="6206584" y="5522880"/>
                  <a:ext cx="190" cy="1714"/>
                </a:xfrm>
                <a:custGeom>
                  <a:avLst/>
                  <a:gdLst>
                    <a:gd name="csX0" fmla="*/ 191 w 190"/>
                    <a:gd name="csY0" fmla="*/ 0 h 1714"/>
                    <a:gd name="csX1" fmla="*/ 0 w 190"/>
                    <a:gd name="csY1" fmla="*/ 1715 h 171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" h="1714">
                      <a:moveTo>
                        <a:pt x="191" y="0"/>
                      </a:moveTo>
                      <a:lnTo>
                        <a:pt x="0" y="171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0" name="Freeform: Shape 279">
                  <a:extLst>
                    <a:ext uri="{FF2B5EF4-FFF2-40B4-BE49-F238E27FC236}">
                      <a16:creationId xmlns:a16="http://schemas.microsoft.com/office/drawing/2014/main" id="{E68BA7A8-1FB8-AB87-43C4-191C557EFE20}"/>
                    </a:ext>
                  </a:extLst>
                </p:cNvPr>
                <p:cNvSpPr/>
                <p:nvPr/>
              </p:nvSpPr>
              <p:spPr>
                <a:xfrm>
                  <a:off x="6329076" y="5453443"/>
                  <a:ext cx="26765" cy="50958"/>
                </a:xfrm>
                <a:custGeom>
                  <a:avLst/>
                  <a:gdLst>
                    <a:gd name="csX0" fmla="*/ 0 w 26765"/>
                    <a:gd name="csY0" fmla="*/ 50959 h 50958"/>
                    <a:gd name="csX1" fmla="*/ 26765 w 26765"/>
                    <a:gd name="csY1" fmla="*/ 0 h 5095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6765" h="50958">
                      <a:moveTo>
                        <a:pt x="0" y="50959"/>
                      </a:moveTo>
                      <a:cubicBezTo>
                        <a:pt x="9620" y="34385"/>
                        <a:pt x="18574" y="17335"/>
                        <a:pt x="26765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1" name="Freeform: Shape 280">
                  <a:extLst>
                    <a:ext uri="{FF2B5EF4-FFF2-40B4-BE49-F238E27FC236}">
                      <a16:creationId xmlns:a16="http://schemas.microsoft.com/office/drawing/2014/main" id="{20920448-1263-AF28-664D-69517A4C05AB}"/>
                    </a:ext>
                  </a:extLst>
                </p:cNvPr>
                <p:cNvSpPr/>
                <p:nvPr/>
              </p:nvSpPr>
              <p:spPr>
                <a:xfrm>
                  <a:off x="6284213" y="5504401"/>
                  <a:ext cx="44862" cy="9525"/>
                </a:xfrm>
                <a:custGeom>
                  <a:avLst/>
                  <a:gdLst>
                    <a:gd name="csX0" fmla="*/ 44863 w 44862"/>
                    <a:gd name="csY0" fmla="*/ 0 h 9525"/>
                    <a:gd name="csX1" fmla="*/ 0 w 44862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4862" h="9525">
                      <a:moveTo>
                        <a:pt x="44863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" name="Freeform: Shape 281">
                  <a:extLst>
                    <a:ext uri="{FF2B5EF4-FFF2-40B4-BE49-F238E27FC236}">
                      <a16:creationId xmlns:a16="http://schemas.microsoft.com/office/drawing/2014/main" id="{826447B8-DA79-2B3A-BB30-69DD82D56DB5}"/>
                    </a:ext>
                  </a:extLst>
                </p:cNvPr>
                <p:cNvSpPr/>
                <p:nvPr/>
              </p:nvSpPr>
              <p:spPr>
                <a:xfrm>
                  <a:off x="6275260" y="5487161"/>
                  <a:ext cx="8997" cy="17240"/>
                </a:xfrm>
                <a:custGeom>
                  <a:avLst/>
                  <a:gdLst>
                    <a:gd name="csX0" fmla="*/ 8953 w 8997"/>
                    <a:gd name="csY0" fmla="*/ 17241 h 17240"/>
                    <a:gd name="csX1" fmla="*/ 0 w 8997"/>
                    <a:gd name="csY1" fmla="*/ 0 h 1724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997" h="17240">
                      <a:moveTo>
                        <a:pt x="8953" y="17241"/>
                      </a:moveTo>
                      <a:cubicBezTo>
                        <a:pt x="9430" y="10287"/>
                        <a:pt x="6001" y="3620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3" name="Freeform: Shape 282">
                  <a:extLst>
                    <a:ext uri="{FF2B5EF4-FFF2-40B4-BE49-F238E27FC236}">
                      <a16:creationId xmlns:a16="http://schemas.microsoft.com/office/drawing/2014/main" id="{2B122DD0-2931-AF4D-D20F-7EFD08C1442C}"/>
                    </a:ext>
                  </a:extLst>
                </p:cNvPr>
                <p:cNvSpPr/>
                <p:nvPr/>
              </p:nvSpPr>
              <p:spPr>
                <a:xfrm>
                  <a:off x="6193535" y="5516403"/>
                  <a:ext cx="11239" cy="5143"/>
                </a:xfrm>
                <a:custGeom>
                  <a:avLst/>
                  <a:gdLst>
                    <a:gd name="csX0" fmla="*/ 0 w 11239"/>
                    <a:gd name="csY0" fmla="*/ 0 h 5143"/>
                    <a:gd name="csX1" fmla="*/ 11239 w 11239"/>
                    <a:gd name="csY1" fmla="*/ 5144 h 514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1239" h="5143">
                      <a:moveTo>
                        <a:pt x="0" y="0"/>
                      </a:moveTo>
                      <a:lnTo>
                        <a:pt x="11239" y="5144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4" name="Freeform: Shape 283">
                  <a:extLst>
                    <a:ext uri="{FF2B5EF4-FFF2-40B4-BE49-F238E27FC236}">
                      <a16:creationId xmlns:a16="http://schemas.microsoft.com/office/drawing/2014/main" id="{DD209DD6-BC2D-097C-6D57-772A3CD30DFE}"/>
                    </a:ext>
                  </a:extLst>
                </p:cNvPr>
                <p:cNvSpPr/>
                <p:nvPr/>
              </p:nvSpPr>
              <p:spPr>
                <a:xfrm>
                  <a:off x="6271735" y="5504401"/>
                  <a:ext cx="12477" cy="16668"/>
                </a:xfrm>
                <a:custGeom>
                  <a:avLst/>
                  <a:gdLst>
                    <a:gd name="csX0" fmla="*/ 0 w 12477"/>
                    <a:gd name="csY0" fmla="*/ 16669 h 16668"/>
                    <a:gd name="csX1" fmla="*/ 12478 w 12477"/>
                    <a:gd name="csY1" fmla="*/ 0 h 166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2477" h="16668">
                      <a:moveTo>
                        <a:pt x="0" y="16669"/>
                      </a:moveTo>
                      <a:cubicBezTo>
                        <a:pt x="7049" y="14001"/>
                        <a:pt x="11906" y="7525"/>
                        <a:pt x="12478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5" name="Freeform: Shape 284">
                  <a:extLst>
                    <a:ext uri="{FF2B5EF4-FFF2-40B4-BE49-F238E27FC236}">
                      <a16:creationId xmlns:a16="http://schemas.microsoft.com/office/drawing/2014/main" id="{C7EBE220-E667-43C7-4B09-EAEF47F4236B}"/>
                    </a:ext>
                  </a:extLst>
                </p:cNvPr>
                <p:cNvSpPr/>
                <p:nvPr/>
              </p:nvSpPr>
              <p:spPr>
                <a:xfrm>
                  <a:off x="6265449" y="5504401"/>
                  <a:ext cx="63627" cy="113156"/>
                </a:xfrm>
                <a:custGeom>
                  <a:avLst/>
                  <a:gdLst>
                    <a:gd name="csX0" fmla="*/ 63627 w 63627"/>
                    <a:gd name="csY0" fmla="*/ 0 h 113156"/>
                    <a:gd name="csX1" fmla="*/ 53340 w 63627"/>
                    <a:gd name="csY1" fmla="*/ 19431 h 113156"/>
                    <a:gd name="csX2" fmla="*/ 42767 w 63627"/>
                    <a:gd name="csY2" fmla="*/ 38862 h 113156"/>
                    <a:gd name="csX3" fmla="*/ 31909 w 63627"/>
                    <a:gd name="csY3" fmla="*/ 58007 h 113156"/>
                    <a:gd name="csX4" fmla="*/ 20955 w 63627"/>
                    <a:gd name="csY4" fmla="*/ 76867 h 113156"/>
                    <a:gd name="csX5" fmla="*/ 10287 w 63627"/>
                    <a:gd name="csY5" fmla="*/ 95250 h 113156"/>
                    <a:gd name="csX6" fmla="*/ 0 w 63627"/>
                    <a:gd name="csY6" fmla="*/ 113157 h 11315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63627" h="113156">
                      <a:moveTo>
                        <a:pt x="63627" y="0"/>
                      </a:moveTo>
                      <a:lnTo>
                        <a:pt x="53340" y="19431"/>
                      </a:lnTo>
                      <a:lnTo>
                        <a:pt x="42767" y="38862"/>
                      </a:lnTo>
                      <a:lnTo>
                        <a:pt x="31909" y="58007"/>
                      </a:lnTo>
                      <a:lnTo>
                        <a:pt x="20955" y="76867"/>
                      </a:lnTo>
                      <a:lnTo>
                        <a:pt x="10287" y="95250"/>
                      </a:lnTo>
                      <a:lnTo>
                        <a:pt x="0" y="113157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" name="Freeform: Shape 285">
                  <a:extLst>
                    <a:ext uri="{FF2B5EF4-FFF2-40B4-BE49-F238E27FC236}">
                      <a16:creationId xmlns:a16="http://schemas.microsoft.com/office/drawing/2014/main" id="{B0F58BF1-EECA-ABC9-85DC-C88FF94BCF7B}"/>
                    </a:ext>
                  </a:extLst>
                </p:cNvPr>
                <p:cNvSpPr/>
                <p:nvPr/>
              </p:nvSpPr>
              <p:spPr>
                <a:xfrm>
                  <a:off x="6219729" y="5617558"/>
                  <a:ext cx="45719" cy="9525"/>
                </a:xfrm>
                <a:custGeom>
                  <a:avLst/>
                  <a:gdLst>
                    <a:gd name="csX0" fmla="*/ 0 w 45719"/>
                    <a:gd name="csY0" fmla="*/ 0 h 9525"/>
                    <a:gd name="csX1" fmla="*/ 45720 w 45719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5719" h="9525">
                      <a:moveTo>
                        <a:pt x="0" y="0"/>
                      </a:moveTo>
                      <a:lnTo>
                        <a:pt x="4572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" name="Freeform: Shape 286">
                  <a:extLst>
                    <a:ext uri="{FF2B5EF4-FFF2-40B4-BE49-F238E27FC236}">
                      <a16:creationId xmlns:a16="http://schemas.microsoft.com/office/drawing/2014/main" id="{ED40C077-F38E-EECF-89EE-A630F14A93FB}"/>
                    </a:ext>
                  </a:extLst>
                </p:cNvPr>
                <p:cNvSpPr/>
                <p:nvPr/>
              </p:nvSpPr>
              <p:spPr>
                <a:xfrm>
                  <a:off x="6214681" y="5614320"/>
                  <a:ext cx="5048" cy="3238"/>
                </a:xfrm>
                <a:custGeom>
                  <a:avLst/>
                  <a:gdLst>
                    <a:gd name="csX0" fmla="*/ 5048 w 5048"/>
                    <a:gd name="csY0" fmla="*/ 3238 h 3238"/>
                    <a:gd name="csX1" fmla="*/ 0 w 5048"/>
                    <a:gd name="csY1" fmla="*/ 0 h 323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048" h="3238">
                      <a:moveTo>
                        <a:pt x="5048" y="3238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8" name="Freeform: Shape 287">
                  <a:extLst>
                    <a:ext uri="{FF2B5EF4-FFF2-40B4-BE49-F238E27FC236}">
                      <a16:creationId xmlns:a16="http://schemas.microsoft.com/office/drawing/2014/main" id="{D9840929-7102-4AAC-9D22-8904D34B42C7}"/>
                    </a:ext>
                  </a:extLst>
                </p:cNvPr>
                <p:cNvSpPr/>
                <p:nvPr/>
              </p:nvSpPr>
              <p:spPr>
                <a:xfrm>
                  <a:off x="6160769" y="5602509"/>
                  <a:ext cx="53911" cy="11810"/>
                </a:xfrm>
                <a:custGeom>
                  <a:avLst/>
                  <a:gdLst>
                    <a:gd name="csX0" fmla="*/ 53912 w 53911"/>
                    <a:gd name="csY0" fmla="*/ 11811 h 11810"/>
                    <a:gd name="csX1" fmla="*/ 0 w 53911"/>
                    <a:gd name="csY1" fmla="*/ 0 h 1181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3911" h="11810">
                      <a:moveTo>
                        <a:pt x="53912" y="11811"/>
                      </a:moveTo>
                      <a:cubicBezTo>
                        <a:pt x="36671" y="5144"/>
                        <a:pt x="18479" y="1143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9" name="Freeform: Shape 288">
                  <a:extLst>
                    <a:ext uri="{FF2B5EF4-FFF2-40B4-BE49-F238E27FC236}">
                      <a16:creationId xmlns:a16="http://schemas.microsoft.com/office/drawing/2014/main" id="{703B20FA-1620-4547-D772-AA4AB9526B51}"/>
                    </a:ext>
                  </a:extLst>
                </p:cNvPr>
                <p:cNvSpPr/>
                <p:nvPr/>
              </p:nvSpPr>
              <p:spPr>
                <a:xfrm>
                  <a:off x="6154387" y="5602128"/>
                  <a:ext cx="3524" cy="190"/>
                </a:xfrm>
                <a:custGeom>
                  <a:avLst/>
                  <a:gdLst>
                    <a:gd name="csX0" fmla="*/ 0 w 3524"/>
                    <a:gd name="csY0" fmla="*/ 0 h 190"/>
                    <a:gd name="csX1" fmla="*/ 3524 w 3524"/>
                    <a:gd name="csY1" fmla="*/ 191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524" h="190">
                      <a:moveTo>
                        <a:pt x="0" y="0"/>
                      </a:moveTo>
                      <a:lnTo>
                        <a:pt x="3524" y="191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0" name="Freeform: Shape 289">
                  <a:extLst>
                    <a:ext uri="{FF2B5EF4-FFF2-40B4-BE49-F238E27FC236}">
                      <a16:creationId xmlns:a16="http://schemas.microsoft.com/office/drawing/2014/main" id="{F01BC30B-DA2A-2662-8747-6453C803981E}"/>
                    </a:ext>
                  </a:extLst>
                </p:cNvPr>
                <p:cNvSpPr/>
                <p:nvPr/>
              </p:nvSpPr>
              <p:spPr>
                <a:xfrm>
                  <a:off x="6162674" y="5583649"/>
                  <a:ext cx="12954" cy="4095"/>
                </a:xfrm>
                <a:custGeom>
                  <a:avLst/>
                  <a:gdLst>
                    <a:gd name="csX0" fmla="*/ 0 w 12954"/>
                    <a:gd name="csY0" fmla="*/ 0 h 4095"/>
                    <a:gd name="csX1" fmla="*/ 12954 w 12954"/>
                    <a:gd name="csY1" fmla="*/ 4096 h 40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2954" h="4095">
                      <a:moveTo>
                        <a:pt x="0" y="0"/>
                      </a:moveTo>
                      <a:lnTo>
                        <a:pt x="12954" y="4096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C661F53E-71E4-E9A7-4C90-6577AB800972}"/>
                    </a:ext>
                  </a:extLst>
                </p:cNvPr>
                <p:cNvSpPr/>
                <p:nvPr/>
              </p:nvSpPr>
              <p:spPr>
                <a:xfrm>
                  <a:off x="6241541" y="5554788"/>
                  <a:ext cx="10262" cy="29146"/>
                </a:xfrm>
                <a:custGeom>
                  <a:avLst/>
                  <a:gdLst>
                    <a:gd name="csX0" fmla="*/ 0 w 10262"/>
                    <a:gd name="csY0" fmla="*/ 29146 h 29146"/>
                    <a:gd name="csX1" fmla="*/ 9049 w 10262"/>
                    <a:gd name="csY1" fmla="*/ 7715 h 29146"/>
                    <a:gd name="csX2" fmla="*/ 2572 w 10262"/>
                    <a:gd name="csY2" fmla="*/ 0 h 2914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0262" h="29146">
                      <a:moveTo>
                        <a:pt x="0" y="29146"/>
                      </a:moveTo>
                      <a:cubicBezTo>
                        <a:pt x="8382" y="25718"/>
                        <a:pt x="12478" y="16193"/>
                        <a:pt x="9049" y="7715"/>
                      </a:cubicBezTo>
                      <a:cubicBezTo>
                        <a:pt x="7715" y="4572"/>
                        <a:pt x="5525" y="1810"/>
                        <a:pt x="2572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2" name="Freeform: Shape 291">
                  <a:extLst>
                    <a:ext uri="{FF2B5EF4-FFF2-40B4-BE49-F238E27FC236}">
                      <a16:creationId xmlns:a16="http://schemas.microsoft.com/office/drawing/2014/main" id="{444DCB02-F250-EC70-EC47-A0D776780762}"/>
                    </a:ext>
                  </a:extLst>
                </p:cNvPr>
                <p:cNvSpPr/>
                <p:nvPr/>
              </p:nvSpPr>
              <p:spPr>
                <a:xfrm>
                  <a:off x="6187344" y="5538406"/>
                  <a:ext cx="3238" cy="285"/>
                </a:xfrm>
                <a:custGeom>
                  <a:avLst/>
                  <a:gdLst>
                    <a:gd name="csX0" fmla="*/ 3238 w 3238"/>
                    <a:gd name="csY0" fmla="*/ 286 h 285"/>
                    <a:gd name="csX1" fmla="*/ 0 w 3238"/>
                    <a:gd name="csY1" fmla="*/ 0 h 28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238" h="285">
                      <a:moveTo>
                        <a:pt x="3238" y="286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" name="Freeform: Shape 292">
                  <a:extLst>
                    <a:ext uri="{FF2B5EF4-FFF2-40B4-BE49-F238E27FC236}">
                      <a16:creationId xmlns:a16="http://schemas.microsoft.com/office/drawing/2014/main" id="{0ACC29DF-0801-BC63-15EE-63D251EBD79F}"/>
                    </a:ext>
                  </a:extLst>
                </p:cNvPr>
                <p:cNvSpPr/>
                <p:nvPr/>
              </p:nvSpPr>
              <p:spPr>
                <a:xfrm>
                  <a:off x="6157912" y="5602318"/>
                  <a:ext cx="2857" cy="190"/>
                </a:xfrm>
                <a:custGeom>
                  <a:avLst/>
                  <a:gdLst>
                    <a:gd name="csX0" fmla="*/ 2858 w 2857"/>
                    <a:gd name="csY0" fmla="*/ 191 h 190"/>
                    <a:gd name="csX1" fmla="*/ 0 w 2857"/>
                    <a:gd name="csY1" fmla="*/ 0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857" h="190">
                      <a:moveTo>
                        <a:pt x="2858" y="191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7A26C3E1-6DF3-9B06-5AD1-8D466B3480D5}"/>
                    </a:ext>
                  </a:extLst>
                </p:cNvPr>
                <p:cNvSpPr/>
                <p:nvPr/>
              </p:nvSpPr>
              <p:spPr>
                <a:xfrm>
                  <a:off x="6050850" y="5546978"/>
                  <a:ext cx="10382" cy="17049"/>
                </a:xfrm>
                <a:custGeom>
                  <a:avLst/>
                  <a:gdLst>
                    <a:gd name="csX0" fmla="*/ 10382 w 10382"/>
                    <a:gd name="csY0" fmla="*/ 17050 h 17049"/>
                    <a:gd name="csX1" fmla="*/ 4667 w 10382"/>
                    <a:gd name="csY1" fmla="*/ 8954 h 17049"/>
                    <a:gd name="csX2" fmla="*/ 0 w 10382"/>
                    <a:gd name="csY2" fmla="*/ 0 h 1704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0382" h="17049">
                      <a:moveTo>
                        <a:pt x="10382" y="17050"/>
                      </a:moveTo>
                      <a:lnTo>
                        <a:pt x="4667" y="895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5" name="Freeform: Shape 294">
                  <a:extLst>
                    <a:ext uri="{FF2B5EF4-FFF2-40B4-BE49-F238E27FC236}">
                      <a16:creationId xmlns:a16="http://schemas.microsoft.com/office/drawing/2014/main" id="{406716A2-A8C7-0AB1-E9C5-8FA06179034C}"/>
                    </a:ext>
                  </a:extLst>
                </p:cNvPr>
                <p:cNvSpPr/>
                <p:nvPr/>
              </p:nvSpPr>
              <p:spPr>
                <a:xfrm>
                  <a:off x="5967316" y="5616701"/>
                  <a:ext cx="49529" cy="51530"/>
                </a:xfrm>
                <a:custGeom>
                  <a:avLst/>
                  <a:gdLst>
                    <a:gd name="csX0" fmla="*/ 0 w 49529"/>
                    <a:gd name="csY0" fmla="*/ 0 h 51530"/>
                    <a:gd name="csX1" fmla="*/ 2000 w 49529"/>
                    <a:gd name="csY1" fmla="*/ 10001 h 51530"/>
                    <a:gd name="csX2" fmla="*/ 5334 w 49529"/>
                    <a:gd name="csY2" fmla="*/ 19336 h 51530"/>
                    <a:gd name="csX3" fmla="*/ 10001 w 49529"/>
                    <a:gd name="csY3" fmla="*/ 27718 h 51530"/>
                    <a:gd name="csX4" fmla="*/ 15811 w 49529"/>
                    <a:gd name="csY4" fmla="*/ 35147 h 51530"/>
                    <a:gd name="csX5" fmla="*/ 22860 w 49529"/>
                    <a:gd name="csY5" fmla="*/ 41339 h 51530"/>
                    <a:gd name="csX6" fmla="*/ 30861 w 49529"/>
                    <a:gd name="csY6" fmla="*/ 46197 h 51530"/>
                    <a:gd name="csX7" fmla="*/ 39814 w 49529"/>
                    <a:gd name="csY7" fmla="*/ 49625 h 51530"/>
                    <a:gd name="csX8" fmla="*/ 49530 w 49529"/>
                    <a:gd name="csY8" fmla="*/ 51531 h 5153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9529" h="51530">
                      <a:moveTo>
                        <a:pt x="0" y="0"/>
                      </a:moveTo>
                      <a:lnTo>
                        <a:pt x="2000" y="10001"/>
                      </a:lnTo>
                      <a:lnTo>
                        <a:pt x="5334" y="19336"/>
                      </a:lnTo>
                      <a:lnTo>
                        <a:pt x="10001" y="27718"/>
                      </a:lnTo>
                      <a:lnTo>
                        <a:pt x="15811" y="35147"/>
                      </a:lnTo>
                      <a:lnTo>
                        <a:pt x="22860" y="41339"/>
                      </a:lnTo>
                      <a:lnTo>
                        <a:pt x="30861" y="46197"/>
                      </a:lnTo>
                      <a:lnTo>
                        <a:pt x="39814" y="49625"/>
                      </a:lnTo>
                      <a:lnTo>
                        <a:pt x="49530" y="51531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6" name="Freeform: Shape 295">
                  <a:extLst>
                    <a:ext uri="{FF2B5EF4-FFF2-40B4-BE49-F238E27FC236}">
                      <a16:creationId xmlns:a16="http://schemas.microsoft.com/office/drawing/2014/main" id="{632B32DA-0F8B-BD75-E64D-B77E87B19846}"/>
                    </a:ext>
                  </a:extLst>
                </p:cNvPr>
                <p:cNvSpPr/>
                <p:nvPr/>
              </p:nvSpPr>
              <p:spPr>
                <a:xfrm>
                  <a:off x="5965983" y="5509640"/>
                  <a:ext cx="18668" cy="107060"/>
                </a:xfrm>
                <a:custGeom>
                  <a:avLst/>
                  <a:gdLst>
                    <a:gd name="csX0" fmla="*/ 18669 w 18668"/>
                    <a:gd name="csY0" fmla="*/ 0 h 107060"/>
                    <a:gd name="csX1" fmla="*/ 11906 w 18668"/>
                    <a:gd name="csY1" fmla="*/ 18383 h 107060"/>
                    <a:gd name="csX2" fmla="*/ 6667 w 18668"/>
                    <a:gd name="csY2" fmla="*/ 36766 h 107060"/>
                    <a:gd name="csX3" fmla="*/ 2857 w 18668"/>
                    <a:gd name="csY3" fmla="*/ 54864 h 107060"/>
                    <a:gd name="csX4" fmla="*/ 571 w 18668"/>
                    <a:gd name="csY4" fmla="*/ 72676 h 107060"/>
                    <a:gd name="csX5" fmla="*/ 0 w 18668"/>
                    <a:gd name="csY5" fmla="*/ 90106 h 107060"/>
                    <a:gd name="csX6" fmla="*/ 1333 w 18668"/>
                    <a:gd name="csY6" fmla="*/ 107061 h 10706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18668" h="107060">
                      <a:moveTo>
                        <a:pt x="18669" y="0"/>
                      </a:moveTo>
                      <a:lnTo>
                        <a:pt x="11906" y="18383"/>
                      </a:lnTo>
                      <a:lnTo>
                        <a:pt x="6667" y="36766"/>
                      </a:lnTo>
                      <a:lnTo>
                        <a:pt x="2857" y="54864"/>
                      </a:lnTo>
                      <a:lnTo>
                        <a:pt x="571" y="72676"/>
                      </a:lnTo>
                      <a:lnTo>
                        <a:pt x="0" y="90106"/>
                      </a:lnTo>
                      <a:lnTo>
                        <a:pt x="1333" y="107061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" name="Freeform: Shape 296">
                  <a:extLst>
                    <a:ext uri="{FF2B5EF4-FFF2-40B4-BE49-F238E27FC236}">
                      <a16:creationId xmlns:a16="http://schemas.microsoft.com/office/drawing/2014/main" id="{224D472D-2DD6-FD9E-7FA7-0692AC976208}"/>
                    </a:ext>
                  </a:extLst>
                </p:cNvPr>
                <p:cNvSpPr/>
                <p:nvPr/>
              </p:nvSpPr>
              <p:spPr>
                <a:xfrm>
                  <a:off x="5984652" y="5454967"/>
                  <a:ext cx="21431" cy="54673"/>
                </a:xfrm>
                <a:custGeom>
                  <a:avLst/>
                  <a:gdLst>
                    <a:gd name="csX0" fmla="*/ 21431 w 21431"/>
                    <a:gd name="csY0" fmla="*/ 0 h 54673"/>
                    <a:gd name="csX1" fmla="*/ 11335 w 21431"/>
                    <a:gd name="csY1" fmla="*/ 27717 h 54673"/>
                    <a:gd name="csX2" fmla="*/ 0 w 21431"/>
                    <a:gd name="csY2" fmla="*/ 54673 h 546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1431" h="54673">
                      <a:moveTo>
                        <a:pt x="21431" y="0"/>
                      </a:moveTo>
                      <a:lnTo>
                        <a:pt x="11335" y="27717"/>
                      </a:lnTo>
                      <a:lnTo>
                        <a:pt x="0" y="54673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" name="Freeform: Shape 297">
                  <a:extLst>
                    <a:ext uri="{FF2B5EF4-FFF2-40B4-BE49-F238E27FC236}">
                      <a16:creationId xmlns:a16="http://schemas.microsoft.com/office/drawing/2014/main" id="{9AB5E35F-2E8D-07C3-8AB5-DEBE803C6F16}"/>
                    </a:ext>
                  </a:extLst>
                </p:cNvPr>
                <p:cNvSpPr/>
                <p:nvPr/>
              </p:nvSpPr>
              <p:spPr>
                <a:xfrm>
                  <a:off x="6006083" y="5410675"/>
                  <a:ext cx="1238" cy="44291"/>
                </a:xfrm>
                <a:custGeom>
                  <a:avLst/>
                  <a:gdLst>
                    <a:gd name="csX0" fmla="*/ 1238 w 1238"/>
                    <a:gd name="csY0" fmla="*/ 0 h 44291"/>
                    <a:gd name="csX1" fmla="*/ 0 w 1238"/>
                    <a:gd name="csY1" fmla="*/ 22003 h 44291"/>
                    <a:gd name="csX2" fmla="*/ 0 w 1238"/>
                    <a:gd name="csY2" fmla="*/ 44291 h 4429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238" h="44291">
                      <a:moveTo>
                        <a:pt x="1238" y="0"/>
                      </a:moveTo>
                      <a:lnTo>
                        <a:pt x="0" y="22003"/>
                      </a:lnTo>
                      <a:lnTo>
                        <a:pt x="0" y="44291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9" name="Freeform: Shape 298">
                  <a:extLst>
                    <a:ext uri="{FF2B5EF4-FFF2-40B4-BE49-F238E27FC236}">
                      <a16:creationId xmlns:a16="http://schemas.microsoft.com/office/drawing/2014/main" id="{DCF1A860-E1B3-F8ED-5E59-2CFCEFC451EE}"/>
                    </a:ext>
                  </a:extLst>
                </p:cNvPr>
                <p:cNvSpPr/>
                <p:nvPr/>
              </p:nvSpPr>
              <p:spPr>
                <a:xfrm>
                  <a:off x="6007321" y="5306567"/>
                  <a:ext cx="42767" cy="104108"/>
                </a:xfrm>
                <a:custGeom>
                  <a:avLst/>
                  <a:gdLst>
                    <a:gd name="csX0" fmla="*/ 0 w 42767"/>
                    <a:gd name="csY0" fmla="*/ 104108 h 104108"/>
                    <a:gd name="csX1" fmla="*/ 20860 w 42767"/>
                    <a:gd name="csY1" fmla="*/ 52006 h 104108"/>
                    <a:gd name="csX2" fmla="*/ 42767 w 42767"/>
                    <a:gd name="csY2" fmla="*/ 0 h 10410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42767" h="104108">
                      <a:moveTo>
                        <a:pt x="0" y="104108"/>
                      </a:moveTo>
                      <a:lnTo>
                        <a:pt x="20860" y="52006"/>
                      </a:lnTo>
                      <a:lnTo>
                        <a:pt x="42767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" name="Freeform: Shape 299">
                  <a:extLst>
                    <a:ext uri="{FF2B5EF4-FFF2-40B4-BE49-F238E27FC236}">
                      <a16:creationId xmlns:a16="http://schemas.microsoft.com/office/drawing/2014/main" id="{8D23FBC6-AA51-9C36-EFEB-F24BF4D3C7D4}"/>
                    </a:ext>
                  </a:extLst>
                </p:cNvPr>
                <p:cNvSpPr/>
                <p:nvPr/>
              </p:nvSpPr>
              <p:spPr>
                <a:xfrm>
                  <a:off x="6060090" y="5219032"/>
                  <a:ext cx="74961" cy="186118"/>
                </a:xfrm>
                <a:custGeom>
                  <a:avLst/>
                  <a:gdLst>
                    <a:gd name="csX0" fmla="*/ 0 w 74961"/>
                    <a:gd name="csY0" fmla="*/ 186119 h 186118"/>
                    <a:gd name="csX1" fmla="*/ 9525 w 74961"/>
                    <a:gd name="csY1" fmla="*/ 163544 h 186118"/>
                    <a:gd name="csX2" fmla="*/ 18098 w 74961"/>
                    <a:gd name="csY2" fmla="*/ 139732 h 186118"/>
                    <a:gd name="csX3" fmla="*/ 27337 w 74961"/>
                    <a:gd name="csY3" fmla="*/ 116491 h 186118"/>
                    <a:gd name="csX4" fmla="*/ 36671 w 74961"/>
                    <a:gd name="csY4" fmla="*/ 93250 h 186118"/>
                    <a:gd name="csX5" fmla="*/ 55626 w 74961"/>
                    <a:gd name="csY5" fmla="*/ 46577 h 186118"/>
                    <a:gd name="csX6" fmla="*/ 74962 w 74961"/>
                    <a:gd name="csY6" fmla="*/ 0 h 18611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74961" h="186118">
                      <a:moveTo>
                        <a:pt x="0" y="186119"/>
                      </a:moveTo>
                      <a:lnTo>
                        <a:pt x="9525" y="163544"/>
                      </a:lnTo>
                      <a:lnTo>
                        <a:pt x="18098" y="139732"/>
                      </a:lnTo>
                      <a:lnTo>
                        <a:pt x="27337" y="116491"/>
                      </a:lnTo>
                      <a:lnTo>
                        <a:pt x="36671" y="93250"/>
                      </a:lnTo>
                      <a:lnTo>
                        <a:pt x="55626" y="46577"/>
                      </a:lnTo>
                      <a:lnTo>
                        <a:pt x="74962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1" name="Freeform: Shape 300">
                  <a:extLst>
                    <a:ext uri="{FF2B5EF4-FFF2-40B4-BE49-F238E27FC236}">
                      <a16:creationId xmlns:a16="http://schemas.microsoft.com/office/drawing/2014/main" id="{0412219D-CA50-97F8-C9EA-F0D852492110}"/>
                    </a:ext>
                  </a:extLst>
                </p:cNvPr>
                <p:cNvSpPr/>
                <p:nvPr/>
              </p:nvSpPr>
              <p:spPr>
                <a:xfrm>
                  <a:off x="6039325" y="5405151"/>
                  <a:ext cx="20764" cy="141827"/>
                </a:xfrm>
                <a:custGeom>
                  <a:avLst/>
                  <a:gdLst>
                    <a:gd name="csX0" fmla="*/ 11525 w 20764"/>
                    <a:gd name="csY0" fmla="*/ 141827 h 141827"/>
                    <a:gd name="csX1" fmla="*/ 5715 w 20764"/>
                    <a:gd name="csY1" fmla="*/ 126587 h 141827"/>
                    <a:gd name="csX2" fmla="*/ 1810 w 20764"/>
                    <a:gd name="csY2" fmla="*/ 110395 h 141827"/>
                    <a:gd name="csX3" fmla="*/ 0 w 20764"/>
                    <a:gd name="csY3" fmla="*/ 93631 h 141827"/>
                    <a:gd name="csX4" fmla="*/ 667 w 20764"/>
                    <a:gd name="csY4" fmla="*/ 75914 h 141827"/>
                    <a:gd name="csX5" fmla="*/ 3334 w 20764"/>
                    <a:gd name="csY5" fmla="*/ 57531 h 141827"/>
                    <a:gd name="csX6" fmla="*/ 7239 w 20764"/>
                    <a:gd name="csY6" fmla="*/ 38576 h 141827"/>
                    <a:gd name="csX7" fmla="*/ 10573 w 20764"/>
                    <a:gd name="csY7" fmla="*/ 25908 h 141827"/>
                    <a:gd name="csX8" fmla="*/ 15050 w 20764"/>
                    <a:gd name="csY8" fmla="*/ 12954 h 141827"/>
                    <a:gd name="csX9" fmla="*/ 20764 w 20764"/>
                    <a:gd name="csY9" fmla="*/ 0 h 14182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</a:cxnLst>
                  <a:rect l="l" t="t" r="r" b="b"/>
                  <a:pathLst>
                    <a:path w="20764" h="141827">
                      <a:moveTo>
                        <a:pt x="11525" y="141827"/>
                      </a:moveTo>
                      <a:lnTo>
                        <a:pt x="5715" y="126587"/>
                      </a:lnTo>
                      <a:lnTo>
                        <a:pt x="1810" y="110395"/>
                      </a:lnTo>
                      <a:lnTo>
                        <a:pt x="0" y="93631"/>
                      </a:lnTo>
                      <a:lnTo>
                        <a:pt x="667" y="75914"/>
                      </a:lnTo>
                      <a:lnTo>
                        <a:pt x="3334" y="57531"/>
                      </a:lnTo>
                      <a:lnTo>
                        <a:pt x="7239" y="38576"/>
                      </a:lnTo>
                      <a:lnTo>
                        <a:pt x="10573" y="25908"/>
                      </a:lnTo>
                      <a:lnTo>
                        <a:pt x="15050" y="12954"/>
                      </a:lnTo>
                      <a:lnTo>
                        <a:pt x="20764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2" name="Freeform: Shape 301">
                  <a:extLst>
                    <a:ext uri="{FF2B5EF4-FFF2-40B4-BE49-F238E27FC236}">
                      <a16:creationId xmlns:a16="http://schemas.microsoft.com/office/drawing/2014/main" id="{A13F9B7B-1D64-4C6E-224D-BDDDBFF80F75}"/>
                    </a:ext>
                  </a:extLst>
                </p:cNvPr>
                <p:cNvSpPr/>
                <p:nvPr/>
              </p:nvSpPr>
              <p:spPr>
                <a:xfrm>
                  <a:off x="6387750" y="5409342"/>
                  <a:ext cx="4286" cy="1904"/>
                </a:xfrm>
                <a:custGeom>
                  <a:avLst/>
                  <a:gdLst>
                    <a:gd name="csX0" fmla="*/ 0 w 4286"/>
                    <a:gd name="csY0" fmla="*/ 0 h 1904"/>
                    <a:gd name="csX1" fmla="*/ 4286 w 4286"/>
                    <a:gd name="csY1" fmla="*/ 1905 h 190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286" h="1904">
                      <a:moveTo>
                        <a:pt x="0" y="0"/>
                      </a:moveTo>
                      <a:cubicBezTo>
                        <a:pt x="1333" y="857"/>
                        <a:pt x="2762" y="1524"/>
                        <a:pt x="4286" y="1905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3" name="Freeform: Shape 302">
                  <a:extLst>
                    <a:ext uri="{FF2B5EF4-FFF2-40B4-BE49-F238E27FC236}">
                      <a16:creationId xmlns:a16="http://schemas.microsoft.com/office/drawing/2014/main" id="{FBFA5B31-B873-BCA5-746D-F0F19C5C5E5C}"/>
                    </a:ext>
                  </a:extLst>
                </p:cNvPr>
                <p:cNvSpPr/>
                <p:nvPr/>
              </p:nvSpPr>
              <p:spPr>
                <a:xfrm>
                  <a:off x="6357937" y="5453823"/>
                  <a:ext cx="5143" cy="1714"/>
                </a:xfrm>
                <a:custGeom>
                  <a:avLst/>
                  <a:gdLst>
                    <a:gd name="csX0" fmla="*/ 0 w 5143"/>
                    <a:gd name="csY0" fmla="*/ 0 h 1714"/>
                    <a:gd name="csX1" fmla="*/ 2667 w 5143"/>
                    <a:gd name="csY1" fmla="*/ 1143 h 1714"/>
                    <a:gd name="csX2" fmla="*/ 4382 w 5143"/>
                    <a:gd name="csY2" fmla="*/ 1715 h 1714"/>
                    <a:gd name="csX3" fmla="*/ 5143 w 5143"/>
                    <a:gd name="csY3" fmla="*/ 1715 h 1714"/>
                    <a:gd name="csX4" fmla="*/ 5143 w 5143"/>
                    <a:gd name="csY4" fmla="*/ 1715 h 171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5143" h="1714">
                      <a:moveTo>
                        <a:pt x="0" y="0"/>
                      </a:moveTo>
                      <a:lnTo>
                        <a:pt x="2667" y="1143"/>
                      </a:lnTo>
                      <a:lnTo>
                        <a:pt x="4382" y="1715"/>
                      </a:lnTo>
                      <a:lnTo>
                        <a:pt x="5143" y="1715"/>
                      </a:lnTo>
                      <a:lnTo>
                        <a:pt x="5143" y="1715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4" name="Freeform: Shape 303">
                  <a:extLst>
                    <a:ext uri="{FF2B5EF4-FFF2-40B4-BE49-F238E27FC236}">
                      <a16:creationId xmlns:a16="http://schemas.microsoft.com/office/drawing/2014/main" id="{607581CF-F89F-58E0-5D93-4543A820B4ED}"/>
                    </a:ext>
                  </a:extLst>
                </p:cNvPr>
                <p:cNvSpPr/>
                <p:nvPr/>
              </p:nvSpPr>
              <p:spPr>
                <a:xfrm>
                  <a:off x="6273736" y="5617558"/>
                  <a:ext cx="95" cy="285"/>
                </a:xfrm>
                <a:custGeom>
                  <a:avLst/>
                  <a:gdLst>
                    <a:gd name="csX0" fmla="*/ 95 w 95"/>
                    <a:gd name="csY0" fmla="*/ 0 h 285"/>
                    <a:gd name="csX1" fmla="*/ 0 w 95"/>
                    <a:gd name="csY1" fmla="*/ 286 h 28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" h="285">
                      <a:moveTo>
                        <a:pt x="95" y="0"/>
                      </a:moveTo>
                      <a:lnTo>
                        <a:pt x="0" y="286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5" name="Freeform: Shape 304">
                  <a:extLst>
                    <a:ext uri="{FF2B5EF4-FFF2-40B4-BE49-F238E27FC236}">
                      <a16:creationId xmlns:a16="http://schemas.microsoft.com/office/drawing/2014/main" id="{0E0122C1-D5BF-B952-F5B6-E1C1DFE96FB0}"/>
                    </a:ext>
                  </a:extLst>
                </p:cNvPr>
                <p:cNvSpPr/>
                <p:nvPr/>
              </p:nvSpPr>
              <p:spPr>
                <a:xfrm>
                  <a:off x="6145243" y="5600318"/>
                  <a:ext cx="14954" cy="52101"/>
                </a:xfrm>
                <a:custGeom>
                  <a:avLst/>
                  <a:gdLst>
                    <a:gd name="csX0" fmla="*/ 6382 w 14954"/>
                    <a:gd name="csY0" fmla="*/ 44577 h 52101"/>
                    <a:gd name="csX1" fmla="*/ 8573 w 14954"/>
                    <a:gd name="csY1" fmla="*/ 49054 h 52101"/>
                    <a:gd name="csX2" fmla="*/ 10668 w 14954"/>
                    <a:gd name="csY2" fmla="*/ 51626 h 52101"/>
                    <a:gd name="csX3" fmla="*/ 12478 w 14954"/>
                    <a:gd name="csY3" fmla="*/ 52102 h 52101"/>
                    <a:gd name="csX4" fmla="*/ 13907 w 14954"/>
                    <a:gd name="csY4" fmla="*/ 50387 h 52101"/>
                    <a:gd name="csX5" fmla="*/ 14669 w 14954"/>
                    <a:gd name="csY5" fmla="*/ 46577 h 52101"/>
                    <a:gd name="csX6" fmla="*/ 14954 w 14954"/>
                    <a:gd name="csY6" fmla="*/ 41148 h 52101"/>
                    <a:gd name="csX7" fmla="*/ 14573 w 14954"/>
                    <a:gd name="csY7" fmla="*/ 34385 h 52101"/>
                    <a:gd name="csX8" fmla="*/ 13525 w 14954"/>
                    <a:gd name="csY8" fmla="*/ 26956 h 52101"/>
                    <a:gd name="csX9" fmla="*/ 12001 w 14954"/>
                    <a:gd name="csY9" fmla="*/ 19431 h 52101"/>
                    <a:gd name="csX10" fmla="*/ 10096 w 14954"/>
                    <a:gd name="csY10" fmla="*/ 12478 h 52101"/>
                    <a:gd name="csX11" fmla="*/ 8001 w 14954"/>
                    <a:gd name="csY11" fmla="*/ 6572 h 52101"/>
                    <a:gd name="csX12" fmla="*/ 5810 w 14954"/>
                    <a:gd name="csY12" fmla="*/ 2381 h 52101"/>
                    <a:gd name="csX13" fmla="*/ 3810 w 14954"/>
                    <a:gd name="csY13" fmla="*/ 95 h 52101"/>
                    <a:gd name="csX14" fmla="*/ 2000 w 14954"/>
                    <a:gd name="csY14" fmla="*/ 0 h 52101"/>
                    <a:gd name="csX15" fmla="*/ 762 w 14954"/>
                    <a:gd name="csY15" fmla="*/ 2000 h 52101"/>
                    <a:gd name="csX16" fmla="*/ 0 w 14954"/>
                    <a:gd name="csY16" fmla="*/ 6001 h 5210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14954" h="52101">
                      <a:moveTo>
                        <a:pt x="6382" y="44577"/>
                      </a:moveTo>
                      <a:lnTo>
                        <a:pt x="8573" y="49054"/>
                      </a:lnTo>
                      <a:lnTo>
                        <a:pt x="10668" y="51626"/>
                      </a:lnTo>
                      <a:lnTo>
                        <a:pt x="12478" y="52102"/>
                      </a:lnTo>
                      <a:lnTo>
                        <a:pt x="13907" y="50387"/>
                      </a:lnTo>
                      <a:lnTo>
                        <a:pt x="14669" y="46577"/>
                      </a:lnTo>
                      <a:lnTo>
                        <a:pt x="14954" y="41148"/>
                      </a:lnTo>
                      <a:lnTo>
                        <a:pt x="14573" y="34385"/>
                      </a:lnTo>
                      <a:lnTo>
                        <a:pt x="13525" y="26956"/>
                      </a:lnTo>
                      <a:lnTo>
                        <a:pt x="12001" y="19431"/>
                      </a:lnTo>
                      <a:lnTo>
                        <a:pt x="10096" y="12478"/>
                      </a:lnTo>
                      <a:lnTo>
                        <a:pt x="8001" y="6572"/>
                      </a:lnTo>
                      <a:lnTo>
                        <a:pt x="5810" y="2381"/>
                      </a:lnTo>
                      <a:lnTo>
                        <a:pt x="3810" y="95"/>
                      </a:lnTo>
                      <a:lnTo>
                        <a:pt x="2000" y="0"/>
                      </a:lnTo>
                      <a:lnTo>
                        <a:pt x="762" y="2000"/>
                      </a:lnTo>
                      <a:lnTo>
                        <a:pt x="0" y="6001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6" name="Freeform: Shape 305">
                  <a:extLst>
                    <a:ext uri="{FF2B5EF4-FFF2-40B4-BE49-F238E27FC236}">
                      <a16:creationId xmlns:a16="http://schemas.microsoft.com/office/drawing/2014/main" id="{C2327184-CAF7-36B4-CF21-AAD7749F6FA2}"/>
                    </a:ext>
                  </a:extLst>
                </p:cNvPr>
                <p:cNvSpPr/>
                <p:nvPr/>
              </p:nvSpPr>
              <p:spPr>
                <a:xfrm>
                  <a:off x="6214681" y="5614320"/>
                  <a:ext cx="1809" cy="15525"/>
                </a:xfrm>
                <a:custGeom>
                  <a:avLst/>
                  <a:gdLst>
                    <a:gd name="csX0" fmla="*/ 1810 w 1809"/>
                    <a:gd name="csY0" fmla="*/ 15526 h 15525"/>
                    <a:gd name="csX1" fmla="*/ 0 w 1809"/>
                    <a:gd name="csY1" fmla="*/ 0 h 15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809" h="15525">
                      <a:moveTo>
                        <a:pt x="1810" y="15526"/>
                      </a:moveTo>
                      <a:cubicBezTo>
                        <a:pt x="1619" y="10287"/>
                        <a:pt x="952" y="5144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" name="Freeform: Shape 306">
                  <a:extLst>
                    <a:ext uri="{FF2B5EF4-FFF2-40B4-BE49-F238E27FC236}">
                      <a16:creationId xmlns:a16="http://schemas.microsoft.com/office/drawing/2014/main" id="{97DC3F57-9212-CA5F-3C06-F10812C76ABA}"/>
                    </a:ext>
                  </a:extLst>
                </p:cNvPr>
                <p:cNvSpPr/>
                <p:nvPr/>
              </p:nvSpPr>
              <p:spPr>
                <a:xfrm>
                  <a:off x="6215252" y="5629845"/>
                  <a:ext cx="1461" cy="10953"/>
                </a:xfrm>
                <a:custGeom>
                  <a:avLst/>
                  <a:gdLst>
                    <a:gd name="csX0" fmla="*/ 0 w 1461"/>
                    <a:gd name="csY0" fmla="*/ 10954 h 10953"/>
                    <a:gd name="csX1" fmla="*/ 1333 w 1461"/>
                    <a:gd name="csY1" fmla="*/ 0 h 10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461" h="10953">
                      <a:moveTo>
                        <a:pt x="0" y="10954"/>
                      </a:moveTo>
                      <a:cubicBezTo>
                        <a:pt x="1238" y="7429"/>
                        <a:pt x="1714" y="3715"/>
                        <a:pt x="1333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" name="Freeform: Shape 307">
                  <a:extLst>
                    <a:ext uri="{FF2B5EF4-FFF2-40B4-BE49-F238E27FC236}">
                      <a16:creationId xmlns:a16="http://schemas.microsoft.com/office/drawing/2014/main" id="{20E8466F-A86F-4ED8-597D-7101E8B251BD}"/>
                    </a:ext>
                  </a:extLst>
                </p:cNvPr>
                <p:cNvSpPr/>
                <p:nvPr/>
              </p:nvSpPr>
              <p:spPr>
                <a:xfrm>
                  <a:off x="6201917" y="5640799"/>
                  <a:ext cx="13335" cy="3429"/>
                </a:xfrm>
                <a:custGeom>
                  <a:avLst/>
                  <a:gdLst>
                    <a:gd name="csX0" fmla="*/ 0 w 13335"/>
                    <a:gd name="csY0" fmla="*/ 3429 h 3429"/>
                    <a:gd name="csX1" fmla="*/ 5715 w 13335"/>
                    <a:gd name="csY1" fmla="*/ 2191 h 3429"/>
                    <a:gd name="csX2" fmla="*/ 13335 w 13335"/>
                    <a:gd name="csY2" fmla="*/ 0 h 342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3335" h="3429">
                      <a:moveTo>
                        <a:pt x="0" y="3429"/>
                      </a:moveTo>
                      <a:lnTo>
                        <a:pt x="5715" y="2191"/>
                      </a:lnTo>
                      <a:lnTo>
                        <a:pt x="13335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9" name="Freeform: Shape 308">
                  <a:extLst>
                    <a:ext uri="{FF2B5EF4-FFF2-40B4-BE49-F238E27FC236}">
                      <a16:creationId xmlns:a16="http://schemas.microsoft.com/office/drawing/2014/main" id="{C058397E-2D91-8736-42E1-F730950EB457}"/>
                    </a:ext>
                  </a:extLst>
                </p:cNvPr>
                <p:cNvSpPr/>
                <p:nvPr/>
              </p:nvSpPr>
              <p:spPr>
                <a:xfrm>
                  <a:off x="6158293" y="5602509"/>
                  <a:ext cx="2476" cy="476"/>
                </a:xfrm>
                <a:custGeom>
                  <a:avLst/>
                  <a:gdLst>
                    <a:gd name="csX0" fmla="*/ 0 w 2476"/>
                    <a:gd name="csY0" fmla="*/ 476 h 476"/>
                    <a:gd name="csX1" fmla="*/ 2477 w 2476"/>
                    <a:gd name="csY1" fmla="*/ 0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476" h="476">
                      <a:moveTo>
                        <a:pt x="0" y="476"/>
                      </a:moveTo>
                      <a:lnTo>
                        <a:pt x="2477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0" name="Freeform: Shape 309">
                  <a:extLst>
                    <a:ext uri="{FF2B5EF4-FFF2-40B4-BE49-F238E27FC236}">
                      <a16:creationId xmlns:a16="http://schemas.microsoft.com/office/drawing/2014/main" id="{8FFBE863-6AF3-23EF-A962-C6F147EC52E2}"/>
                    </a:ext>
                  </a:extLst>
                </p:cNvPr>
                <p:cNvSpPr/>
                <p:nvPr/>
              </p:nvSpPr>
              <p:spPr>
                <a:xfrm>
                  <a:off x="6157912" y="5602318"/>
                  <a:ext cx="380" cy="666"/>
                </a:xfrm>
                <a:custGeom>
                  <a:avLst/>
                  <a:gdLst>
                    <a:gd name="csX0" fmla="*/ 0 w 380"/>
                    <a:gd name="csY0" fmla="*/ 0 h 666"/>
                    <a:gd name="csX1" fmla="*/ 381 w 380"/>
                    <a:gd name="csY1" fmla="*/ 667 h 6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80" h="666">
                      <a:moveTo>
                        <a:pt x="0" y="0"/>
                      </a:moveTo>
                      <a:lnTo>
                        <a:pt x="381" y="667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1" name="Freeform: Shape 310">
                  <a:extLst>
                    <a:ext uri="{FF2B5EF4-FFF2-40B4-BE49-F238E27FC236}">
                      <a16:creationId xmlns:a16="http://schemas.microsoft.com/office/drawing/2014/main" id="{DFA16CB6-CC53-1AF7-AD3D-6363891C76CE}"/>
                    </a:ext>
                  </a:extLst>
                </p:cNvPr>
                <p:cNvSpPr/>
                <p:nvPr/>
              </p:nvSpPr>
              <p:spPr>
                <a:xfrm>
                  <a:off x="6145179" y="5606319"/>
                  <a:ext cx="6540" cy="38576"/>
                </a:xfrm>
                <a:custGeom>
                  <a:avLst/>
                  <a:gdLst>
                    <a:gd name="csX0" fmla="*/ 64 w 6540"/>
                    <a:gd name="csY0" fmla="*/ 0 h 38576"/>
                    <a:gd name="csX1" fmla="*/ 6541 w 6540"/>
                    <a:gd name="csY1" fmla="*/ 38576 h 385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540" h="38576">
                      <a:moveTo>
                        <a:pt x="64" y="0"/>
                      </a:moveTo>
                      <a:cubicBezTo>
                        <a:pt x="-412" y="13145"/>
                        <a:pt x="1778" y="26289"/>
                        <a:pt x="6541" y="38576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2" name="Freeform: Shape 311">
                  <a:extLst>
                    <a:ext uri="{FF2B5EF4-FFF2-40B4-BE49-F238E27FC236}">
                      <a16:creationId xmlns:a16="http://schemas.microsoft.com/office/drawing/2014/main" id="{09B8AC0E-A7BB-3E09-6A86-A7695FCAF9DA}"/>
                    </a:ext>
                  </a:extLst>
                </p:cNvPr>
                <p:cNvSpPr/>
                <p:nvPr/>
              </p:nvSpPr>
              <p:spPr>
                <a:xfrm>
                  <a:off x="5991510" y="5408865"/>
                  <a:ext cx="2190" cy="476"/>
                </a:xfrm>
                <a:custGeom>
                  <a:avLst/>
                  <a:gdLst>
                    <a:gd name="csX0" fmla="*/ 0 w 2190"/>
                    <a:gd name="csY0" fmla="*/ 0 h 476"/>
                    <a:gd name="csX1" fmla="*/ 1048 w 2190"/>
                    <a:gd name="csY1" fmla="*/ 95 h 476"/>
                    <a:gd name="csX2" fmla="*/ 2191 w 2190"/>
                    <a:gd name="csY2" fmla="*/ 476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190" h="476">
                      <a:moveTo>
                        <a:pt x="0" y="0"/>
                      </a:moveTo>
                      <a:lnTo>
                        <a:pt x="1048" y="95"/>
                      </a:lnTo>
                      <a:lnTo>
                        <a:pt x="2191" y="476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3" name="Freeform: Shape 312">
                  <a:extLst>
                    <a:ext uri="{FF2B5EF4-FFF2-40B4-BE49-F238E27FC236}">
                      <a16:creationId xmlns:a16="http://schemas.microsoft.com/office/drawing/2014/main" id="{CFD19870-7913-A310-096F-114DB16FB5B9}"/>
                    </a:ext>
                  </a:extLst>
                </p:cNvPr>
                <p:cNvSpPr/>
                <p:nvPr/>
              </p:nvSpPr>
              <p:spPr>
                <a:xfrm>
                  <a:off x="5993700" y="5409342"/>
                  <a:ext cx="13620" cy="1942"/>
                </a:xfrm>
                <a:custGeom>
                  <a:avLst/>
                  <a:gdLst>
                    <a:gd name="csX0" fmla="*/ 0 w 13620"/>
                    <a:gd name="csY0" fmla="*/ 0 h 1942"/>
                    <a:gd name="csX1" fmla="*/ 13621 w 13620"/>
                    <a:gd name="csY1" fmla="*/ 1333 h 194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3620" h="1942">
                      <a:moveTo>
                        <a:pt x="0" y="0"/>
                      </a:moveTo>
                      <a:cubicBezTo>
                        <a:pt x="4286" y="2000"/>
                        <a:pt x="9049" y="2477"/>
                        <a:pt x="13621" y="1333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4" name="Freeform: Shape 313">
                  <a:extLst>
                    <a:ext uri="{FF2B5EF4-FFF2-40B4-BE49-F238E27FC236}">
                      <a16:creationId xmlns:a16="http://schemas.microsoft.com/office/drawing/2014/main" id="{8F2F3144-AC53-8DA5-CF5B-0D0CFB835C43}"/>
                    </a:ext>
                  </a:extLst>
                </p:cNvPr>
                <p:cNvSpPr/>
                <p:nvPr/>
              </p:nvSpPr>
              <p:spPr>
                <a:xfrm>
                  <a:off x="5908737" y="5316949"/>
                  <a:ext cx="29241" cy="91916"/>
                </a:xfrm>
                <a:custGeom>
                  <a:avLst/>
                  <a:gdLst>
                    <a:gd name="csX0" fmla="*/ 0 w 29241"/>
                    <a:gd name="csY0" fmla="*/ 91916 h 91916"/>
                    <a:gd name="csX1" fmla="*/ 5144 w 29241"/>
                    <a:gd name="csY1" fmla="*/ 75152 h 91916"/>
                    <a:gd name="csX2" fmla="*/ 10478 w 29241"/>
                    <a:gd name="csY2" fmla="*/ 57721 h 91916"/>
                    <a:gd name="csX3" fmla="*/ 15812 w 29241"/>
                    <a:gd name="csY3" fmla="*/ 40767 h 91916"/>
                    <a:gd name="csX4" fmla="*/ 19526 w 29241"/>
                    <a:gd name="csY4" fmla="*/ 29146 h 91916"/>
                    <a:gd name="csX5" fmla="*/ 23241 w 29241"/>
                    <a:gd name="csY5" fmla="*/ 17812 h 91916"/>
                    <a:gd name="csX6" fmla="*/ 24765 w 29241"/>
                    <a:gd name="csY6" fmla="*/ 13335 h 91916"/>
                    <a:gd name="csX7" fmla="*/ 26099 w 29241"/>
                    <a:gd name="csY7" fmla="*/ 9430 h 91916"/>
                    <a:gd name="csX8" fmla="*/ 27242 w 29241"/>
                    <a:gd name="csY8" fmla="*/ 5905 h 91916"/>
                    <a:gd name="csX9" fmla="*/ 29242 w 29241"/>
                    <a:gd name="csY9" fmla="*/ 0 h 9191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</a:cxnLst>
                  <a:rect l="l" t="t" r="r" b="b"/>
                  <a:pathLst>
                    <a:path w="29241" h="91916">
                      <a:moveTo>
                        <a:pt x="0" y="91916"/>
                      </a:moveTo>
                      <a:lnTo>
                        <a:pt x="5144" y="75152"/>
                      </a:lnTo>
                      <a:lnTo>
                        <a:pt x="10478" y="57721"/>
                      </a:lnTo>
                      <a:lnTo>
                        <a:pt x="15812" y="40767"/>
                      </a:lnTo>
                      <a:lnTo>
                        <a:pt x="19526" y="29146"/>
                      </a:lnTo>
                      <a:lnTo>
                        <a:pt x="23241" y="17812"/>
                      </a:lnTo>
                      <a:lnTo>
                        <a:pt x="24765" y="13335"/>
                      </a:lnTo>
                      <a:lnTo>
                        <a:pt x="26099" y="9430"/>
                      </a:lnTo>
                      <a:lnTo>
                        <a:pt x="27242" y="5905"/>
                      </a:lnTo>
                      <a:lnTo>
                        <a:pt x="29242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5" name="Freeform: Shape 314">
                  <a:extLst>
                    <a:ext uri="{FF2B5EF4-FFF2-40B4-BE49-F238E27FC236}">
                      <a16:creationId xmlns:a16="http://schemas.microsoft.com/office/drawing/2014/main" id="{E98AE77A-15F0-25B7-737F-F2580744C573}"/>
                    </a:ext>
                  </a:extLst>
                </p:cNvPr>
                <p:cNvSpPr/>
                <p:nvPr/>
              </p:nvSpPr>
              <p:spPr>
                <a:xfrm>
                  <a:off x="5908738" y="5408866"/>
                  <a:ext cx="82772" cy="9525"/>
                </a:xfrm>
                <a:custGeom>
                  <a:avLst/>
                  <a:gdLst>
                    <a:gd name="csX0" fmla="*/ 82772 w 82772"/>
                    <a:gd name="csY0" fmla="*/ 0 h 9525"/>
                    <a:gd name="csX1" fmla="*/ 0 w 82772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2772" h="9525">
                      <a:moveTo>
                        <a:pt x="82772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6" name="Freeform: Shape 315">
                  <a:extLst>
                    <a:ext uri="{FF2B5EF4-FFF2-40B4-BE49-F238E27FC236}">
                      <a16:creationId xmlns:a16="http://schemas.microsoft.com/office/drawing/2014/main" id="{7DE23FEB-2DDE-5F92-61BB-89A0A7912CC5}"/>
                    </a:ext>
                  </a:extLst>
                </p:cNvPr>
                <p:cNvSpPr/>
                <p:nvPr/>
              </p:nvSpPr>
              <p:spPr>
                <a:xfrm>
                  <a:off x="6215252" y="5617558"/>
                  <a:ext cx="9458" cy="23241"/>
                </a:xfrm>
                <a:custGeom>
                  <a:avLst/>
                  <a:gdLst>
                    <a:gd name="csX0" fmla="*/ 0 w 9458"/>
                    <a:gd name="csY0" fmla="*/ 23241 h 23241"/>
                    <a:gd name="csX1" fmla="*/ 8858 w 9458"/>
                    <a:gd name="csY1" fmla="*/ 6382 h 23241"/>
                    <a:gd name="csX2" fmla="*/ 4572 w 9458"/>
                    <a:gd name="csY2" fmla="*/ 0 h 2324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9458" h="23241">
                      <a:moveTo>
                        <a:pt x="0" y="23241"/>
                      </a:moveTo>
                      <a:cubicBezTo>
                        <a:pt x="7048" y="21050"/>
                        <a:pt x="11049" y="13526"/>
                        <a:pt x="8858" y="6382"/>
                      </a:cubicBezTo>
                      <a:cubicBezTo>
                        <a:pt x="8096" y="3905"/>
                        <a:pt x="6572" y="1715"/>
                        <a:pt x="4572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7" name="Freeform: Shape 316">
                  <a:extLst>
                    <a:ext uri="{FF2B5EF4-FFF2-40B4-BE49-F238E27FC236}">
                      <a16:creationId xmlns:a16="http://schemas.microsoft.com/office/drawing/2014/main" id="{3E783AD5-339E-982B-FDE1-FB7371171221}"/>
                    </a:ext>
                  </a:extLst>
                </p:cNvPr>
                <p:cNvSpPr/>
                <p:nvPr/>
              </p:nvSpPr>
              <p:spPr>
                <a:xfrm>
                  <a:off x="6137909" y="5642228"/>
                  <a:ext cx="13715" cy="2666"/>
                </a:xfrm>
                <a:custGeom>
                  <a:avLst/>
                  <a:gdLst>
                    <a:gd name="csX0" fmla="*/ 0 w 13715"/>
                    <a:gd name="csY0" fmla="*/ 0 h 2666"/>
                    <a:gd name="csX1" fmla="*/ 13716 w 13715"/>
                    <a:gd name="csY1" fmla="*/ 2667 h 26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3715" h="2666">
                      <a:moveTo>
                        <a:pt x="0" y="0"/>
                      </a:moveTo>
                      <a:lnTo>
                        <a:pt x="13716" y="2667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" name="Freeform: Shape 317">
                  <a:extLst>
                    <a:ext uri="{FF2B5EF4-FFF2-40B4-BE49-F238E27FC236}">
                      <a16:creationId xmlns:a16="http://schemas.microsoft.com/office/drawing/2014/main" id="{89F1E09F-14FA-5914-B72E-B2E0DCFAA495}"/>
                    </a:ext>
                  </a:extLst>
                </p:cNvPr>
                <p:cNvSpPr/>
                <p:nvPr/>
              </p:nvSpPr>
              <p:spPr>
                <a:xfrm>
                  <a:off x="6227825" y="5674994"/>
                  <a:ext cx="1428" cy="666"/>
                </a:xfrm>
                <a:custGeom>
                  <a:avLst/>
                  <a:gdLst>
                    <a:gd name="csX0" fmla="*/ 1429 w 1428"/>
                    <a:gd name="csY0" fmla="*/ 0 h 666"/>
                    <a:gd name="csX1" fmla="*/ 667 w 1428"/>
                    <a:gd name="csY1" fmla="*/ 667 h 666"/>
                    <a:gd name="csX2" fmla="*/ 0 w 1428"/>
                    <a:gd name="csY2" fmla="*/ 476 h 6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428" h="666">
                      <a:moveTo>
                        <a:pt x="1429" y="0"/>
                      </a:moveTo>
                      <a:lnTo>
                        <a:pt x="667" y="667"/>
                      </a:lnTo>
                      <a:lnTo>
                        <a:pt x="0" y="476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" name="Freeform: Shape 318">
                  <a:extLst>
                    <a:ext uri="{FF2B5EF4-FFF2-40B4-BE49-F238E27FC236}">
                      <a16:creationId xmlns:a16="http://schemas.microsoft.com/office/drawing/2014/main" id="{DCA3EE3F-B491-BB16-9AAB-00AEDF6FC444}"/>
                    </a:ext>
                  </a:extLst>
                </p:cNvPr>
                <p:cNvSpPr/>
                <p:nvPr/>
              </p:nvSpPr>
              <p:spPr>
                <a:xfrm>
                  <a:off x="6194107" y="5675185"/>
                  <a:ext cx="9429" cy="642"/>
                </a:xfrm>
                <a:custGeom>
                  <a:avLst/>
                  <a:gdLst>
                    <a:gd name="csX0" fmla="*/ 0 w 9429"/>
                    <a:gd name="csY0" fmla="*/ 571 h 642"/>
                    <a:gd name="csX1" fmla="*/ 9430 w 9429"/>
                    <a:gd name="csY1" fmla="*/ 0 h 64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429" h="642">
                      <a:moveTo>
                        <a:pt x="0" y="571"/>
                      </a:moveTo>
                      <a:cubicBezTo>
                        <a:pt x="3143" y="762"/>
                        <a:pt x="6287" y="571"/>
                        <a:pt x="943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" name="Freeform: Shape 319">
                  <a:extLst>
                    <a:ext uri="{FF2B5EF4-FFF2-40B4-BE49-F238E27FC236}">
                      <a16:creationId xmlns:a16="http://schemas.microsoft.com/office/drawing/2014/main" id="{E77289E5-2359-E00B-3C4A-B0C6533237E7}"/>
                    </a:ext>
                  </a:extLst>
                </p:cNvPr>
                <p:cNvSpPr/>
                <p:nvPr/>
              </p:nvSpPr>
              <p:spPr>
                <a:xfrm>
                  <a:off x="6134575" y="5675280"/>
                  <a:ext cx="3905" cy="9525"/>
                </a:xfrm>
                <a:custGeom>
                  <a:avLst/>
                  <a:gdLst>
                    <a:gd name="csX0" fmla="*/ 0 w 3905"/>
                    <a:gd name="csY0" fmla="*/ 0 h 9525"/>
                    <a:gd name="csX1" fmla="*/ 3905 w 390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905" h="9525">
                      <a:moveTo>
                        <a:pt x="0" y="0"/>
                      </a:moveTo>
                      <a:lnTo>
                        <a:pt x="390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1" name="Freeform: Shape 320">
                  <a:extLst>
                    <a:ext uri="{FF2B5EF4-FFF2-40B4-BE49-F238E27FC236}">
                      <a16:creationId xmlns:a16="http://schemas.microsoft.com/office/drawing/2014/main" id="{822C36F9-FEFE-F151-B260-FB630FA80088}"/>
                    </a:ext>
                  </a:extLst>
                </p:cNvPr>
                <p:cNvSpPr/>
                <p:nvPr/>
              </p:nvSpPr>
              <p:spPr>
                <a:xfrm>
                  <a:off x="6126479" y="5675185"/>
                  <a:ext cx="6286" cy="95"/>
                </a:xfrm>
                <a:custGeom>
                  <a:avLst/>
                  <a:gdLst>
                    <a:gd name="csX0" fmla="*/ 0 w 6286"/>
                    <a:gd name="csY0" fmla="*/ 0 h 95"/>
                    <a:gd name="csX1" fmla="*/ 6287 w 6286"/>
                    <a:gd name="csY1" fmla="*/ 95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286" h="95">
                      <a:moveTo>
                        <a:pt x="0" y="0"/>
                      </a:moveTo>
                      <a:lnTo>
                        <a:pt x="6287" y="9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2" name="Freeform: Shape 321">
                  <a:extLst>
                    <a:ext uri="{FF2B5EF4-FFF2-40B4-BE49-F238E27FC236}">
                      <a16:creationId xmlns:a16="http://schemas.microsoft.com/office/drawing/2014/main" id="{D74D5A54-3A1D-856A-E924-8A0E7DE65AEB}"/>
                    </a:ext>
                  </a:extLst>
                </p:cNvPr>
                <p:cNvSpPr/>
                <p:nvPr/>
              </p:nvSpPr>
              <p:spPr>
                <a:xfrm>
                  <a:off x="6126289" y="5672899"/>
                  <a:ext cx="11620" cy="571"/>
                </a:xfrm>
                <a:custGeom>
                  <a:avLst/>
                  <a:gdLst>
                    <a:gd name="csX0" fmla="*/ 0 w 11620"/>
                    <a:gd name="csY0" fmla="*/ 0 h 571"/>
                    <a:gd name="csX1" fmla="*/ 11620 w 11620"/>
                    <a:gd name="csY1" fmla="*/ 572 h 5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1620" h="571">
                      <a:moveTo>
                        <a:pt x="0" y="0"/>
                      </a:moveTo>
                      <a:lnTo>
                        <a:pt x="11620" y="572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3" name="Freeform: Shape 322">
                  <a:extLst>
                    <a:ext uri="{FF2B5EF4-FFF2-40B4-BE49-F238E27FC236}">
                      <a16:creationId xmlns:a16="http://schemas.microsoft.com/office/drawing/2014/main" id="{65A94FDE-10A4-FB16-C20F-0BD02BC3C19D}"/>
                    </a:ext>
                  </a:extLst>
                </p:cNvPr>
                <p:cNvSpPr/>
                <p:nvPr/>
              </p:nvSpPr>
              <p:spPr>
                <a:xfrm>
                  <a:off x="6194773" y="5658135"/>
                  <a:ext cx="14192" cy="12096"/>
                </a:xfrm>
                <a:custGeom>
                  <a:avLst/>
                  <a:gdLst>
                    <a:gd name="csX0" fmla="*/ 12668 w 14192"/>
                    <a:gd name="csY0" fmla="*/ 12096 h 12096"/>
                    <a:gd name="csX1" fmla="*/ 12859 w 14192"/>
                    <a:gd name="csY1" fmla="*/ 12001 h 12096"/>
                    <a:gd name="csX2" fmla="*/ 14192 w 14192"/>
                    <a:gd name="csY2" fmla="*/ 10191 h 12096"/>
                    <a:gd name="csX3" fmla="*/ 14097 w 14192"/>
                    <a:gd name="csY3" fmla="*/ 8001 h 12096"/>
                    <a:gd name="csX4" fmla="*/ 12478 w 14192"/>
                    <a:gd name="csY4" fmla="*/ 5715 h 12096"/>
                    <a:gd name="csX5" fmla="*/ 9430 w 14192"/>
                    <a:gd name="csY5" fmla="*/ 3429 h 12096"/>
                    <a:gd name="csX6" fmla="*/ 5144 w 14192"/>
                    <a:gd name="csY6" fmla="*/ 1428 h 12096"/>
                    <a:gd name="csX7" fmla="*/ 0 w 14192"/>
                    <a:gd name="csY7" fmla="*/ 0 h 120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14192" h="12096">
                      <a:moveTo>
                        <a:pt x="12668" y="12096"/>
                      </a:moveTo>
                      <a:lnTo>
                        <a:pt x="12859" y="12001"/>
                      </a:lnTo>
                      <a:lnTo>
                        <a:pt x="14192" y="10191"/>
                      </a:lnTo>
                      <a:lnTo>
                        <a:pt x="14097" y="8001"/>
                      </a:lnTo>
                      <a:lnTo>
                        <a:pt x="12478" y="5715"/>
                      </a:lnTo>
                      <a:lnTo>
                        <a:pt x="9430" y="3429"/>
                      </a:lnTo>
                      <a:lnTo>
                        <a:pt x="5144" y="142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4" name="Freeform: Shape 323">
                  <a:extLst>
                    <a:ext uri="{FF2B5EF4-FFF2-40B4-BE49-F238E27FC236}">
                      <a16:creationId xmlns:a16="http://schemas.microsoft.com/office/drawing/2014/main" id="{55F4045A-36F6-BAA6-DB4E-93A8641BD4C6}"/>
                    </a:ext>
                  </a:extLst>
                </p:cNvPr>
                <p:cNvSpPr/>
                <p:nvPr/>
              </p:nvSpPr>
              <p:spPr>
                <a:xfrm>
                  <a:off x="6139814" y="5652515"/>
                  <a:ext cx="54959" cy="5620"/>
                </a:xfrm>
                <a:custGeom>
                  <a:avLst/>
                  <a:gdLst>
                    <a:gd name="csX0" fmla="*/ 54959 w 54959"/>
                    <a:gd name="csY0" fmla="*/ 5620 h 5620"/>
                    <a:gd name="csX1" fmla="*/ 0 w 54959"/>
                    <a:gd name="csY1" fmla="*/ 0 h 562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4959" h="5620">
                      <a:moveTo>
                        <a:pt x="54959" y="5620"/>
                      </a:moveTo>
                      <a:cubicBezTo>
                        <a:pt x="36767" y="2762"/>
                        <a:pt x="18383" y="858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5" name="Freeform: Shape 324">
                  <a:extLst>
                    <a:ext uri="{FF2B5EF4-FFF2-40B4-BE49-F238E27FC236}">
                      <a16:creationId xmlns:a16="http://schemas.microsoft.com/office/drawing/2014/main" id="{18E57F3F-0609-B745-002F-AB5373F50069}"/>
                    </a:ext>
                  </a:extLst>
                </p:cNvPr>
                <p:cNvSpPr/>
                <p:nvPr/>
              </p:nvSpPr>
              <p:spPr>
                <a:xfrm>
                  <a:off x="6134004" y="5652229"/>
                  <a:ext cx="3905" cy="190"/>
                </a:xfrm>
                <a:custGeom>
                  <a:avLst/>
                  <a:gdLst>
                    <a:gd name="csX0" fmla="*/ 3905 w 3905"/>
                    <a:gd name="csY0" fmla="*/ 190 h 190"/>
                    <a:gd name="csX1" fmla="*/ 0 w 3905"/>
                    <a:gd name="csY1" fmla="*/ 0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905" h="190">
                      <a:moveTo>
                        <a:pt x="3905" y="19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6" name="Freeform: Shape 325">
                  <a:extLst>
                    <a:ext uri="{FF2B5EF4-FFF2-40B4-BE49-F238E27FC236}">
                      <a16:creationId xmlns:a16="http://schemas.microsoft.com/office/drawing/2014/main" id="{0806369B-9BF0-61D1-4848-6C9F7A23A1C8}"/>
                    </a:ext>
                  </a:extLst>
                </p:cNvPr>
                <p:cNvSpPr/>
                <p:nvPr/>
              </p:nvSpPr>
              <p:spPr>
                <a:xfrm>
                  <a:off x="6137909" y="5652420"/>
                  <a:ext cx="1904" cy="95"/>
                </a:xfrm>
                <a:custGeom>
                  <a:avLst/>
                  <a:gdLst>
                    <a:gd name="csX0" fmla="*/ 1905 w 1904"/>
                    <a:gd name="csY0" fmla="*/ 95 h 95"/>
                    <a:gd name="csX1" fmla="*/ 0 w 1904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4" h="95">
                      <a:moveTo>
                        <a:pt x="1905" y="95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7" name="Freeform: Shape 326">
                  <a:extLst>
                    <a:ext uri="{FF2B5EF4-FFF2-40B4-BE49-F238E27FC236}">
                      <a16:creationId xmlns:a16="http://schemas.microsoft.com/office/drawing/2014/main" id="{E84CEEC5-700C-AAB2-7627-A6458A5D9276}"/>
                    </a:ext>
                  </a:extLst>
                </p:cNvPr>
                <p:cNvSpPr/>
                <p:nvPr/>
              </p:nvSpPr>
              <p:spPr>
                <a:xfrm>
                  <a:off x="6132766" y="5675280"/>
                  <a:ext cx="1809" cy="9525"/>
                </a:xfrm>
                <a:custGeom>
                  <a:avLst/>
                  <a:gdLst>
                    <a:gd name="csX0" fmla="*/ 1810 w 1809"/>
                    <a:gd name="csY0" fmla="*/ 0 h 9525"/>
                    <a:gd name="csX1" fmla="*/ 0 w 1809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809" h="9525">
                      <a:moveTo>
                        <a:pt x="1810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" name="Freeform: Shape 327">
                  <a:extLst>
                    <a:ext uri="{FF2B5EF4-FFF2-40B4-BE49-F238E27FC236}">
                      <a16:creationId xmlns:a16="http://schemas.microsoft.com/office/drawing/2014/main" id="{95F430FC-45D4-D2D5-464F-EFC155D3BD86}"/>
                    </a:ext>
                  </a:extLst>
                </p:cNvPr>
                <p:cNvSpPr/>
                <p:nvPr/>
              </p:nvSpPr>
              <p:spPr>
                <a:xfrm>
                  <a:off x="5992177" y="5453823"/>
                  <a:ext cx="13811" cy="1786"/>
                </a:xfrm>
                <a:custGeom>
                  <a:avLst/>
                  <a:gdLst>
                    <a:gd name="csX0" fmla="*/ 0 w 13811"/>
                    <a:gd name="csY0" fmla="*/ 0 h 1786"/>
                    <a:gd name="csX1" fmla="*/ 13811 w 13811"/>
                    <a:gd name="csY1" fmla="*/ 1143 h 178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3811" h="1786">
                      <a:moveTo>
                        <a:pt x="0" y="0"/>
                      </a:moveTo>
                      <a:cubicBezTo>
                        <a:pt x="4381" y="1905"/>
                        <a:pt x="9239" y="2286"/>
                        <a:pt x="13811" y="1143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9" name="Freeform: Shape 328">
                  <a:extLst>
                    <a:ext uri="{FF2B5EF4-FFF2-40B4-BE49-F238E27FC236}">
                      <a16:creationId xmlns:a16="http://schemas.microsoft.com/office/drawing/2014/main" id="{0D6588E0-E8F7-3576-0E6B-B55D577C601C}"/>
                    </a:ext>
                  </a:extLst>
                </p:cNvPr>
                <p:cNvSpPr/>
                <p:nvPr/>
              </p:nvSpPr>
              <p:spPr>
                <a:xfrm>
                  <a:off x="5903510" y="5418200"/>
                  <a:ext cx="464" cy="35147"/>
                </a:xfrm>
                <a:custGeom>
                  <a:avLst/>
                  <a:gdLst>
                    <a:gd name="csX0" fmla="*/ 465 w 464"/>
                    <a:gd name="csY0" fmla="*/ 0 h 35147"/>
                    <a:gd name="csX1" fmla="*/ 465 w 464"/>
                    <a:gd name="csY1" fmla="*/ 35147 h 3514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64" h="35147">
                      <a:moveTo>
                        <a:pt x="465" y="0"/>
                      </a:moveTo>
                      <a:cubicBezTo>
                        <a:pt x="-202" y="11716"/>
                        <a:pt x="-106" y="23431"/>
                        <a:pt x="465" y="35147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0" name="Freeform: Shape 329">
                  <a:extLst>
                    <a:ext uri="{FF2B5EF4-FFF2-40B4-BE49-F238E27FC236}">
                      <a16:creationId xmlns:a16="http://schemas.microsoft.com/office/drawing/2014/main" id="{59F1CC45-DC3B-1544-643F-F56E5B60E148}"/>
                    </a:ext>
                  </a:extLst>
                </p:cNvPr>
                <p:cNvSpPr/>
                <p:nvPr/>
              </p:nvSpPr>
              <p:spPr>
                <a:xfrm>
                  <a:off x="5903975" y="5408865"/>
                  <a:ext cx="4762" cy="9334"/>
                </a:xfrm>
                <a:custGeom>
                  <a:avLst/>
                  <a:gdLst>
                    <a:gd name="csX0" fmla="*/ 0 w 4762"/>
                    <a:gd name="csY0" fmla="*/ 9335 h 9334"/>
                    <a:gd name="csX1" fmla="*/ 1048 w 4762"/>
                    <a:gd name="csY1" fmla="*/ 3334 h 9334"/>
                    <a:gd name="csX2" fmla="*/ 2477 w 4762"/>
                    <a:gd name="csY2" fmla="*/ 1048 h 9334"/>
                    <a:gd name="csX3" fmla="*/ 3429 w 4762"/>
                    <a:gd name="csY3" fmla="*/ 286 h 9334"/>
                    <a:gd name="csX4" fmla="*/ 4763 w 4762"/>
                    <a:gd name="csY4" fmla="*/ 0 h 93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4762" h="9334">
                      <a:moveTo>
                        <a:pt x="0" y="9335"/>
                      </a:moveTo>
                      <a:lnTo>
                        <a:pt x="1048" y="3334"/>
                      </a:lnTo>
                      <a:lnTo>
                        <a:pt x="2477" y="1048"/>
                      </a:lnTo>
                      <a:lnTo>
                        <a:pt x="3429" y="286"/>
                      </a:lnTo>
                      <a:lnTo>
                        <a:pt x="4763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1" name="Freeform: Shape 330">
                  <a:extLst>
                    <a:ext uri="{FF2B5EF4-FFF2-40B4-BE49-F238E27FC236}">
                      <a16:creationId xmlns:a16="http://schemas.microsoft.com/office/drawing/2014/main" id="{45C2E16C-FE90-CC1B-63B8-4792DFDD7558}"/>
                    </a:ext>
                  </a:extLst>
                </p:cNvPr>
                <p:cNvSpPr/>
                <p:nvPr/>
              </p:nvSpPr>
              <p:spPr>
                <a:xfrm>
                  <a:off x="5990271" y="5453347"/>
                  <a:ext cx="1905" cy="476"/>
                </a:xfrm>
                <a:custGeom>
                  <a:avLst/>
                  <a:gdLst>
                    <a:gd name="csX0" fmla="*/ 1905 w 1905"/>
                    <a:gd name="csY0" fmla="*/ 476 h 476"/>
                    <a:gd name="csX1" fmla="*/ 953 w 1905"/>
                    <a:gd name="csY1" fmla="*/ 95 h 476"/>
                    <a:gd name="csX2" fmla="*/ 0 w 1905"/>
                    <a:gd name="csY2" fmla="*/ 0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905" h="476">
                      <a:moveTo>
                        <a:pt x="1905" y="476"/>
                      </a:moveTo>
                      <a:lnTo>
                        <a:pt x="953" y="9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2" name="Freeform: Shape 331">
                  <a:extLst>
                    <a:ext uri="{FF2B5EF4-FFF2-40B4-BE49-F238E27FC236}">
                      <a16:creationId xmlns:a16="http://schemas.microsoft.com/office/drawing/2014/main" id="{4A55146C-7B27-C903-4C7A-09CAE04A0D25}"/>
                    </a:ext>
                  </a:extLst>
                </p:cNvPr>
                <p:cNvSpPr/>
                <p:nvPr/>
              </p:nvSpPr>
              <p:spPr>
                <a:xfrm>
                  <a:off x="5903975" y="5453347"/>
                  <a:ext cx="86296" cy="9525"/>
                </a:xfrm>
                <a:custGeom>
                  <a:avLst/>
                  <a:gdLst>
                    <a:gd name="csX0" fmla="*/ 0 w 86296"/>
                    <a:gd name="csY0" fmla="*/ 0 h 9525"/>
                    <a:gd name="csX1" fmla="*/ 86296 w 86296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6296" h="9525">
                      <a:moveTo>
                        <a:pt x="0" y="0"/>
                      </a:moveTo>
                      <a:lnTo>
                        <a:pt x="86296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3" name="Freeform: Shape 332">
                  <a:extLst>
                    <a:ext uri="{FF2B5EF4-FFF2-40B4-BE49-F238E27FC236}">
                      <a16:creationId xmlns:a16="http://schemas.microsoft.com/office/drawing/2014/main" id="{972C1121-0A12-BD7C-8971-A0073618F4B6}"/>
                    </a:ext>
                  </a:extLst>
                </p:cNvPr>
                <p:cNvSpPr/>
                <p:nvPr/>
              </p:nvSpPr>
              <p:spPr>
                <a:xfrm>
                  <a:off x="6128098" y="5641561"/>
                  <a:ext cx="16764" cy="50387"/>
                </a:xfrm>
                <a:custGeom>
                  <a:avLst/>
                  <a:gdLst>
                    <a:gd name="csX0" fmla="*/ 16764 w 16764"/>
                    <a:gd name="csY0" fmla="*/ 50387 h 50387"/>
                    <a:gd name="csX1" fmla="*/ 16193 w 16764"/>
                    <a:gd name="csY1" fmla="*/ 49625 h 50387"/>
                    <a:gd name="csX2" fmla="*/ 14859 w 16764"/>
                    <a:gd name="csY2" fmla="*/ 46292 h 50387"/>
                    <a:gd name="csX3" fmla="*/ 12954 w 16764"/>
                    <a:gd name="csY3" fmla="*/ 40958 h 50387"/>
                    <a:gd name="csX4" fmla="*/ 10573 w 16764"/>
                    <a:gd name="csY4" fmla="*/ 34099 h 50387"/>
                    <a:gd name="csX5" fmla="*/ 7906 w 16764"/>
                    <a:gd name="csY5" fmla="*/ 26384 h 50387"/>
                    <a:gd name="csX6" fmla="*/ 5334 w 16764"/>
                    <a:gd name="csY6" fmla="*/ 18478 h 50387"/>
                    <a:gd name="csX7" fmla="*/ 3048 w 16764"/>
                    <a:gd name="csY7" fmla="*/ 11335 h 50387"/>
                    <a:gd name="csX8" fmla="*/ 1333 w 16764"/>
                    <a:gd name="csY8" fmla="*/ 5524 h 50387"/>
                    <a:gd name="csX9" fmla="*/ 286 w 16764"/>
                    <a:gd name="csY9" fmla="*/ 1619 h 50387"/>
                    <a:gd name="csX10" fmla="*/ 0 w 16764"/>
                    <a:gd name="csY10" fmla="*/ 0 h 50387"/>
                    <a:gd name="csX11" fmla="*/ 95 w 16764"/>
                    <a:gd name="csY11" fmla="*/ 95 h 5038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</a:cxnLst>
                  <a:rect l="l" t="t" r="r" b="b"/>
                  <a:pathLst>
                    <a:path w="16764" h="50387">
                      <a:moveTo>
                        <a:pt x="16764" y="50387"/>
                      </a:moveTo>
                      <a:lnTo>
                        <a:pt x="16193" y="49625"/>
                      </a:lnTo>
                      <a:lnTo>
                        <a:pt x="14859" y="46292"/>
                      </a:lnTo>
                      <a:lnTo>
                        <a:pt x="12954" y="40958"/>
                      </a:lnTo>
                      <a:lnTo>
                        <a:pt x="10573" y="34099"/>
                      </a:lnTo>
                      <a:lnTo>
                        <a:pt x="7906" y="26384"/>
                      </a:lnTo>
                      <a:lnTo>
                        <a:pt x="5334" y="18478"/>
                      </a:lnTo>
                      <a:lnTo>
                        <a:pt x="3048" y="11335"/>
                      </a:lnTo>
                      <a:lnTo>
                        <a:pt x="1333" y="5524"/>
                      </a:lnTo>
                      <a:lnTo>
                        <a:pt x="286" y="1619"/>
                      </a:lnTo>
                      <a:lnTo>
                        <a:pt x="0" y="0"/>
                      </a:lnTo>
                      <a:lnTo>
                        <a:pt x="95" y="95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4" name="Freeform: Shape 333">
                  <a:extLst>
                    <a:ext uri="{FF2B5EF4-FFF2-40B4-BE49-F238E27FC236}">
                      <a16:creationId xmlns:a16="http://schemas.microsoft.com/office/drawing/2014/main" id="{8F3D4507-82EA-1A03-E30D-B6409B683684}"/>
                    </a:ext>
                  </a:extLst>
                </p:cNvPr>
                <p:cNvSpPr/>
                <p:nvPr/>
              </p:nvSpPr>
              <p:spPr>
                <a:xfrm>
                  <a:off x="6194773" y="5658135"/>
                  <a:ext cx="4572" cy="12572"/>
                </a:xfrm>
                <a:custGeom>
                  <a:avLst/>
                  <a:gdLst>
                    <a:gd name="csX0" fmla="*/ 0 w 4572"/>
                    <a:gd name="csY0" fmla="*/ 0 h 12572"/>
                    <a:gd name="csX1" fmla="*/ 4572 w 4572"/>
                    <a:gd name="csY1" fmla="*/ 12572 h 125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572" h="12572">
                      <a:moveTo>
                        <a:pt x="0" y="0"/>
                      </a:moveTo>
                      <a:cubicBezTo>
                        <a:pt x="1429" y="4190"/>
                        <a:pt x="2953" y="8477"/>
                        <a:pt x="4572" y="12572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5" name="Freeform: Shape 334">
                  <a:extLst>
                    <a:ext uri="{FF2B5EF4-FFF2-40B4-BE49-F238E27FC236}">
                      <a16:creationId xmlns:a16="http://schemas.microsoft.com/office/drawing/2014/main" id="{45D1EA03-1449-CAD7-A49B-5FD57E4B1AA9}"/>
                    </a:ext>
                  </a:extLst>
                </p:cNvPr>
                <p:cNvSpPr/>
                <p:nvPr/>
              </p:nvSpPr>
              <p:spPr>
                <a:xfrm>
                  <a:off x="6138100" y="5652515"/>
                  <a:ext cx="1714" cy="571"/>
                </a:xfrm>
                <a:custGeom>
                  <a:avLst/>
                  <a:gdLst>
                    <a:gd name="csX0" fmla="*/ 0 w 1714"/>
                    <a:gd name="csY0" fmla="*/ 572 h 571"/>
                    <a:gd name="csX1" fmla="*/ 1715 w 1714"/>
                    <a:gd name="csY1" fmla="*/ 0 h 5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714" h="571">
                      <a:moveTo>
                        <a:pt x="0" y="572"/>
                      </a:moveTo>
                      <a:lnTo>
                        <a:pt x="171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6" name="Freeform: Shape 335">
                  <a:extLst>
                    <a:ext uri="{FF2B5EF4-FFF2-40B4-BE49-F238E27FC236}">
                      <a16:creationId xmlns:a16="http://schemas.microsoft.com/office/drawing/2014/main" id="{208CEF66-2DD9-2F0C-3E2A-AB447ACB1778}"/>
                    </a:ext>
                  </a:extLst>
                </p:cNvPr>
                <p:cNvSpPr/>
                <p:nvPr/>
              </p:nvSpPr>
              <p:spPr>
                <a:xfrm>
                  <a:off x="6137909" y="5652420"/>
                  <a:ext cx="190" cy="666"/>
                </a:xfrm>
                <a:custGeom>
                  <a:avLst/>
                  <a:gdLst>
                    <a:gd name="csX0" fmla="*/ 0 w 190"/>
                    <a:gd name="csY0" fmla="*/ 0 h 666"/>
                    <a:gd name="csX1" fmla="*/ 190 w 190"/>
                    <a:gd name="csY1" fmla="*/ 667 h 6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" h="666">
                      <a:moveTo>
                        <a:pt x="0" y="0"/>
                      </a:moveTo>
                      <a:lnTo>
                        <a:pt x="190" y="667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7" name="Freeform: Shape 336">
                  <a:extLst>
                    <a:ext uri="{FF2B5EF4-FFF2-40B4-BE49-F238E27FC236}">
                      <a16:creationId xmlns:a16="http://schemas.microsoft.com/office/drawing/2014/main" id="{02C5C0DE-0888-9703-7215-31EC05416252}"/>
                    </a:ext>
                  </a:extLst>
                </p:cNvPr>
                <p:cNvSpPr/>
                <p:nvPr/>
              </p:nvSpPr>
              <p:spPr>
                <a:xfrm>
                  <a:off x="5903594" y="5462682"/>
                  <a:ext cx="4286" cy="666"/>
                </a:xfrm>
                <a:custGeom>
                  <a:avLst/>
                  <a:gdLst>
                    <a:gd name="csX0" fmla="*/ 4286 w 4286"/>
                    <a:gd name="csY0" fmla="*/ 667 h 666"/>
                    <a:gd name="csX1" fmla="*/ 0 w 4286"/>
                    <a:gd name="csY1" fmla="*/ 0 h 6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286" h="666">
                      <a:moveTo>
                        <a:pt x="4286" y="667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" name="Freeform: Shape 337">
                  <a:extLst>
                    <a:ext uri="{FF2B5EF4-FFF2-40B4-BE49-F238E27FC236}">
                      <a16:creationId xmlns:a16="http://schemas.microsoft.com/office/drawing/2014/main" id="{249D2904-4C4A-6A22-6841-E694E58286F0}"/>
                    </a:ext>
                  </a:extLst>
                </p:cNvPr>
                <p:cNvSpPr/>
                <p:nvPr/>
              </p:nvSpPr>
              <p:spPr>
                <a:xfrm>
                  <a:off x="5901689" y="5453347"/>
                  <a:ext cx="2286" cy="9334"/>
                </a:xfrm>
                <a:custGeom>
                  <a:avLst/>
                  <a:gdLst>
                    <a:gd name="csX0" fmla="*/ 2286 w 2286"/>
                    <a:gd name="csY0" fmla="*/ 0 h 9334"/>
                    <a:gd name="csX1" fmla="*/ 0 w 2286"/>
                    <a:gd name="csY1" fmla="*/ 9335 h 93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286" h="9334">
                      <a:moveTo>
                        <a:pt x="2286" y="0"/>
                      </a:moveTo>
                      <a:lnTo>
                        <a:pt x="0" y="933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9" name="Freeform: Shape 338">
                  <a:extLst>
                    <a:ext uri="{FF2B5EF4-FFF2-40B4-BE49-F238E27FC236}">
                      <a16:creationId xmlns:a16="http://schemas.microsoft.com/office/drawing/2014/main" id="{376C94C5-1468-C84D-8520-AF213370B847}"/>
                    </a:ext>
                  </a:extLst>
                </p:cNvPr>
                <p:cNvSpPr/>
                <p:nvPr/>
              </p:nvSpPr>
              <p:spPr>
                <a:xfrm>
                  <a:off x="5935312" y="5478017"/>
                  <a:ext cx="5800" cy="26384"/>
                </a:xfrm>
                <a:custGeom>
                  <a:avLst/>
                  <a:gdLst>
                    <a:gd name="csX0" fmla="*/ 3524 w 5800"/>
                    <a:gd name="csY0" fmla="*/ 26384 h 26384"/>
                    <a:gd name="csX1" fmla="*/ 0 w 5800"/>
                    <a:gd name="csY1" fmla="*/ 0 h 2638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800" h="26384">
                      <a:moveTo>
                        <a:pt x="3524" y="26384"/>
                      </a:moveTo>
                      <a:cubicBezTo>
                        <a:pt x="7525" y="17621"/>
                        <a:pt x="6191" y="7334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0" name="Freeform: Shape 339">
                  <a:extLst>
                    <a:ext uri="{FF2B5EF4-FFF2-40B4-BE49-F238E27FC236}">
                      <a16:creationId xmlns:a16="http://schemas.microsoft.com/office/drawing/2014/main" id="{38D77E5E-233C-9074-80B3-2F983FEF4220}"/>
                    </a:ext>
                  </a:extLst>
                </p:cNvPr>
                <p:cNvSpPr/>
                <p:nvPr/>
              </p:nvSpPr>
              <p:spPr>
                <a:xfrm>
                  <a:off x="5907880" y="5463444"/>
                  <a:ext cx="27432" cy="14573"/>
                </a:xfrm>
                <a:custGeom>
                  <a:avLst/>
                  <a:gdLst>
                    <a:gd name="csX0" fmla="*/ 27432 w 27432"/>
                    <a:gd name="csY0" fmla="*/ 14573 h 14573"/>
                    <a:gd name="csX1" fmla="*/ 0 w 27432"/>
                    <a:gd name="csY1" fmla="*/ 0 h 145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7432" h="14573">
                      <a:moveTo>
                        <a:pt x="27432" y="14573"/>
                      </a:moveTo>
                      <a:cubicBezTo>
                        <a:pt x="19907" y="7144"/>
                        <a:pt x="10382" y="2096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1" name="Freeform: Shape 340">
                  <a:extLst>
                    <a:ext uri="{FF2B5EF4-FFF2-40B4-BE49-F238E27FC236}">
                      <a16:creationId xmlns:a16="http://schemas.microsoft.com/office/drawing/2014/main" id="{A11D61C4-AFE1-FAF2-5260-5AF8B89C24DD}"/>
                    </a:ext>
                  </a:extLst>
                </p:cNvPr>
                <p:cNvSpPr/>
                <p:nvPr/>
              </p:nvSpPr>
              <p:spPr>
                <a:xfrm>
                  <a:off x="5952648" y="5616701"/>
                  <a:ext cx="14668" cy="2170"/>
                </a:xfrm>
                <a:custGeom>
                  <a:avLst/>
                  <a:gdLst>
                    <a:gd name="csX0" fmla="*/ 0 w 14668"/>
                    <a:gd name="csY0" fmla="*/ 857 h 2170"/>
                    <a:gd name="csX1" fmla="*/ 14669 w 14668"/>
                    <a:gd name="csY1" fmla="*/ 0 h 217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4668" h="2170">
                      <a:moveTo>
                        <a:pt x="0" y="857"/>
                      </a:moveTo>
                      <a:cubicBezTo>
                        <a:pt x="4763" y="2858"/>
                        <a:pt x="10192" y="2572"/>
                        <a:pt x="14669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2" name="Freeform: Shape 341">
                  <a:extLst>
                    <a:ext uri="{FF2B5EF4-FFF2-40B4-BE49-F238E27FC236}">
                      <a16:creationId xmlns:a16="http://schemas.microsoft.com/office/drawing/2014/main" id="{48AACE79-8F91-A614-BD29-6A0C9CE55297}"/>
                    </a:ext>
                  </a:extLst>
                </p:cNvPr>
                <p:cNvSpPr/>
                <p:nvPr/>
              </p:nvSpPr>
              <p:spPr>
                <a:xfrm>
                  <a:off x="5889497" y="5515450"/>
                  <a:ext cx="1619" cy="11715"/>
                </a:xfrm>
                <a:custGeom>
                  <a:avLst/>
                  <a:gdLst>
                    <a:gd name="csX0" fmla="*/ 1619 w 1619"/>
                    <a:gd name="csY0" fmla="*/ 0 h 11715"/>
                    <a:gd name="csX1" fmla="*/ 0 w 1619"/>
                    <a:gd name="csY1" fmla="*/ 11716 h 1171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619" h="11715">
                      <a:moveTo>
                        <a:pt x="1619" y="0"/>
                      </a:moveTo>
                      <a:lnTo>
                        <a:pt x="0" y="11716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3" name="Freeform: Shape 342">
                  <a:extLst>
                    <a:ext uri="{FF2B5EF4-FFF2-40B4-BE49-F238E27FC236}">
                      <a16:creationId xmlns:a16="http://schemas.microsoft.com/office/drawing/2014/main" id="{497A7440-3617-DA07-F977-5DECD2E4DDF5}"/>
                    </a:ext>
                  </a:extLst>
                </p:cNvPr>
                <p:cNvSpPr/>
                <p:nvPr/>
              </p:nvSpPr>
              <p:spPr>
                <a:xfrm>
                  <a:off x="5909881" y="5511259"/>
                  <a:ext cx="23526" cy="5935"/>
                </a:xfrm>
                <a:custGeom>
                  <a:avLst/>
                  <a:gdLst>
                    <a:gd name="csX0" fmla="*/ 0 w 23526"/>
                    <a:gd name="csY0" fmla="*/ 5810 h 5935"/>
                    <a:gd name="csX1" fmla="*/ 23527 w 23526"/>
                    <a:gd name="csY1" fmla="*/ 0 h 593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3526" h="5935">
                      <a:moveTo>
                        <a:pt x="0" y="5810"/>
                      </a:moveTo>
                      <a:cubicBezTo>
                        <a:pt x="8287" y="6477"/>
                        <a:pt x="16573" y="4477"/>
                        <a:pt x="23527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4" name="Freeform: Shape 343">
                  <a:extLst>
                    <a:ext uri="{FF2B5EF4-FFF2-40B4-BE49-F238E27FC236}">
                      <a16:creationId xmlns:a16="http://schemas.microsoft.com/office/drawing/2014/main" id="{8BE539E3-1075-EF42-B5ED-C5089D5B7BB3}"/>
                    </a:ext>
                  </a:extLst>
                </p:cNvPr>
                <p:cNvSpPr/>
                <p:nvPr/>
              </p:nvSpPr>
              <p:spPr>
                <a:xfrm>
                  <a:off x="5933407" y="5504401"/>
                  <a:ext cx="5429" cy="6857"/>
                </a:xfrm>
                <a:custGeom>
                  <a:avLst/>
                  <a:gdLst>
                    <a:gd name="csX0" fmla="*/ 0 w 5429"/>
                    <a:gd name="csY0" fmla="*/ 6858 h 6857"/>
                    <a:gd name="csX1" fmla="*/ 3048 w 5429"/>
                    <a:gd name="csY1" fmla="*/ 4096 h 6857"/>
                    <a:gd name="csX2" fmla="*/ 5429 w 5429"/>
                    <a:gd name="csY2" fmla="*/ 0 h 6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5429" h="6857">
                      <a:moveTo>
                        <a:pt x="0" y="6858"/>
                      </a:moveTo>
                      <a:lnTo>
                        <a:pt x="3048" y="4096"/>
                      </a:lnTo>
                      <a:lnTo>
                        <a:pt x="5429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5" name="Freeform: Shape 344">
                  <a:extLst>
                    <a:ext uri="{FF2B5EF4-FFF2-40B4-BE49-F238E27FC236}">
                      <a16:creationId xmlns:a16="http://schemas.microsoft.com/office/drawing/2014/main" id="{FE26E934-F65C-82D4-7779-79887CE956CA}"/>
                    </a:ext>
                  </a:extLst>
                </p:cNvPr>
                <p:cNvSpPr/>
                <p:nvPr/>
              </p:nvSpPr>
              <p:spPr>
                <a:xfrm>
                  <a:off x="5932455" y="5617558"/>
                  <a:ext cx="20192" cy="9525"/>
                </a:xfrm>
                <a:custGeom>
                  <a:avLst/>
                  <a:gdLst>
                    <a:gd name="csX0" fmla="*/ 0 w 20192"/>
                    <a:gd name="csY0" fmla="*/ 0 h 9525"/>
                    <a:gd name="csX1" fmla="*/ 20193 w 20192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0192" h="9525">
                      <a:moveTo>
                        <a:pt x="0" y="0"/>
                      </a:moveTo>
                      <a:lnTo>
                        <a:pt x="20193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6" name="Freeform: Shape 345">
                  <a:extLst>
                    <a:ext uri="{FF2B5EF4-FFF2-40B4-BE49-F238E27FC236}">
                      <a16:creationId xmlns:a16="http://schemas.microsoft.com/office/drawing/2014/main" id="{CCA264DB-780E-E4E8-4D58-C70E33B28ABC}"/>
                    </a:ext>
                  </a:extLst>
                </p:cNvPr>
                <p:cNvSpPr/>
                <p:nvPr/>
              </p:nvSpPr>
              <p:spPr>
                <a:xfrm>
                  <a:off x="5921596" y="5604223"/>
                  <a:ext cx="10858" cy="13334"/>
                </a:xfrm>
                <a:custGeom>
                  <a:avLst/>
                  <a:gdLst>
                    <a:gd name="csX0" fmla="*/ 10858 w 10858"/>
                    <a:gd name="csY0" fmla="*/ 13335 h 13334"/>
                    <a:gd name="csX1" fmla="*/ 0 w 10858"/>
                    <a:gd name="csY1" fmla="*/ 0 h 133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858" h="13334">
                      <a:moveTo>
                        <a:pt x="10858" y="13335"/>
                      </a:moveTo>
                      <a:cubicBezTo>
                        <a:pt x="8382" y="8096"/>
                        <a:pt x="4667" y="3524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7" name="Freeform: Shape 346">
                  <a:extLst>
                    <a:ext uri="{FF2B5EF4-FFF2-40B4-BE49-F238E27FC236}">
                      <a16:creationId xmlns:a16="http://schemas.microsoft.com/office/drawing/2014/main" id="{986E2CB2-F939-712E-7FD2-4AAF5AF3E3F7}"/>
                    </a:ext>
                  </a:extLst>
                </p:cNvPr>
                <p:cNvSpPr/>
                <p:nvPr/>
              </p:nvSpPr>
              <p:spPr>
                <a:xfrm>
                  <a:off x="5895117" y="5592317"/>
                  <a:ext cx="26479" cy="11906"/>
                </a:xfrm>
                <a:custGeom>
                  <a:avLst/>
                  <a:gdLst>
                    <a:gd name="csX0" fmla="*/ 26479 w 26479"/>
                    <a:gd name="csY0" fmla="*/ 11906 h 11906"/>
                    <a:gd name="csX1" fmla="*/ 0 w 26479"/>
                    <a:gd name="csY1" fmla="*/ 0 h 1190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6479" h="11906">
                      <a:moveTo>
                        <a:pt x="26479" y="11906"/>
                      </a:moveTo>
                      <a:cubicBezTo>
                        <a:pt x="18383" y="6382"/>
                        <a:pt x="9430" y="2381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8" name="Freeform: Shape 347">
                  <a:extLst>
                    <a:ext uri="{FF2B5EF4-FFF2-40B4-BE49-F238E27FC236}">
                      <a16:creationId xmlns:a16="http://schemas.microsoft.com/office/drawing/2014/main" id="{31BF1206-9E46-99D4-CE6E-48226096A84C}"/>
                    </a:ext>
                  </a:extLst>
                </p:cNvPr>
                <p:cNvSpPr/>
                <p:nvPr/>
              </p:nvSpPr>
              <p:spPr>
                <a:xfrm>
                  <a:off x="5892545" y="5591936"/>
                  <a:ext cx="1143" cy="95"/>
                </a:xfrm>
                <a:custGeom>
                  <a:avLst/>
                  <a:gdLst>
                    <a:gd name="csX0" fmla="*/ 0 w 1143"/>
                    <a:gd name="csY0" fmla="*/ 0 h 95"/>
                    <a:gd name="csX1" fmla="*/ 1143 w 1143"/>
                    <a:gd name="csY1" fmla="*/ 95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143" h="95">
                      <a:moveTo>
                        <a:pt x="0" y="0"/>
                      </a:moveTo>
                      <a:lnTo>
                        <a:pt x="1143" y="9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9" name="Freeform: Shape 348">
                  <a:extLst>
                    <a:ext uri="{FF2B5EF4-FFF2-40B4-BE49-F238E27FC236}">
                      <a16:creationId xmlns:a16="http://schemas.microsoft.com/office/drawing/2014/main" id="{B636DBDE-FAA1-F0AB-637A-8B4E949AE928}"/>
                    </a:ext>
                  </a:extLst>
                </p:cNvPr>
                <p:cNvSpPr/>
                <p:nvPr/>
              </p:nvSpPr>
              <p:spPr>
                <a:xfrm>
                  <a:off x="5890735" y="5580411"/>
                  <a:ext cx="1809" cy="11525"/>
                </a:xfrm>
                <a:custGeom>
                  <a:avLst/>
                  <a:gdLst>
                    <a:gd name="csX0" fmla="*/ 0 w 1809"/>
                    <a:gd name="csY0" fmla="*/ 0 h 11525"/>
                    <a:gd name="csX1" fmla="*/ 1810 w 1809"/>
                    <a:gd name="csY1" fmla="*/ 11525 h 11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809" h="11525">
                      <a:moveTo>
                        <a:pt x="0" y="0"/>
                      </a:moveTo>
                      <a:lnTo>
                        <a:pt x="1810" y="1152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0" name="Freeform: Shape 349">
                  <a:extLst>
                    <a:ext uri="{FF2B5EF4-FFF2-40B4-BE49-F238E27FC236}">
                      <a16:creationId xmlns:a16="http://schemas.microsoft.com/office/drawing/2014/main" id="{E7B1D984-1B5C-998D-1080-79C89F8ADF57}"/>
                    </a:ext>
                  </a:extLst>
                </p:cNvPr>
                <p:cNvSpPr/>
                <p:nvPr/>
              </p:nvSpPr>
              <p:spPr>
                <a:xfrm>
                  <a:off x="5908071" y="5573172"/>
                  <a:ext cx="17335" cy="7146"/>
                </a:xfrm>
                <a:custGeom>
                  <a:avLst/>
                  <a:gdLst>
                    <a:gd name="csX0" fmla="*/ 0 w 17335"/>
                    <a:gd name="csY0" fmla="*/ 7144 h 7146"/>
                    <a:gd name="csX1" fmla="*/ 17335 w 17335"/>
                    <a:gd name="csY1" fmla="*/ 0 h 714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7335" h="7146">
                      <a:moveTo>
                        <a:pt x="0" y="7144"/>
                      </a:moveTo>
                      <a:cubicBezTo>
                        <a:pt x="6477" y="7239"/>
                        <a:pt x="12763" y="4667"/>
                        <a:pt x="17335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1" name="Freeform: Shape 350">
                  <a:extLst>
                    <a:ext uri="{FF2B5EF4-FFF2-40B4-BE49-F238E27FC236}">
                      <a16:creationId xmlns:a16="http://schemas.microsoft.com/office/drawing/2014/main" id="{5E0896FE-DB3E-EDEB-243C-6C710B578555}"/>
                    </a:ext>
                  </a:extLst>
                </p:cNvPr>
                <p:cNvSpPr/>
                <p:nvPr/>
              </p:nvSpPr>
              <p:spPr>
                <a:xfrm>
                  <a:off x="5921025" y="5545359"/>
                  <a:ext cx="6762" cy="27812"/>
                </a:xfrm>
                <a:custGeom>
                  <a:avLst/>
                  <a:gdLst>
                    <a:gd name="csX0" fmla="*/ 4286 w 6762"/>
                    <a:gd name="csY0" fmla="*/ 27813 h 27812"/>
                    <a:gd name="csX1" fmla="*/ 5715 w 6762"/>
                    <a:gd name="csY1" fmla="*/ 25527 h 27812"/>
                    <a:gd name="csX2" fmla="*/ 6572 w 6762"/>
                    <a:gd name="csY2" fmla="*/ 22384 h 27812"/>
                    <a:gd name="csX3" fmla="*/ 6763 w 6762"/>
                    <a:gd name="csY3" fmla="*/ 18764 h 27812"/>
                    <a:gd name="csX4" fmla="*/ 6382 w 6762"/>
                    <a:gd name="csY4" fmla="*/ 14669 h 27812"/>
                    <a:gd name="csX5" fmla="*/ 5525 w 6762"/>
                    <a:gd name="csY5" fmla="*/ 10478 h 27812"/>
                    <a:gd name="csX6" fmla="*/ 4096 w 6762"/>
                    <a:gd name="csY6" fmla="*/ 6477 h 27812"/>
                    <a:gd name="csX7" fmla="*/ 2191 w 6762"/>
                    <a:gd name="csY7" fmla="*/ 2953 h 27812"/>
                    <a:gd name="csX8" fmla="*/ 0 w 6762"/>
                    <a:gd name="csY8" fmla="*/ 0 h 278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6762" h="27812">
                      <a:moveTo>
                        <a:pt x="4286" y="27813"/>
                      </a:moveTo>
                      <a:lnTo>
                        <a:pt x="5715" y="25527"/>
                      </a:lnTo>
                      <a:lnTo>
                        <a:pt x="6572" y="22384"/>
                      </a:lnTo>
                      <a:lnTo>
                        <a:pt x="6763" y="18764"/>
                      </a:lnTo>
                      <a:lnTo>
                        <a:pt x="6382" y="14669"/>
                      </a:lnTo>
                      <a:lnTo>
                        <a:pt x="5525" y="10478"/>
                      </a:lnTo>
                      <a:lnTo>
                        <a:pt x="4096" y="6477"/>
                      </a:lnTo>
                      <a:lnTo>
                        <a:pt x="2191" y="295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2" name="Freeform: Shape 351">
                  <a:extLst>
                    <a:ext uri="{FF2B5EF4-FFF2-40B4-BE49-F238E27FC236}">
                      <a16:creationId xmlns:a16="http://schemas.microsoft.com/office/drawing/2014/main" id="{7B7BF694-6AEE-3461-A2C9-858C30F99A9D}"/>
                    </a:ext>
                  </a:extLst>
                </p:cNvPr>
                <p:cNvSpPr/>
                <p:nvPr/>
              </p:nvSpPr>
              <p:spPr>
                <a:xfrm>
                  <a:off x="5892164" y="5527547"/>
                  <a:ext cx="28860" cy="17811"/>
                </a:xfrm>
                <a:custGeom>
                  <a:avLst/>
                  <a:gdLst>
                    <a:gd name="csX0" fmla="*/ 28861 w 28860"/>
                    <a:gd name="csY0" fmla="*/ 17812 h 17811"/>
                    <a:gd name="csX1" fmla="*/ 0 w 28860"/>
                    <a:gd name="csY1" fmla="*/ 0 h 178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8860" h="17811">
                      <a:moveTo>
                        <a:pt x="28861" y="17812"/>
                      </a:moveTo>
                      <a:cubicBezTo>
                        <a:pt x="21241" y="9144"/>
                        <a:pt x="11239" y="2857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3" name="Freeform: Shape 352">
                  <a:extLst>
                    <a:ext uri="{FF2B5EF4-FFF2-40B4-BE49-F238E27FC236}">
                      <a16:creationId xmlns:a16="http://schemas.microsoft.com/office/drawing/2014/main" id="{7D83B1B2-02CA-E069-8728-3E94C76FDDDF}"/>
                    </a:ext>
                  </a:extLst>
                </p:cNvPr>
                <p:cNvSpPr/>
                <p:nvPr/>
              </p:nvSpPr>
              <p:spPr>
                <a:xfrm>
                  <a:off x="5889497" y="5527166"/>
                  <a:ext cx="1809" cy="190"/>
                </a:xfrm>
                <a:custGeom>
                  <a:avLst/>
                  <a:gdLst>
                    <a:gd name="csX0" fmla="*/ 1810 w 1809"/>
                    <a:gd name="csY0" fmla="*/ 190 h 190"/>
                    <a:gd name="csX1" fmla="*/ 0 w 1809"/>
                    <a:gd name="csY1" fmla="*/ 0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809" h="190">
                      <a:moveTo>
                        <a:pt x="1810" y="19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4" name="Freeform: Shape 353">
                  <a:extLst>
                    <a:ext uri="{FF2B5EF4-FFF2-40B4-BE49-F238E27FC236}">
                      <a16:creationId xmlns:a16="http://schemas.microsoft.com/office/drawing/2014/main" id="{AE154C05-3801-9AC1-C59C-9B4F43F55D23}"/>
                    </a:ext>
                  </a:extLst>
                </p:cNvPr>
                <p:cNvSpPr/>
                <p:nvPr/>
              </p:nvSpPr>
              <p:spPr>
                <a:xfrm>
                  <a:off x="5891307" y="5527357"/>
                  <a:ext cx="952" cy="190"/>
                </a:xfrm>
                <a:custGeom>
                  <a:avLst/>
                  <a:gdLst>
                    <a:gd name="csX0" fmla="*/ 953 w 952"/>
                    <a:gd name="csY0" fmla="*/ 191 h 190"/>
                    <a:gd name="csX1" fmla="*/ 0 w 952"/>
                    <a:gd name="csY1" fmla="*/ 0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" h="190">
                      <a:moveTo>
                        <a:pt x="953" y="191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5" name="Freeform: Shape 354">
                  <a:extLst>
                    <a:ext uri="{FF2B5EF4-FFF2-40B4-BE49-F238E27FC236}">
                      <a16:creationId xmlns:a16="http://schemas.microsoft.com/office/drawing/2014/main" id="{390EF17C-A6A3-27D8-A084-1D3B6911BD3C}"/>
                    </a:ext>
                  </a:extLst>
                </p:cNvPr>
                <p:cNvSpPr/>
                <p:nvPr/>
              </p:nvSpPr>
              <p:spPr>
                <a:xfrm>
                  <a:off x="5893688" y="5592031"/>
                  <a:ext cx="1428" cy="285"/>
                </a:xfrm>
                <a:custGeom>
                  <a:avLst/>
                  <a:gdLst>
                    <a:gd name="csX0" fmla="*/ 1429 w 1428"/>
                    <a:gd name="csY0" fmla="*/ 286 h 285"/>
                    <a:gd name="csX1" fmla="*/ 0 w 1428"/>
                    <a:gd name="csY1" fmla="*/ 0 h 28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428" h="285">
                      <a:moveTo>
                        <a:pt x="1429" y="286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6" name="Freeform: Shape 355">
                  <a:extLst>
                    <a:ext uri="{FF2B5EF4-FFF2-40B4-BE49-F238E27FC236}">
                      <a16:creationId xmlns:a16="http://schemas.microsoft.com/office/drawing/2014/main" id="{B3BA2F4F-238A-99C9-5AE6-CA5FD386F95C}"/>
                    </a:ext>
                  </a:extLst>
                </p:cNvPr>
                <p:cNvSpPr/>
                <p:nvPr/>
              </p:nvSpPr>
              <p:spPr>
                <a:xfrm>
                  <a:off x="5889497" y="5527166"/>
                  <a:ext cx="666" cy="95"/>
                </a:xfrm>
                <a:custGeom>
                  <a:avLst/>
                  <a:gdLst>
                    <a:gd name="csX0" fmla="*/ 0 w 666"/>
                    <a:gd name="csY0" fmla="*/ 0 h 95"/>
                    <a:gd name="csX1" fmla="*/ 667 w 666"/>
                    <a:gd name="csY1" fmla="*/ 95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66" h="95">
                      <a:moveTo>
                        <a:pt x="0" y="0"/>
                      </a:moveTo>
                      <a:lnTo>
                        <a:pt x="667" y="9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7" name="Freeform: Shape 356">
                  <a:extLst>
                    <a:ext uri="{FF2B5EF4-FFF2-40B4-BE49-F238E27FC236}">
                      <a16:creationId xmlns:a16="http://schemas.microsoft.com/office/drawing/2014/main" id="{CF73CAAB-01EF-FDEF-3473-DF03E15CAC7A}"/>
                    </a:ext>
                  </a:extLst>
                </p:cNvPr>
                <p:cNvSpPr/>
                <p:nvPr/>
              </p:nvSpPr>
              <p:spPr>
                <a:xfrm>
                  <a:off x="5891212" y="5527357"/>
                  <a:ext cx="380" cy="95"/>
                </a:xfrm>
                <a:custGeom>
                  <a:avLst/>
                  <a:gdLst>
                    <a:gd name="csX0" fmla="*/ 0 w 380"/>
                    <a:gd name="csY0" fmla="*/ 0 h 95"/>
                    <a:gd name="csX1" fmla="*/ 381 w 380"/>
                    <a:gd name="csY1" fmla="*/ 95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80" h="95">
                      <a:moveTo>
                        <a:pt x="0" y="0"/>
                      </a:moveTo>
                      <a:lnTo>
                        <a:pt x="381" y="9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" name="Freeform: Shape 357">
                  <a:extLst>
                    <a:ext uri="{FF2B5EF4-FFF2-40B4-BE49-F238E27FC236}">
                      <a16:creationId xmlns:a16="http://schemas.microsoft.com/office/drawing/2014/main" id="{B775EB65-4796-0B30-4CC1-2051701BF98C}"/>
                    </a:ext>
                  </a:extLst>
                </p:cNvPr>
                <p:cNvSpPr/>
                <p:nvPr/>
              </p:nvSpPr>
              <p:spPr>
                <a:xfrm>
                  <a:off x="5913500" y="5641085"/>
                  <a:ext cx="3238" cy="4381"/>
                </a:xfrm>
                <a:custGeom>
                  <a:avLst/>
                  <a:gdLst>
                    <a:gd name="csX0" fmla="*/ 0 w 3238"/>
                    <a:gd name="csY0" fmla="*/ 0 h 4381"/>
                    <a:gd name="csX1" fmla="*/ 3238 w 3238"/>
                    <a:gd name="csY1" fmla="*/ 4382 h 43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238" h="4381">
                      <a:moveTo>
                        <a:pt x="0" y="0"/>
                      </a:moveTo>
                      <a:lnTo>
                        <a:pt x="3238" y="4382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9" name="Freeform: Shape 358">
                  <a:extLst>
                    <a:ext uri="{FF2B5EF4-FFF2-40B4-BE49-F238E27FC236}">
                      <a16:creationId xmlns:a16="http://schemas.microsoft.com/office/drawing/2014/main" id="{08D47992-7EFA-1407-B4F6-E1541BAAAD20}"/>
                    </a:ext>
                  </a:extLst>
                </p:cNvPr>
                <p:cNvSpPr/>
                <p:nvPr/>
              </p:nvSpPr>
              <p:spPr>
                <a:xfrm>
                  <a:off x="6411181" y="5422867"/>
                  <a:ext cx="39814" cy="83248"/>
                </a:xfrm>
                <a:custGeom>
                  <a:avLst/>
                  <a:gdLst>
                    <a:gd name="csX0" fmla="*/ 0 w 39814"/>
                    <a:gd name="csY0" fmla="*/ 83249 h 83248"/>
                    <a:gd name="csX1" fmla="*/ 39815 w 39814"/>
                    <a:gd name="csY1" fmla="*/ 0 h 8324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9814" h="83248">
                      <a:moveTo>
                        <a:pt x="0" y="83249"/>
                      </a:moveTo>
                      <a:cubicBezTo>
                        <a:pt x="18002" y="58008"/>
                        <a:pt x="31528" y="29909"/>
                        <a:pt x="39815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0" name="Freeform: Shape 359">
                  <a:extLst>
                    <a:ext uri="{FF2B5EF4-FFF2-40B4-BE49-F238E27FC236}">
                      <a16:creationId xmlns:a16="http://schemas.microsoft.com/office/drawing/2014/main" id="{5B06FD8B-1F55-84D7-550C-EAF275831730}"/>
                    </a:ext>
                  </a:extLst>
                </p:cNvPr>
                <p:cNvSpPr/>
                <p:nvPr/>
              </p:nvSpPr>
              <p:spPr>
                <a:xfrm>
                  <a:off x="6390226" y="5460110"/>
                  <a:ext cx="22002" cy="46005"/>
                </a:xfrm>
                <a:custGeom>
                  <a:avLst/>
                  <a:gdLst>
                    <a:gd name="csX0" fmla="*/ 20955 w 22002"/>
                    <a:gd name="csY0" fmla="*/ 46006 h 46005"/>
                    <a:gd name="csX1" fmla="*/ 22003 w 22002"/>
                    <a:gd name="csY1" fmla="*/ 38481 h 46005"/>
                    <a:gd name="csX2" fmla="*/ 22003 w 22002"/>
                    <a:gd name="csY2" fmla="*/ 31147 h 46005"/>
                    <a:gd name="csX3" fmla="*/ 21336 w 22002"/>
                    <a:gd name="csY3" fmla="*/ 26479 h 46005"/>
                    <a:gd name="csX4" fmla="*/ 20098 w 22002"/>
                    <a:gd name="csY4" fmla="*/ 21622 h 46005"/>
                    <a:gd name="csX5" fmla="*/ 18574 w 22002"/>
                    <a:gd name="csY5" fmla="*/ 17621 h 46005"/>
                    <a:gd name="csX6" fmla="*/ 16478 w 22002"/>
                    <a:gd name="csY6" fmla="*/ 13526 h 46005"/>
                    <a:gd name="csX7" fmla="*/ 14002 w 22002"/>
                    <a:gd name="csY7" fmla="*/ 9906 h 46005"/>
                    <a:gd name="csX8" fmla="*/ 11144 w 22002"/>
                    <a:gd name="csY8" fmla="*/ 6763 h 46005"/>
                    <a:gd name="csX9" fmla="*/ 6001 w 22002"/>
                    <a:gd name="csY9" fmla="*/ 2762 h 46005"/>
                    <a:gd name="csX10" fmla="*/ 0 w 22002"/>
                    <a:gd name="csY10" fmla="*/ 0 h 4600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22002" h="46005">
                      <a:moveTo>
                        <a:pt x="20955" y="46006"/>
                      </a:moveTo>
                      <a:lnTo>
                        <a:pt x="22003" y="38481"/>
                      </a:lnTo>
                      <a:lnTo>
                        <a:pt x="22003" y="31147"/>
                      </a:lnTo>
                      <a:lnTo>
                        <a:pt x="21336" y="26479"/>
                      </a:lnTo>
                      <a:lnTo>
                        <a:pt x="20098" y="21622"/>
                      </a:lnTo>
                      <a:lnTo>
                        <a:pt x="18574" y="17621"/>
                      </a:lnTo>
                      <a:lnTo>
                        <a:pt x="16478" y="13526"/>
                      </a:lnTo>
                      <a:lnTo>
                        <a:pt x="14002" y="9906"/>
                      </a:lnTo>
                      <a:lnTo>
                        <a:pt x="11144" y="6763"/>
                      </a:lnTo>
                      <a:lnTo>
                        <a:pt x="6001" y="276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1" name="Freeform: Shape 360">
                  <a:extLst>
                    <a:ext uri="{FF2B5EF4-FFF2-40B4-BE49-F238E27FC236}">
                      <a16:creationId xmlns:a16="http://schemas.microsoft.com/office/drawing/2014/main" id="{E743861C-0DB3-62B5-20A5-722297B493B0}"/>
                    </a:ext>
                  </a:extLst>
                </p:cNvPr>
                <p:cNvSpPr/>
                <p:nvPr/>
              </p:nvSpPr>
              <p:spPr>
                <a:xfrm>
                  <a:off x="6354984" y="5459062"/>
                  <a:ext cx="35242" cy="13906"/>
                </a:xfrm>
                <a:custGeom>
                  <a:avLst/>
                  <a:gdLst>
                    <a:gd name="csX0" fmla="*/ 35242 w 35242"/>
                    <a:gd name="csY0" fmla="*/ 1048 h 13906"/>
                    <a:gd name="csX1" fmla="*/ 28956 w 35242"/>
                    <a:gd name="csY1" fmla="*/ 0 h 13906"/>
                    <a:gd name="csX2" fmla="*/ 22479 w 35242"/>
                    <a:gd name="csY2" fmla="*/ 476 h 13906"/>
                    <a:gd name="csX3" fmla="*/ 16002 w 35242"/>
                    <a:gd name="csY3" fmla="*/ 2477 h 13906"/>
                    <a:gd name="csX4" fmla="*/ 12668 w 35242"/>
                    <a:gd name="csY4" fmla="*/ 4000 h 13906"/>
                    <a:gd name="csX5" fmla="*/ 9430 w 35242"/>
                    <a:gd name="csY5" fmla="*/ 6001 h 13906"/>
                    <a:gd name="csX6" fmla="*/ 5525 w 35242"/>
                    <a:gd name="csY6" fmla="*/ 8763 h 13906"/>
                    <a:gd name="csX7" fmla="*/ 1619 w 35242"/>
                    <a:gd name="csY7" fmla="*/ 12287 h 13906"/>
                    <a:gd name="csX8" fmla="*/ 0 w 35242"/>
                    <a:gd name="csY8" fmla="*/ 13906 h 1390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35242" h="13906">
                      <a:moveTo>
                        <a:pt x="35242" y="1048"/>
                      </a:moveTo>
                      <a:lnTo>
                        <a:pt x="28956" y="0"/>
                      </a:lnTo>
                      <a:lnTo>
                        <a:pt x="22479" y="476"/>
                      </a:lnTo>
                      <a:lnTo>
                        <a:pt x="16002" y="2477"/>
                      </a:lnTo>
                      <a:lnTo>
                        <a:pt x="12668" y="4000"/>
                      </a:lnTo>
                      <a:lnTo>
                        <a:pt x="9430" y="6001"/>
                      </a:lnTo>
                      <a:lnTo>
                        <a:pt x="5525" y="8763"/>
                      </a:lnTo>
                      <a:lnTo>
                        <a:pt x="1619" y="12287"/>
                      </a:lnTo>
                      <a:lnTo>
                        <a:pt x="0" y="13906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2" name="Freeform: Shape 361">
                  <a:extLst>
                    <a:ext uri="{FF2B5EF4-FFF2-40B4-BE49-F238E27FC236}">
                      <a16:creationId xmlns:a16="http://schemas.microsoft.com/office/drawing/2014/main" id="{5813FDF4-8731-1FFC-4762-3874C494AD97}"/>
                    </a:ext>
                  </a:extLst>
                </p:cNvPr>
                <p:cNvSpPr/>
                <p:nvPr/>
              </p:nvSpPr>
              <p:spPr>
                <a:xfrm>
                  <a:off x="6333012" y="5511926"/>
                  <a:ext cx="3684" cy="28384"/>
                </a:xfrm>
                <a:custGeom>
                  <a:avLst/>
                  <a:gdLst>
                    <a:gd name="csX0" fmla="*/ 1493 w 3684"/>
                    <a:gd name="csY0" fmla="*/ 0 h 28384"/>
                    <a:gd name="csX1" fmla="*/ 3684 w 3684"/>
                    <a:gd name="csY1" fmla="*/ 28385 h 2838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684" h="28384">
                      <a:moveTo>
                        <a:pt x="1493" y="0"/>
                      </a:moveTo>
                      <a:cubicBezTo>
                        <a:pt x="-1078" y="9430"/>
                        <a:pt x="-316" y="19431"/>
                        <a:pt x="3684" y="28385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3" name="Freeform: Shape 362">
                  <a:extLst>
                    <a:ext uri="{FF2B5EF4-FFF2-40B4-BE49-F238E27FC236}">
                      <a16:creationId xmlns:a16="http://schemas.microsoft.com/office/drawing/2014/main" id="{0FB4D5C8-3201-6B8C-F9D6-577967A455E5}"/>
                    </a:ext>
                  </a:extLst>
                </p:cNvPr>
                <p:cNvSpPr/>
                <p:nvPr/>
              </p:nvSpPr>
              <p:spPr>
                <a:xfrm>
                  <a:off x="6122478" y="5650705"/>
                  <a:ext cx="22098" cy="49625"/>
                </a:xfrm>
                <a:custGeom>
                  <a:avLst/>
                  <a:gdLst>
                    <a:gd name="csX0" fmla="*/ 22098 w 22098"/>
                    <a:gd name="csY0" fmla="*/ 49244 h 49625"/>
                    <a:gd name="csX1" fmla="*/ 21431 w 22098"/>
                    <a:gd name="csY1" fmla="*/ 49625 h 49625"/>
                    <a:gd name="csX2" fmla="*/ 18097 w 22098"/>
                    <a:gd name="csY2" fmla="*/ 48483 h 49625"/>
                    <a:gd name="csX3" fmla="*/ 14097 w 22098"/>
                    <a:gd name="csY3" fmla="*/ 44577 h 49625"/>
                    <a:gd name="csX4" fmla="*/ 9906 w 22098"/>
                    <a:gd name="csY4" fmla="*/ 38386 h 49625"/>
                    <a:gd name="csX5" fmla="*/ 6001 w 22098"/>
                    <a:gd name="csY5" fmla="*/ 30575 h 49625"/>
                    <a:gd name="csX6" fmla="*/ 2858 w 22098"/>
                    <a:gd name="csY6" fmla="*/ 22193 h 49625"/>
                    <a:gd name="csX7" fmla="*/ 762 w 22098"/>
                    <a:gd name="csY7" fmla="*/ 14097 h 49625"/>
                    <a:gd name="csX8" fmla="*/ 0 w 22098"/>
                    <a:gd name="csY8" fmla="*/ 7144 h 49625"/>
                    <a:gd name="csX9" fmla="*/ 762 w 22098"/>
                    <a:gd name="csY9" fmla="*/ 2191 h 49625"/>
                    <a:gd name="csX10" fmla="*/ 2667 w 22098"/>
                    <a:gd name="csY10" fmla="*/ 0 h 496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22098" h="49625">
                      <a:moveTo>
                        <a:pt x="22098" y="49244"/>
                      </a:moveTo>
                      <a:lnTo>
                        <a:pt x="21431" y="49625"/>
                      </a:lnTo>
                      <a:lnTo>
                        <a:pt x="18097" y="48483"/>
                      </a:lnTo>
                      <a:lnTo>
                        <a:pt x="14097" y="44577"/>
                      </a:lnTo>
                      <a:lnTo>
                        <a:pt x="9906" y="38386"/>
                      </a:lnTo>
                      <a:lnTo>
                        <a:pt x="6001" y="30575"/>
                      </a:lnTo>
                      <a:lnTo>
                        <a:pt x="2858" y="22193"/>
                      </a:lnTo>
                      <a:lnTo>
                        <a:pt x="762" y="14097"/>
                      </a:lnTo>
                      <a:lnTo>
                        <a:pt x="0" y="7144"/>
                      </a:lnTo>
                      <a:lnTo>
                        <a:pt x="762" y="2191"/>
                      </a:lnTo>
                      <a:lnTo>
                        <a:pt x="2667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4" name="Freeform: Shape 363">
                  <a:extLst>
                    <a:ext uri="{FF2B5EF4-FFF2-40B4-BE49-F238E27FC236}">
                      <a16:creationId xmlns:a16="http://schemas.microsoft.com/office/drawing/2014/main" id="{9447F4AE-248B-AFCA-978D-143CA0E7C81A}"/>
                    </a:ext>
                  </a:extLst>
                </p:cNvPr>
                <p:cNvSpPr/>
                <p:nvPr/>
              </p:nvSpPr>
              <p:spPr>
                <a:xfrm>
                  <a:off x="6133051" y="5675280"/>
                  <a:ext cx="1524" cy="571"/>
                </a:xfrm>
                <a:custGeom>
                  <a:avLst/>
                  <a:gdLst>
                    <a:gd name="csX0" fmla="*/ 0 w 1524"/>
                    <a:gd name="csY0" fmla="*/ 572 h 571"/>
                    <a:gd name="csX1" fmla="*/ 1524 w 1524"/>
                    <a:gd name="csY1" fmla="*/ 0 h 5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524" h="571">
                      <a:moveTo>
                        <a:pt x="0" y="572"/>
                      </a:moveTo>
                      <a:lnTo>
                        <a:pt x="1524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5" name="Freeform: Shape 364">
                  <a:extLst>
                    <a:ext uri="{FF2B5EF4-FFF2-40B4-BE49-F238E27FC236}">
                      <a16:creationId xmlns:a16="http://schemas.microsoft.com/office/drawing/2014/main" id="{84BF2D74-756D-EAE7-4A7F-38352526FFA5}"/>
                    </a:ext>
                  </a:extLst>
                </p:cNvPr>
                <p:cNvSpPr/>
                <p:nvPr/>
              </p:nvSpPr>
              <p:spPr>
                <a:xfrm>
                  <a:off x="6132766" y="5675280"/>
                  <a:ext cx="285" cy="571"/>
                </a:xfrm>
                <a:custGeom>
                  <a:avLst/>
                  <a:gdLst>
                    <a:gd name="csX0" fmla="*/ 0 w 285"/>
                    <a:gd name="csY0" fmla="*/ 0 h 571"/>
                    <a:gd name="csX1" fmla="*/ 286 w 285"/>
                    <a:gd name="csY1" fmla="*/ 572 h 5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85" h="571">
                      <a:moveTo>
                        <a:pt x="0" y="0"/>
                      </a:moveTo>
                      <a:lnTo>
                        <a:pt x="286" y="572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6" name="Freeform: Shape 365">
                  <a:extLst>
                    <a:ext uri="{FF2B5EF4-FFF2-40B4-BE49-F238E27FC236}">
                      <a16:creationId xmlns:a16="http://schemas.microsoft.com/office/drawing/2014/main" id="{A9C8369F-9BFB-8351-B153-4B6A90465A19}"/>
                    </a:ext>
                  </a:extLst>
                </p:cNvPr>
                <p:cNvSpPr/>
                <p:nvPr/>
              </p:nvSpPr>
              <p:spPr>
                <a:xfrm>
                  <a:off x="6388226" y="5461825"/>
                  <a:ext cx="5905" cy="8286"/>
                </a:xfrm>
                <a:custGeom>
                  <a:avLst/>
                  <a:gdLst>
                    <a:gd name="csX0" fmla="*/ 0 w 5905"/>
                    <a:gd name="csY0" fmla="*/ 8287 h 8286"/>
                    <a:gd name="csX1" fmla="*/ 5906 w 5905"/>
                    <a:gd name="csY1" fmla="*/ 0 h 828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905" h="8286">
                      <a:moveTo>
                        <a:pt x="0" y="8287"/>
                      </a:moveTo>
                      <a:cubicBezTo>
                        <a:pt x="2477" y="5905"/>
                        <a:pt x="4477" y="3143"/>
                        <a:pt x="5906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7" name="Freeform: Shape 366">
                  <a:extLst>
                    <a:ext uri="{FF2B5EF4-FFF2-40B4-BE49-F238E27FC236}">
                      <a16:creationId xmlns:a16="http://schemas.microsoft.com/office/drawing/2014/main" id="{F76BB5F4-D1BA-3EAA-2182-F3A9CADDD6EB}"/>
                    </a:ext>
                  </a:extLst>
                </p:cNvPr>
                <p:cNvSpPr/>
                <p:nvPr/>
              </p:nvSpPr>
              <p:spPr>
                <a:xfrm>
                  <a:off x="6387274" y="5506116"/>
                  <a:ext cx="23907" cy="36861"/>
                </a:xfrm>
                <a:custGeom>
                  <a:avLst/>
                  <a:gdLst>
                    <a:gd name="csX0" fmla="*/ 0 w 23907"/>
                    <a:gd name="csY0" fmla="*/ 36862 h 36861"/>
                    <a:gd name="csX1" fmla="*/ 9334 w 23907"/>
                    <a:gd name="csY1" fmla="*/ 29908 h 36861"/>
                    <a:gd name="csX2" fmla="*/ 16383 w 23907"/>
                    <a:gd name="csY2" fmla="*/ 20764 h 36861"/>
                    <a:gd name="csX3" fmla="*/ 20955 w 23907"/>
                    <a:gd name="csY3" fmla="*/ 10382 h 36861"/>
                    <a:gd name="csX4" fmla="*/ 23908 w 23907"/>
                    <a:gd name="csY4" fmla="*/ 0 h 3686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3907" h="36861">
                      <a:moveTo>
                        <a:pt x="0" y="36862"/>
                      </a:moveTo>
                      <a:lnTo>
                        <a:pt x="9334" y="29908"/>
                      </a:lnTo>
                      <a:lnTo>
                        <a:pt x="16383" y="20764"/>
                      </a:lnTo>
                      <a:lnTo>
                        <a:pt x="20955" y="10382"/>
                      </a:lnTo>
                      <a:lnTo>
                        <a:pt x="23908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8" name="Freeform: Shape 367">
                  <a:extLst>
                    <a:ext uri="{FF2B5EF4-FFF2-40B4-BE49-F238E27FC236}">
                      <a16:creationId xmlns:a16="http://schemas.microsoft.com/office/drawing/2014/main" id="{A89CD159-E64A-95E3-8B66-56E455F3203F}"/>
                    </a:ext>
                  </a:extLst>
                </p:cNvPr>
                <p:cNvSpPr/>
                <p:nvPr/>
              </p:nvSpPr>
              <p:spPr>
                <a:xfrm>
                  <a:off x="6374510" y="5542978"/>
                  <a:ext cx="12763" cy="5524"/>
                </a:xfrm>
                <a:custGeom>
                  <a:avLst/>
                  <a:gdLst>
                    <a:gd name="csX0" fmla="*/ 0 w 12763"/>
                    <a:gd name="csY0" fmla="*/ 5524 h 5524"/>
                    <a:gd name="csX1" fmla="*/ 6382 w 12763"/>
                    <a:gd name="csY1" fmla="*/ 3048 h 5524"/>
                    <a:gd name="csX2" fmla="*/ 12763 w 12763"/>
                    <a:gd name="csY2" fmla="*/ 0 h 552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2763" h="5524">
                      <a:moveTo>
                        <a:pt x="0" y="5524"/>
                      </a:moveTo>
                      <a:lnTo>
                        <a:pt x="6382" y="3048"/>
                      </a:lnTo>
                      <a:lnTo>
                        <a:pt x="12763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" name="Freeform: Shape 368">
                  <a:extLst>
                    <a:ext uri="{FF2B5EF4-FFF2-40B4-BE49-F238E27FC236}">
                      <a16:creationId xmlns:a16="http://schemas.microsoft.com/office/drawing/2014/main" id="{896FE2BC-CECE-32D7-30C1-EF5752C33ACD}"/>
                    </a:ext>
                  </a:extLst>
                </p:cNvPr>
                <p:cNvSpPr/>
                <p:nvPr/>
              </p:nvSpPr>
              <p:spPr>
                <a:xfrm>
                  <a:off x="6351745" y="5548502"/>
                  <a:ext cx="22859" cy="3120"/>
                </a:xfrm>
                <a:custGeom>
                  <a:avLst/>
                  <a:gdLst>
                    <a:gd name="csX0" fmla="*/ 0 w 22859"/>
                    <a:gd name="csY0" fmla="*/ 2572 h 3120"/>
                    <a:gd name="csX1" fmla="*/ 22860 w 22859"/>
                    <a:gd name="csY1" fmla="*/ 0 h 312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2859" h="3120">
                      <a:moveTo>
                        <a:pt x="0" y="2572"/>
                      </a:moveTo>
                      <a:cubicBezTo>
                        <a:pt x="7715" y="3810"/>
                        <a:pt x="15621" y="2953"/>
                        <a:pt x="2286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0" name="Freeform: Shape 369">
                  <a:extLst>
                    <a:ext uri="{FF2B5EF4-FFF2-40B4-BE49-F238E27FC236}">
                      <a16:creationId xmlns:a16="http://schemas.microsoft.com/office/drawing/2014/main" id="{9205B413-0720-DCC5-1097-77F095EC1D62}"/>
                    </a:ext>
                  </a:extLst>
                </p:cNvPr>
                <p:cNvSpPr/>
                <p:nvPr/>
              </p:nvSpPr>
              <p:spPr>
                <a:xfrm>
                  <a:off x="6336600" y="5540311"/>
                  <a:ext cx="15049" cy="10763"/>
                </a:xfrm>
                <a:custGeom>
                  <a:avLst/>
                  <a:gdLst>
                    <a:gd name="csX0" fmla="*/ 0 w 15049"/>
                    <a:gd name="csY0" fmla="*/ 0 h 10763"/>
                    <a:gd name="csX1" fmla="*/ 15050 w 15049"/>
                    <a:gd name="csY1" fmla="*/ 10763 h 1076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5049" h="10763">
                      <a:moveTo>
                        <a:pt x="0" y="0"/>
                      </a:moveTo>
                      <a:cubicBezTo>
                        <a:pt x="3143" y="5715"/>
                        <a:pt x="8668" y="9715"/>
                        <a:pt x="15050" y="10763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1" name="Freeform: Shape 370">
                  <a:extLst>
                    <a:ext uri="{FF2B5EF4-FFF2-40B4-BE49-F238E27FC236}">
                      <a16:creationId xmlns:a16="http://schemas.microsoft.com/office/drawing/2014/main" id="{FBF49A55-F212-5E5E-4EB6-199F39F073BA}"/>
                    </a:ext>
                  </a:extLst>
                </p:cNvPr>
                <p:cNvSpPr/>
                <p:nvPr/>
              </p:nvSpPr>
              <p:spPr>
                <a:xfrm>
                  <a:off x="5882829" y="5506973"/>
                  <a:ext cx="10572" cy="8061"/>
                </a:xfrm>
                <a:custGeom>
                  <a:avLst/>
                  <a:gdLst>
                    <a:gd name="csX0" fmla="*/ 0 w 10572"/>
                    <a:gd name="csY0" fmla="*/ 0 h 8061"/>
                    <a:gd name="csX1" fmla="*/ 10573 w 10572"/>
                    <a:gd name="csY1" fmla="*/ 8001 h 806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572" h="8061">
                      <a:moveTo>
                        <a:pt x="0" y="0"/>
                      </a:moveTo>
                      <a:cubicBezTo>
                        <a:pt x="857" y="5048"/>
                        <a:pt x="5525" y="8572"/>
                        <a:pt x="10573" y="8001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2" name="Freeform: Shape 371">
                  <a:extLst>
                    <a:ext uri="{FF2B5EF4-FFF2-40B4-BE49-F238E27FC236}">
                      <a16:creationId xmlns:a16="http://schemas.microsoft.com/office/drawing/2014/main" id="{48DF756E-E8FF-ED81-A5D2-B737064B6CA2}"/>
                    </a:ext>
                  </a:extLst>
                </p:cNvPr>
                <p:cNvSpPr/>
                <p:nvPr/>
              </p:nvSpPr>
              <p:spPr>
                <a:xfrm>
                  <a:off x="5882829" y="5472493"/>
                  <a:ext cx="7533" cy="34480"/>
                </a:xfrm>
                <a:custGeom>
                  <a:avLst/>
                  <a:gdLst>
                    <a:gd name="csX0" fmla="*/ 0 w 7533"/>
                    <a:gd name="csY0" fmla="*/ 34480 h 34480"/>
                    <a:gd name="csX1" fmla="*/ 1715 w 7533"/>
                    <a:gd name="csY1" fmla="*/ 0 h 344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533" h="34480">
                      <a:moveTo>
                        <a:pt x="0" y="34480"/>
                      </a:moveTo>
                      <a:cubicBezTo>
                        <a:pt x="9335" y="25146"/>
                        <a:pt x="10096" y="10287"/>
                        <a:pt x="1715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3" name="Freeform: Shape 372">
                  <a:extLst>
                    <a:ext uri="{FF2B5EF4-FFF2-40B4-BE49-F238E27FC236}">
                      <a16:creationId xmlns:a16="http://schemas.microsoft.com/office/drawing/2014/main" id="{C545F7B4-C525-8DD0-C4DD-F4E7591EFC94}"/>
                    </a:ext>
                  </a:extLst>
                </p:cNvPr>
                <p:cNvSpPr/>
                <p:nvPr/>
              </p:nvSpPr>
              <p:spPr>
                <a:xfrm>
                  <a:off x="5884544" y="5462110"/>
                  <a:ext cx="11810" cy="10382"/>
                </a:xfrm>
                <a:custGeom>
                  <a:avLst/>
                  <a:gdLst>
                    <a:gd name="csX0" fmla="*/ 0 w 11810"/>
                    <a:gd name="csY0" fmla="*/ 10382 h 10382"/>
                    <a:gd name="csX1" fmla="*/ 2381 w 11810"/>
                    <a:gd name="csY1" fmla="*/ 6096 h 10382"/>
                    <a:gd name="csX2" fmla="*/ 5048 w 11810"/>
                    <a:gd name="csY2" fmla="*/ 2857 h 10382"/>
                    <a:gd name="csX3" fmla="*/ 8001 w 11810"/>
                    <a:gd name="csY3" fmla="*/ 762 h 10382"/>
                    <a:gd name="csX4" fmla="*/ 10954 w 11810"/>
                    <a:gd name="csY4" fmla="*/ 0 h 10382"/>
                    <a:gd name="csX5" fmla="*/ 11811 w 11810"/>
                    <a:gd name="csY5" fmla="*/ 190 h 1038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</a:cxnLst>
                  <a:rect l="l" t="t" r="r" b="b"/>
                  <a:pathLst>
                    <a:path w="11810" h="10382">
                      <a:moveTo>
                        <a:pt x="0" y="10382"/>
                      </a:moveTo>
                      <a:lnTo>
                        <a:pt x="2381" y="6096"/>
                      </a:lnTo>
                      <a:lnTo>
                        <a:pt x="5048" y="2857"/>
                      </a:lnTo>
                      <a:lnTo>
                        <a:pt x="8001" y="762"/>
                      </a:lnTo>
                      <a:lnTo>
                        <a:pt x="10954" y="0"/>
                      </a:lnTo>
                      <a:lnTo>
                        <a:pt x="11811" y="19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4" name="Freeform: Shape 373">
                  <a:extLst>
                    <a:ext uri="{FF2B5EF4-FFF2-40B4-BE49-F238E27FC236}">
                      <a16:creationId xmlns:a16="http://schemas.microsoft.com/office/drawing/2014/main" id="{3B4B1D56-3C95-7C76-A15E-F06DB4179E01}"/>
                    </a:ext>
                  </a:extLst>
                </p:cNvPr>
                <p:cNvSpPr/>
                <p:nvPr/>
              </p:nvSpPr>
              <p:spPr>
                <a:xfrm>
                  <a:off x="5901499" y="5462682"/>
                  <a:ext cx="6381" cy="666"/>
                </a:xfrm>
                <a:custGeom>
                  <a:avLst/>
                  <a:gdLst>
                    <a:gd name="csX0" fmla="*/ 0 w 6381"/>
                    <a:gd name="csY0" fmla="*/ 0 h 666"/>
                    <a:gd name="csX1" fmla="*/ 6382 w 6381"/>
                    <a:gd name="csY1" fmla="*/ 667 h 6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381" h="666">
                      <a:moveTo>
                        <a:pt x="0" y="0"/>
                      </a:moveTo>
                      <a:lnTo>
                        <a:pt x="6382" y="667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5" name="Freeform: Shape 374">
                  <a:extLst>
                    <a:ext uri="{FF2B5EF4-FFF2-40B4-BE49-F238E27FC236}">
                      <a16:creationId xmlns:a16="http://schemas.microsoft.com/office/drawing/2014/main" id="{24122B15-D364-9718-E116-BEF693CB2182}"/>
                    </a:ext>
                  </a:extLst>
                </p:cNvPr>
                <p:cNvSpPr/>
                <p:nvPr/>
              </p:nvSpPr>
              <p:spPr>
                <a:xfrm>
                  <a:off x="5901499" y="5462682"/>
                  <a:ext cx="571" cy="95"/>
                </a:xfrm>
                <a:custGeom>
                  <a:avLst/>
                  <a:gdLst>
                    <a:gd name="csX0" fmla="*/ 571 w 571"/>
                    <a:gd name="csY0" fmla="*/ 95 h 95"/>
                    <a:gd name="csX1" fmla="*/ 0 w 571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71" h="95">
                      <a:moveTo>
                        <a:pt x="571" y="95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6" name="Freeform: Shape 375">
                  <a:extLst>
                    <a:ext uri="{FF2B5EF4-FFF2-40B4-BE49-F238E27FC236}">
                      <a16:creationId xmlns:a16="http://schemas.microsoft.com/office/drawing/2014/main" id="{0F038E35-77F8-DC7D-E0EB-5B83ADCAC456}"/>
                    </a:ext>
                  </a:extLst>
                </p:cNvPr>
                <p:cNvSpPr/>
                <p:nvPr/>
              </p:nvSpPr>
              <p:spPr>
                <a:xfrm>
                  <a:off x="6470903" y="5649658"/>
                  <a:ext cx="13811" cy="8572"/>
                </a:xfrm>
                <a:custGeom>
                  <a:avLst/>
                  <a:gdLst>
                    <a:gd name="csX0" fmla="*/ 13811 w 13811"/>
                    <a:gd name="csY0" fmla="*/ 0 h 8572"/>
                    <a:gd name="csX1" fmla="*/ 0 w 13811"/>
                    <a:gd name="csY1" fmla="*/ 8572 h 85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3811" h="8572">
                      <a:moveTo>
                        <a:pt x="13811" y="0"/>
                      </a:moveTo>
                      <a:lnTo>
                        <a:pt x="0" y="8572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7" name="Freeform: Shape 376">
                  <a:extLst>
                    <a:ext uri="{FF2B5EF4-FFF2-40B4-BE49-F238E27FC236}">
                      <a16:creationId xmlns:a16="http://schemas.microsoft.com/office/drawing/2014/main" id="{40975C34-4E7D-3173-C22B-C7233BCAA26F}"/>
                    </a:ext>
                  </a:extLst>
                </p:cNvPr>
                <p:cNvSpPr/>
                <p:nvPr/>
              </p:nvSpPr>
              <p:spPr>
                <a:xfrm>
                  <a:off x="6484714" y="5649658"/>
                  <a:ext cx="4857" cy="2381"/>
                </a:xfrm>
                <a:custGeom>
                  <a:avLst/>
                  <a:gdLst>
                    <a:gd name="csX0" fmla="*/ 0 w 4857"/>
                    <a:gd name="csY0" fmla="*/ 0 h 2381"/>
                    <a:gd name="csX1" fmla="*/ 4858 w 4857"/>
                    <a:gd name="csY1" fmla="*/ 2381 h 23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857" h="2381">
                      <a:moveTo>
                        <a:pt x="0" y="0"/>
                      </a:moveTo>
                      <a:lnTo>
                        <a:pt x="4858" y="2381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8" name="Freeform: Shape 377">
                  <a:extLst>
                    <a:ext uri="{FF2B5EF4-FFF2-40B4-BE49-F238E27FC236}">
                      <a16:creationId xmlns:a16="http://schemas.microsoft.com/office/drawing/2014/main" id="{21AE5347-6AAF-F4F0-89A8-EBC87175357B}"/>
                    </a:ext>
                  </a:extLst>
                </p:cNvPr>
                <p:cNvSpPr/>
                <p:nvPr/>
              </p:nvSpPr>
              <p:spPr>
                <a:xfrm>
                  <a:off x="6542722" y="5623940"/>
                  <a:ext cx="9525" cy="1619"/>
                </a:xfrm>
                <a:custGeom>
                  <a:avLst/>
                  <a:gdLst>
                    <a:gd name="csX0" fmla="*/ 0 w 9525"/>
                    <a:gd name="csY0" fmla="*/ 1619 h 1619"/>
                    <a:gd name="csX1" fmla="*/ 0 w 9525"/>
                    <a:gd name="csY1" fmla="*/ 0 h 161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1619">
                      <a:moveTo>
                        <a:pt x="0" y="1619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9" name="Freeform: Shape 378">
                  <a:extLst>
                    <a:ext uri="{FF2B5EF4-FFF2-40B4-BE49-F238E27FC236}">
                      <a16:creationId xmlns:a16="http://schemas.microsoft.com/office/drawing/2014/main" id="{DF22AECC-1A46-24D0-BF26-7410AD2C7E3F}"/>
                    </a:ext>
                  </a:extLst>
                </p:cNvPr>
                <p:cNvSpPr/>
                <p:nvPr/>
              </p:nvSpPr>
              <p:spPr>
                <a:xfrm>
                  <a:off x="6538245" y="5617558"/>
                  <a:ext cx="4476" cy="6381"/>
                </a:xfrm>
                <a:custGeom>
                  <a:avLst/>
                  <a:gdLst>
                    <a:gd name="csX0" fmla="*/ 4477 w 4476"/>
                    <a:gd name="csY0" fmla="*/ 6382 h 6381"/>
                    <a:gd name="csX1" fmla="*/ 0 w 4476"/>
                    <a:gd name="csY1" fmla="*/ 0 h 63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476" h="6381">
                      <a:moveTo>
                        <a:pt x="4477" y="6382"/>
                      </a:moveTo>
                      <a:cubicBezTo>
                        <a:pt x="3715" y="3810"/>
                        <a:pt x="2096" y="1619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" name="Freeform: Shape 379">
                  <a:extLst>
                    <a:ext uri="{FF2B5EF4-FFF2-40B4-BE49-F238E27FC236}">
                      <a16:creationId xmlns:a16="http://schemas.microsoft.com/office/drawing/2014/main" id="{1E71500B-88AF-CC2D-8F6A-C909DB11598E}"/>
                    </a:ext>
                  </a:extLst>
                </p:cNvPr>
                <p:cNvSpPr/>
                <p:nvPr/>
              </p:nvSpPr>
              <p:spPr>
                <a:xfrm>
                  <a:off x="6538245" y="5617558"/>
                  <a:ext cx="23336" cy="9525"/>
                </a:xfrm>
                <a:custGeom>
                  <a:avLst/>
                  <a:gdLst>
                    <a:gd name="csX0" fmla="*/ 0 w 23336"/>
                    <a:gd name="csY0" fmla="*/ 0 h 9525"/>
                    <a:gd name="csX1" fmla="*/ 23336 w 23336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3336" h="9525">
                      <a:moveTo>
                        <a:pt x="0" y="0"/>
                      </a:moveTo>
                      <a:lnTo>
                        <a:pt x="23336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1" name="Freeform: Shape 380">
                  <a:extLst>
                    <a:ext uri="{FF2B5EF4-FFF2-40B4-BE49-F238E27FC236}">
                      <a16:creationId xmlns:a16="http://schemas.microsoft.com/office/drawing/2014/main" id="{CADEFB76-1BD3-5A11-4808-310BA4CCBA1E}"/>
                    </a:ext>
                  </a:extLst>
                </p:cNvPr>
                <p:cNvSpPr/>
                <p:nvPr/>
              </p:nvSpPr>
              <p:spPr>
                <a:xfrm>
                  <a:off x="6411657" y="5675756"/>
                  <a:ext cx="14382" cy="9525"/>
                </a:xfrm>
                <a:custGeom>
                  <a:avLst/>
                  <a:gdLst>
                    <a:gd name="csX0" fmla="*/ 0 w 14382"/>
                    <a:gd name="csY0" fmla="*/ 0 h 9525"/>
                    <a:gd name="csX1" fmla="*/ 3905 w 14382"/>
                    <a:gd name="csY1" fmla="*/ 0 h 9525"/>
                    <a:gd name="csX2" fmla="*/ 7715 w 14382"/>
                    <a:gd name="csY2" fmla="*/ 0 h 9525"/>
                    <a:gd name="csX3" fmla="*/ 11430 w 14382"/>
                    <a:gd name="csY3" fmla="*/ 0 h 9525"/>
                    <a:gd name="csX4" fmla="*/ 14383 w 14382"/>
                    <a:gd name="csY4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4382" h="9525">
                      <a:moveTo>
                        <a:pt x="0" y="0"/>
                      </a:moveTo>
                      <a:lnTo>
                        <a:pt x="3905" y="0"/>
                      </a:lnTo>
                      <a:lnTo>
                        <a:pt x="7715" y="0"/>
                      </a:lnTo>
                      <a:lnTo>
                        <a:pt x="11430" y="0"/>
                      </a:lnTo>
                      <a:lnTo>
                        <a:pt x="14383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2" name="Freeform: Shape 381">
                  <a:extLst>
                    <a:ext uri="{FF2B5EF4-FFF2-40B4-BE49-F238E27FC236}">
                      <a16:creationId xmlns:a16="http://schemas.microsoft.com/office/drawing/2014/main" id="{F60C73F3-7A68-724B-788E-2A801FED0CA1}"/>
                    </a:ext>
                  </a:extLst>
                </p:cNvPr>
                <p:cNvSpPr/>
                <p:nvPr/>
              </p:nvSpPr>
              <p:spPr>
                <a:xfrm>
                  <a:off x="6406800" y="5675756"/>
                  <a:ext cx="3714" cy="9525"/>
                </a:xfrm>
                <a:custGeom>
                  <a:avLst/>
                  <a:gdLst>
                    <a:gd name="csX0" fmla="*/ 0 w 3714"/>
                    <a:gd name="csY0" fmla="*/ 0 h 9525"/>
                    <a:gd name="csX1" fmla="*/ 3715 w 3714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714" h="9525">
                      <a:moveTo>
                        <a:pt x="0" y="0"/>
                      </a:moveTo>
                      <a:lnTo>
                        <a:pt x="371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3" name="Freeform: Shape 382">
                  <a:extLst>
                    <a:ext uri="{FF2B5EF4-FFF2-40B4-BE49-F238E27FC236}">
                      <a16:creationId xmlns:a16="http://schemas.microsoft.com/office/drawing/2014/main" id="{9BF030AE-D407-072A-71BA-C3BF503C2AAE}"/>
                    </a:ext>
                  </a:extLst>
                </p:cNvPr>
                <p:cNvSpPr/>
                <p:nvPr/>
              </p:nvSpPr>
              <p:spPr>
                <a:xfrm>
                  <a:off x="6406800" y="5674804"/>
                  <a:ext cx="14001" cy="952"/>
                </a:xfrm>
                <a:custGeom>
                  <a:avLst/>
                  <a:gdLst>
                    <a:gd name="csX0" fmla="*/ 14002 w 14001"/>
                    <a:gd name="csY0" fmla="*/ 0 h 952"/>
                    <a:gd name="csX1" fmla="*/ 0 w 14001"/>
                    <a:gd name="csY1" fmla="*/ 953 h 95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4001" h="952">
                      <a:moveTo>
                        <a:pt x="14002" y="0"/>
                      </a:moveTo>
                      <a:lnTo>
                        <a:pt x="0" y="953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4" name="Freeform: Shape 383">
                  <a:extLst>
                    <a:ext uri="{FF2B5EF4-FFF2-40B4-BE49-F238E27FC236}">
                      <a16:creationId xmlns:a16="http://schemas.microsoft.com/office/drawing/2014/main" id="{BDC01DF1-B6AA-8E40-EDA0-5A3C55C73B8F}"/>
                    </a:ext>
                  </a:extLst>
                </p:cNvPr>
                <p:cNvSpPr/>
                <p:nvPr/>
              </p:nvSpPr>
              <p:spPr>
                <a:xfrm>
                  <a:off x="6420802" y="5674804"/>
                  <a:ext cx="5334" cy="381"/>
                </a:xfrm>
                <a:custGeom>
                  <a:avLst/>
                  <a:gdLst>
                    <a:gd name="csX0" fmla="*/ 0 w 5334"/>
                    <a:gd name="csY0" fmla="*/ 0 h 381"/>
                    <a:gd name="csX1" fmla="*/ 5334 w 5334"/>
                    <a:gd name="csY1" fmla="*/ 381 h 3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334" h="381">
                      <a:moveTo>
                        <a:pt x="0" y="0"/>
                      </a:moveTo>
                      <a:lnTo>
                        <a:pt x="5334" y="381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5" name="Freeform: Shape 384">
                  <a:extLst>
                    <a:ext uri="{FF2B5EF4-FFF2-40B4-BE49-F238E27FC236}">
                      <a16:creationId xmlns:a16="http://schemas.microsoft.com/office/drawing/2014/main" id="{9F75F15C-36AC-2E15-4E68-2E9F39808257}"/>
                    </a:ext>
                  </a:extLst>
                </p:cNvPr>
                <p:cNvSpPr/>
                <p:nvPr/>
              </p:nvSpPr>
              <p:spPr>
                <a:xfrm>
                  <a:off x="6494430" y="5663088"/>
                  <a:ext cx="9525" cy="1143"/>
                </a:xfrm>
                <a:custGeom>
                  <a:avLst/>
                  <a:gdLst>
                    <a:gd name="csX0" fmla="*/ 0 w 9525"/>
                    <a:gd name="csY0" fmla="*/ 1143 h 1143"/>
                    <a:gd name="csX1" fmla="*/ 0 w 9525"/>
                    <a:gd name="csY1" fmla="*/ 0 h 114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1143">
                      <a:moveTo>
                        <a:pt x="0" y="1143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6" name="Freeform: Shape 385">
                  <a:extLst>
                    <a:ext uri="{FF2B5EF4-FFF2-40B4-BE49-F238E27FC236}">
                      <a16:creationId xmlns:a16="http://schemas.microsoft.com/office/drawing/2014/main" id="{DAF57C06-CAFB-5019-D1B3-114782226A02}"/>
                    </a:ext>
                  </a:extLst>
                </p:cNvPr>
                <p:cNvSpPr/>
                <p:nvPr/>
              </p:nvSpPr>
              <p:spPr>
                <a:xfrm>
                  <a:off x="6474332" y="5658420"/>
                  <a:ext cx="20097" cy="4667"/>
                </a:xfrm>
                <a:custGeom>
                  <a:avLst/>
                  <a:gdLst>
                    <a:gd name="csX0" fmla="*/ 20098 w 20097"/>
                    <a:gd name="csY0" fmla="*/ 4667 h 4667"/>
                    <a:gd name="csX1" fmla="*/ 0 w 20097"/>
                    <a:gd name="csY1" fmla="*/ 0 h 466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0097" h="4667">
                      <a:moveTo>
                        <a:pt x="20098" y="4667"/>
                      </a:moveTo>
                      <a:cubicBezTo>
                        <a:pt x="13811" y="1619"/>
                        <a:pt x="6953" y="0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7" name="Freeform: Shape 386">
                  <a:extLst>
                    <a:ext uri="{FF2B5EF4-FFF2-40B4-BE49-F238E27FC236}">
                      <a16:creationId xmlns:a16="http://schemas.microsoft.com/office/drawing/2014/main" id="{9F403888-EC73-86B1-9AB7-711EFCE435F3}"/>
                    </a:ext>
                  </a:extLst>
                </p:cNvPr>
                <p:cNvSpPr/>
                <p:nvPr/>
              </p:nvSpPr>
              <p:spPr>
                <a:xfrm>
                  <a:off x="6470903" y="5658230"/>
                  <a:ext cx="2381" cy="190"/>
                </a:xfrm>
                <a:custGeom>
                  <a:avLst/>
                  <a:gdLst>
                    <a:gd name="csX0" fmla="*/ 2381 w 2381"/>
                    <a:gd name="csY0" fmla="*/ 190 h 190"/>
                    <a:gd name="csX1" fmla="*/ 0 w 2381"/>
                    <a:gd name="csY1" fmla="*/ 0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381" h="190">
                      <a:moveTo>
                        <a:pt x="2381" y="19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8" name="Freeform: Shape 387">
                  <a:extLst>
                    <a:ext uri="{FF2B5EF4-FFF2-40B4-BE49-F238E27FC236}">
                      <a16:creationId xmlns:a16="http://schemas.microsoft.com/office/drawing/2014/main" id="{B1375C7D-9E95-B453-A33F-D057BEA049BB}"/>
                    </a:ext>
                  </a:extLst>
                </p:cNvPr>
                <p:cNvSpPr/>
                <p:nvPr/>
              </p:nvSpPr>
              <p:spPr>
                <a:xfrm>
                  <a:off x="6473284" y="5658420"/>
                  <a:ext cx="952" cy="95"/>
                </a:xfrm>
                <a:custGeom>
                  <a:avLst/>
                  <a:gdLst>
                    <a:gd name="csX0" fmla="*/ 952 w 952"/>
                    <a:gd name="csY0" fmla="*/ 95 h 95"/>
                    <a:gd name="csX1" fmla="*/ 0 w 952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" h="95">
                      <a:moveTo>
                        <a:pt x="952" y="95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9" name="Freeform: Shape 388">
                  <a:extLst>
                    <a:ext uri="{FF2B5EF4-FFF2-40B4-BE49-F238E27FC236}">
                      <a16:creationId xmlns:a16="http://schemas.microsoft.com/office/drawing/2014/main" id="{E3D2FC9A-46D0-CC71-7AB2-19D525976ED9}"/>
                    </a:ext>
                  </a:extLst>
                </p:cNvPr>
                <p:cNvSpPr/>
                <p:nvPr/>
              </p:nvSpPr>
              <p:spPr>
                <a:xfrm>
                  <a:off x="6410515" y="5675756"/>
                  <a:ext cx="1142" cy="9525"/>
                </a:xfrm>
                <a:custGeom>
                  <a:avLst/>
                  <a:gdLst>
                    <a:gd name="csX0" fmla="*/ 1143 w 1142"/>
                    <a:gd name="csY0" fmla="*/ 0 h 9525"/>
                    <a:gd name="csX1" fmla="*/ 0 w 1142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142" h="9525">
                      <a:moveTo>
                        <a:pt x="1143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0" name="Freeform: Shape 389">
                  <a:extLst>
                    <a:ext uri="{FF2B5EF4-FFF2-40B4-BE49-F238E27FC236}">
                      <a16:creationId xmlns:a16="http://schemas.microsoft.com/office/drawing/2014/main" id="{EA45086A-610F-0B97-859D-1FC97AC53914}"/>
                    </a:ext>
                  </a:extLst>
                </p:cNvPr>
                <p:cNvSpPr/>
                <p:nvPr/>
              </p:nvSpPr>
              <p:spPr>
                <a:xfrm>
                  <a:off x="6489858" y="5652515"/>
                  <a:ext cx="190" cy="190"/>
                </a:xfrm>
                <a:custGeom>
                  <a:avLst/>
                  <a:gdLst>
                    <a:gd name="csX0" fmla="*/ 190 w 190"/>
                    <a:gd name="csY0" fmla="*/ 0 h 190"/>
                    <a:gd name="csX1" fmla="*/ 0 w 190"/>
                    <a:gd name="csY1" fmla="*/ 190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" h="190">
                      <a:moveTo>
                        <a:pt x="190" y="0"/>
                      </a:moveTo>
                      <a:lnTo>
                        <a:pt x="0" y="19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1" name="Freeform: Shape 390">
                  <a:extLst>
                    <a:ext uri="{FF2B5EF4-FFF2-40B4-BE49-F238E27FC236}">
                      <a16:creationId xmlns:a16="http://schemas.microsoft.com/office/drawing/2014/main" id="{70DC0DCB-D7AB-F16E-3E09-6F6F92067FC0}"/>
                    </a:ext>
                  </a:extLst>
                </p:cNvPr>
                <p:cNvSpPr/>
                <p:nvPr/>
              </p:nvSpPr>
              <p:spPr>
                <a:xfrm>
                  <a:off x="6126574" y="5579553"/>
                  <a:ext cx="3333" cy="381"/>
                </a:xfrm>
                <a:custGeom>
                  <a:avLst/>
                  <a:gdLst>
                    <a:gd name="csX0" fmla="*/ 3334 w 3333"/>
                    <a:gd name="csY0" fmla="*/ 286 h 381"/>
                    <a:gd name="csX1" fmla="*/ 1524 w 3333"/>
                    <a:gd name="csY1" fmla="*/ 381 h 381"/>
                    <a:gd name="csX2" fmla="*/ 0 w 3333"/>
                    <a:gd name="csY2" fmla="*/ 0 h 3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3333" h="381">
                      <a:moveTo>
                        <a:pt x="3334" y="286"/>
                      </a:moveTo>
                      <a:lnTo>
                        <a:pt x="1524" y="38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2" name="Freeform: Shape 391">
                  <a:extLst>
                    <a:ext uri="{FF2B5EF4-FFF2-40B4-BE49-F238E27FC236}">
                      <a16:creationId xmlns:a16="http://schemas.microsoft.com/office/drawing/2014/main" id="{5B2CF3EA-06CD-0513-76EE-845FE0CC91D4}"/>
                    </a:ext>
                  </a:extLst>
                </p:cNvPr>
                <p:cNvSpPr/>
                <p:nvPr/>
              </p:nvSpPr>
              <p:spPr>
                <a:xfrm>
                  <a:off x="6450900" y="5188933"/>
                  <a:ext cx="36861" cy="233933"/>
                </a:xfrm>
                <a:custGeom>
                  <a:avLst/>
                  <a:gdLst>
                    <a:gd name="csX0" fmla="*/ 36862 w 36861"/>
                    <a:gd name="csY0" fmla="*/ 0 h 233933"/>
                    <a:gd name="csX1" fmla="*/ 30385 w 36861"/>
                    <a:gd name="csY1" fmla="*/ 58579 h 233933"/>
                    <a:gd name="csX2" fmla="*/ 22003 w 36861"/>
                    <a:gd name="csY2" fmla="*/ 116967 h 233933"/>
                    <a:gd name="csX3" fmla="*/ 21717 w 36861"/>
                    <a:gd name="csY3" fmla="*/ 118586 h 233933"/>
                    <a:gd name="csX4" fmla="*/ 11525 w 36861"/>
                    <a:gd name="csY4" fmla="*/ 175165 h 233933"/>
                    <a:gd name="csX5" fmla="*/ 0 w 36861"/>
                    <a:gd name="csY5" fmla="*/ 233934 h 23393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</a:cxnLst>
                  <a:rect l="l" t="t" r="r" b="b"/>
                  <a:pathLst>
                    <a:path w="36861" h="233933">
                      <a:moveTo>
                        <a:pt x="36862" y="0"/>
                      </a:moveTo>
                      <a:lnTo>
                        <a:pt x="30385" y="58579"/>
                      </a:lnTo>
                      <a:lnTo>
                        <a:pt x="22003" y="116967"/>
                      </a:lnTo>
                      <a:lnTo>
                        <a:pt x="21717" y="118586"/>
                      </a:lnTo>
                      <a:lnTo>
                        <a:pt x="11525" y="175165"/>
                      </a:lnTo>
                      <a:lnTo>
                        <a:pt x="0" y="233934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3" name="Freeform: Shape 392">
                  <a:extLst>
                    <a:ext uri="{FF2B5EF4-FFF2-40B4-BE49-F238E27FC236}">
                      <a16:creationId xmlns:a16="http://schemas.microsoft.com/office/drawing/2014/main" id="{4FD3DD03-172D-B39B-9EF5-74169916F6E4}"/>
                    </a:ext>
                  </a:extLst>
                </p:cNvPr>
                <p:cNvSpPr/>
                <p:nvPr/>
              </p:nvSpPr>
              <p:spPr>
                <a:xfrm>
                  <a:off x="6387274" y="5460872"/>
                  <a:ext cx="4571" cy="7429"/>
                </a:xfrm>
                <a:custGeom>
                  <a:avLst/>
                  <a:gdLst>
                    <a:gd name="csX0" fmla="*/ 0 w 4571"/>
                    <a:gd name="csY0" fmla="*/ 7429 h 7429"/>
                    <a:gd name="csX1" fmla="*/ 2572 w 4571"/>
                    <a:gd name="csY1" fmla="*/ 4096 h 7429"/>
                    <a:gd name="csX2" fmla="*/ 4572 w 4571"/>
                    <a:gd name="csY2" fmla="*/ 0 h 742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4571" h="7429">
                      <a:moveTo>
                        <a:pt x="0" y="7429"/>
                      </a:moveTo>
                      <a:lnTo>
                        <a:pt x="2572" y="4096"/>
                      </a:lnTo>
                      <a:lnTo>
                        <a:pt x="4572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4" name="Freeform: Shape 393">
                  <a:extLst>
                    <a:ext uri="{FF2B5EF4-FFF2-40B4-BE49-F238E27FC236}">
                      <a16:creationId xmlns:a16="http://schemas.microsoft.com/office/drawing/2014/main" id="{DDBD9E0A-476A-8610-01E0-5B4459BE4173}"/>
                    </a:ext>
                  </a:extLst>
                </p:cNvPr>
                <p:cNvSpPr/>
                <p:nvPr/>
              </p:nvSpPr>
              <p:spPr>
                <a:xfrm>
                  <a:off x="6340220" y="5548502"/>
                  <a:ext cx="34290" cy="22193"/>
                </a:xfrm>
                <a:custGeom>
                  <a:avLst/>
                  <a:gdLst>
                    <a:gd name="csX0" fmla="*/ 34290 w 34290"/>
                    <a:gd name="csY0" fmla="*/ 0 h 22193"/>
                    <a:gd name="csX1" fmla="*/ 17717 w 34290"/>
                    <a:gd name="csY1" fmla="*/ 12573 h 22193"/>
                    <a:gd name="csX2" fmla="*/ 0 w 34290"/>
                    <a:gd name="csY2" fmla="*/ 22193 h 2219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34290" h="22193">
                      <a:moveTo>
                        <a:pt x="34290" y="0"/>
                      </a:moveTo>
                      <a:lnTo>
                        <a:pt x="17717" y="12573"/>
                      </a:lnTo>
                      <a:lnTo>
                        <a:pt x="0" y="22193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5" name="Freeform: Shape 394">
                  <a:extLst>
                    <a:ext uri="{FF2B5EF4-FFF2-40B4-BE49-F238E27FC236}">
                      <a16:creationId xmlns:a16="http://schemas.microsoft.com/office/drawing/2014/main" id="{FA808371-8EB2-69AA-A52D-902083E8DC29}"/>
                    </a:ext>
                  </a:extLst>
                </p:cNvPr>
                <p:cNvSpPr/>
                <p:nvPr/>
              </p:nvSpPr>
              <p:spPr>
                <a:xfrm>
                  <a:off x="6327837" y="5570695"/>
                  <a:ext cx="12382" cy="8762"/>
                </a:xfrm>
                <a:custGeom>
                  <a:avLst/>
                  <a:gdLst>
                    <a:gd name="csX0" fmla="*/ 12383 w 12382"/>
                    <a:gd name="csY0" fmla="*/ 0 h 8762"/>
                    <a:gd name="csX1" fmla="*/ 7811 w 12382"/>
                    <a:gd name="csY1" fmla="*/ 2096 h 8762"/>
                    <a:gd name="csX2" fmla="*/ 4096 w 12382"/>
                    <a:gd name="csY2" fmla="*/ 4000 h 8762"/>
                    <a:gd name="csX3" fmla="*/ 1429 w 12382"/>
                    <a:gd name="csY3" fmla="*/ 5620 h 8762"/>
                    <a:gd name="csX4" fmla="*/ 95 w 12382"/>
                    <a:gd name="csY4" fmla="*/ 6858 h 8762"/>
                    <a:gd name="csX5" fmla="*/ 0 w 12382"/>
                    <a:gd name="csY5" fmla="*/ 7715 h 8762"/>
                    <a:gd name="csX6" fmla="*/ 1048 w 12382"/>
                    <a:gd name="csY6" fmla="*/ 8287 h 8762"/>
                    <a:gd name="csX7" fmla="*/ 3238 w 12382"/>
                    <a:gd name="csY7" fmla="*/ 8668 h 8762"/>
                    <a:gd name="csX8" fmla="*/ 6382 w 12382"/>
                    <a:gd name="csY8" fmla="*/ 8763 h 876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" h="8762">
                      <a:moveTo>
                        <a:pt x="12383" y="0"/>
                      </a:moveTo>
                      <a:lnTo>
                        <a:pt x="7811" y="2096"/>
                      </a:lnTo>
                      <a:lnTo>
                        <a:pt x="4096" y="4000"/>
                      </a:lnTo>
                      <a:lnTo>
                        <a:pt x="1429" y="5620"/>
                      </a:lnTo>
                      <a:lnTo>
                        <a:pt x="95" y="6858"/>
                      </a:lnTo>
                      <a:lnTo>
                        <a:pt x="0" y="7715"/>
                      </a:lnTo>
                      <a:lnTo>
                        <a:pt x="1048" y="8287"/>
                      </a:lnTo>
                      <a:lnTo>
                        <a:pt x="3238" y="8668"/>
                      </a:lnTo>
                      <a:lnTo>
                        <a:pt x="6382" y="8763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6" name="Freeform: Shape 395">
                  <a:extLst>
                    <a:ext uri="{FF2B5EF4-FFF2-40B4-BE49-F238E27FC236}">
                      <a16:creationId xmlns:a16="http://schemas.microsoft.com/office/drawing/2014/main" id="{4AE969DC-7521-B707-B593-C284A896153B}"/>
                    </a:ext>
                  </a:extLst>
                </p:cNvPr>
                <p:cNvSpPr/>
                <p:nvPr/>
              </p:nvSpPr>
              <p:spPr>
                <a:xfrm>
                  <a:off x="6316598" y="5579649"/>
                  <a:ext cx="20859" cy="380"/>
                </a:xfrm>
                <a:custGeom>
                  <a:avLst/>
                  <a:gdLst>
                    <a:gd name="csX0" fmla="*/ 0 w 20859"/>
                    <a:gd name="csY0" fmla="*/ 381 h 380"/>
                    <a:gd name="csX1" fmla="*/ 20860 w 20859"/>
                    <a:gd name="csY1" fmla="*/ 0 h 3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0859" h="380">
                      <a:moveTo>
                        <a:pt x="0" y="381"/>
                      </a:moveTo>
                      <a:cubicBezTo>
                        <a:pt x="6953" y="381"/>
                        <a:pt x="13906" y="286"/>
                        <a:pt x="2086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7" name="Freeform: Shape 396">
                  <a:extLst>
                    <a:ext uri="{FF2B5EF4-FFF2-40B4-BE49-F238E27FC236}">
                      <a16:creationId xmlns:a16="http://schemas.microsoft.com/office/drawing/2014/main" id="{9B3A5C14-A82D-DA50-606E-72269C265CF7}"/>
                    </a:ext>
                  </a:extLst>
                </p:cNvPr>
                <p:cNvSpPr/>
                <p:nvPr/>
              </p:nvSpPr>
              <p:spPr>
                <a:xfrm>
                  <a:off x="5920289" y="5545359"/>
                  <a:ext cx="735" cy="12668"/>
                </a:xfrm>
                <a:custGeom>
                  <a:avLst/>
                  <a:gdLst>
                    <a:gd name="csX0" fmla="*/ 736 w 735"/>
                    <a:gd name="csY0" fmla="*/ 0 h 12668"/>
                    <a:gd name="csX1" fmla="*/ 260 w 735"/>
                    <a:gd name="csY1" fmla="*/ 12668 h 126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35" h="12668">
                      <a:moveTo>
                        <a:pt x="736" y="0"/>
                      </a:moveTo>
                      <a:cubicBezTo>
                        <a:pt x="-26" y="4191"/>
                        <a:pt x="-217" y="8382"/>
                        <a:pt x="260" y="12668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8" name="Freeform: Shape 397">
                  <a:extLst>
                    <a:ext uri="{FF2B5EF4-FFF2-40B4-BE49-F238E27FC236}">
                      <a16:creationId xmlns:a16="http://schemas.microsoft.com/office/drawing/2014/main" id="{8ED67297-5535-3262-5D54-000D6E2A0A3B}"/>
                    </a:ext>
                  </a:extLst>
                </p:cNvPr>
                <p:cNvSpPr/>
                <p:nvPr/>
              </p:nvSpPr>
              <p:spPr>
                <a:xfrm>
                  <a:off x="5920549" y="5558027"/>
                  <a:ext cx="4762" cy="15144"/>
                </a:xfrm>
                <a:custGeom>
                  <a:avLst/>
                  <a:gdLst>
                    <a:gd name="csX0" fmla="*/ 0 w 4762"/>
                    <a:gd name="csY0" fmla="*/ 0 h 15144"/>
                    <a:gd name="csX1" fmla="*/ 4763 w 4762"/>
                    <a:gd name="csY1" fmla="*/ 15145 h 1514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762" h="15144">
                      <a:moveTo>
                        <a:pt x="0" y="0"/>
                      </a:moveTo>
                      <a:cubicBezTo>
                        <a:pt x="476" y="5334"/>
                        <a:pt x="2096" y="10478"/>
                        <a:pt x="4763" y="15145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9" name="Freeform: Shape 398">
                  <a:extLst>
                    <a:ext uri="{FF2B5EF4-FFF2-40B4-BE49-F238E27FC236}">
                      <a16:creationId xmlns:a16="http://schemas.microsoft.com/office/drawing/2014/main" id="{F0EE30A2-E7BC-746D-7346-DB20BD1EFE13}"/>
                    </a:ext>
                  </a:extLst>
                </p:cNvPr>
                <p:cNvSpPr/>
                <p:nvPr/>
              </p:nvSpPr>
              <p:spPr>
                <a:xfrm>
                  <a:off x="5882830" y="5472493"/>
                  <a:ext cx="1714" cy="34480"/>
                </a:xfrm>
                <a:custGeom>
                  <a:avLst/>
                  <a:gdLst>
                    <a:gd name="csX0" fmla="*/ 0 w 1714"/>
                    <a:gd name="csY0" fmla="*/ 34481 h 34480"/>
                    <a:gd name="csX1" fmla="*/ 1715 w 1714"/>
                    <a:gd name="csY1" fmla="*/ 0 h 344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714" h="34480">
                      <a:moveTo>
                        <a:pt x="0" y="34481"/>
                      </a:moveTo>
                      <a:lnTo>
                        <a:pt x="171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0" name="Freeform: Shape 399">
                  <a:extLst>
                    <a:ext uri="{FF2B5EF4-FFF2-40B4-BE49-F238E27FC236}">
                      <a16:creationId xmlns:a16="http://schemas.microsoft.com/office/drawing/2014/main" id="{2C201091-9B65-EC83-A898-90A0568E43CF}"/>
                    </a:ext>
                  </a:extLst>
                </p:cNvPr>
                <p:cNvSpPr/>
                <p:nvPr/>
              </p:nvSpPr>
              <p:spPr>
                <a:xfrm>
                  <a:off x="6009703" y="5668136"/>
                  <a:ext cx="7143" cy="7143"/>
                </a:xfrm>
                <a:custGeom>
                  <a:avLst/>
                  <a:gdLst>
                    <a:gd name="csX0" fmla="*/ 0 w 7143"/>
                    <a:gd name="csY0" fmla="*/ 7144 h 7143"/>
                    <a:gd name="csX1" fmla="*/ 7144 w 7143"/>
                    <a:gd name="csY1" fmla="*/ 0 h 714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143" h="7143">
                      <a:moveTo>
                        <a:pt x="0" y="7144"/>
                      </a:moveTo>
                      <a:cubicBezTo>
                        <a:pt x="3620" y="6572"/>
                        <a:pt x="6477" y="3714"/>
                        <a:pt x="7144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1" name="Freeform: Shape 400">
                  <a:extLst>
                    <a:ext uri="{FF2B5EF4-FFF2-40B4-BE49-F238E27FC236}">
                      <a16:creationId xmlns:a16="http://schemas.microsoft.com/office/drawing/2014/main" id="{774F0FCA-6CF0-6F60-5365-24606D968607}"/>
                    </a:ext>
                  </a:extLst>
                </p:cNvPr>
                <p:cNvSpPr/>
                <p:nvPr/>
              </p:nvSpPr>
              <p:spPr>
                <a:xfrm>
                  <a:off x="5952648" y="5617558"/>
                  <a:ext cx="57054" cy="57721"/>
                </a:xfrm>
                <a:custGeom>
                  <a:avLst/>
                  <a:gdLst>
                    <a:gd name="csX0" fmla="*/ 0 w 57054"/>
                    <a:gd name="csY0" fmla="*/ 0 h 57721"/>
                    <a:gd name="csX1" fmla="*/ 2572 w 57054"/>
                    <a:gd name="csY1" fmla="*/ 11240 h 57721"/>
                    <a:gd name="csX2" fmla="*/ 6667 w 57054"/>
                    <a:gd name="csY2" fmla="*/ 21717 h 57721"/>
                    <a:gd name="csX3" fmla="*/ 12097 w 57054"/>
                    <a:gd name="csY3" fmla="*/ 31052 h 57721"/>
                    <a:gd name="csX4" fmla="*/ 18859 w 57054"/>
                    <a:gd name="csY4" fmla="*/ 39339 h 57721"/>
                    <a:gd name="csX5" fmla="*/ 26861 w 57054"/>
                    <a:gd name="csY5" fmla="*/ 46292 h 57721"/>
                    <a:gd name="csX6" fmla="*/ 36100 w 57054"/>
                    <a:gd name="csY6" fmla="*/ 51721 h 57721"/>
                    <a:gd name="csX7" fmla="*/ 46196 w 57054"/>
                    <a:gd name="csY7" fmla="*/ 55626 h 57721"/>
                    <a:gd name="csX8" fmla="*/ 57055 w 57054"/>
                    <a:gd name="csY8" fmla="*/ 57722 h 5772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57054" h="57721">
                      <a:moveTo>
                        <a:pt x="0" y="0"/>
                      </a:moveTo>
                      <a:lnTo>
                        <a:pt x="2572" y="11240"/>
                      </a:lnTo>
                      <a:lnTo>
                        <a:pt x="6667" y="21717"/>
                      </a:lnTo>
                      <a:lnTo>
                        <a:pt x="12097" y="31052"/>
                      </a:lnTo>
                      <a:lnTo>
                        <a:pt x="18859" y="39339"/>
                      </a:lnTo>
                      <a:lnTo>
                        <a:pt x="26861" y="46292"/>
                      </a:lnTo>
                      <a:lnTo>
                        <a:pt x="36100" y="51721"/>
                      </a:lnTo>
                      <a:lnTo>
                        <a:pt x="46196" y="55626"/>
                      </a:lnTo>
                      <a:lnTo>
                        <a:pt x="57055" y="57722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2" name="Freeform: Shape 401">
                  <a:extLst>
                    <a:ext uri="{FF2B5EF4-FFF2-40B4-BE49-F238E27FC236}">
                      <a16:creationId xmlns:a16="http://schemas.microsoft.com/office/drawing/2014/main" id="{DD5FCB44-797E-C6F6-0858-F3D12C52D7ED}"/>
                    </a:ext>
                  </a:extLst>
                </p:cNvPr>
                <p:cNvSpPr/>
                <p:nvPr/>
              </p:nvSpPr>
              <p:spPr>
                <a:xfrm>
                  <a:off x="5872638" y="5527261"/>
                  <a:ext cx="15525" cy="53149"/>
                </a:xfrm>
                <a:custGeom>
                  <a:avLst/>
                  <a:gdLst>
                    <a:gd name="csX0" fmla="*/ 15526 w 15525"/>
                    <a:gd name="csY0" fmla="*/ 53054 h 53149"/>
                    <a:gd name="csX1" fmla="*/ 14668 w 15525"/>
                    <a:gd name="csY1" fmla="*/ 53149 h 53149"/>
                    <a:gd name="csX2" fmla="*/ 10477 w 15525"/>
                    <a:gd name="csY2" fmla="*/ 51816 h 53149"/>
                    <a:gd name="csX3" fmla="*/ 6667 w 15525"/>
                    <a:gd name="csY3" fmla="*/ 48482 h 53149"/>
                    <a:gd name="csX4" fmla="*/ 3524 w 15525"/>
                    <a:gd name="csY4" fmla="*/ 43624 h 53149"/>
                    <a:gd name="csX5" fmla="*/ 1238 w 15525"/>
                    <a:gd name="csY5" fmla="*/ 37338 h 53149"/>
                    <a:gd name="csX6" fmla="*/ 0 w 15525"/>
                    <a:gd name="csY6" fmla="*/ 30289 h 53149"/>
                    <a:gd name="csX7" fmla="*/ 0 w 15525"/>
                    <a:gd name="csY7" fmla="*/ 23050 h 53149"/>
                    <a:gd name="csX8" fmla="*/ 1143 w 15525"/>
                    <a:gd name="csY8" fmla="*/ 16002 h 53149"/>
                    <a:gd name="csX9" fmla="*/ 3334 w 15525"/>
                    <a:gd name="csY9" fmla="*/ 9715 h 53149"/>
                    <a:gd name="csX10" fmla="*/ 6382 w 15525"/>
                    <a:gd name="csY10" fmla="*/ 4763 h 53149"/>
                    <a:gd name="csX11" fmla="*/ 10192 w 15525"/>
                    <a:gd name="csY11" fmla="*/ 1429 h 53149"/>
                    <a:gd name="csX12" fmla="*/ 14383 w 15525"/>
                    <a:gd name="csY12" fmla="*/ 0 h 53149"/>
                    <a:gd name="csX13" fmla="*/ 15240 w 15525"/>
                    <a:gd name="csY13" fmla="*/ 95 h 5314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15525" h="53149">
                      <a:moveTo>
                        <a:pt x="15526" y="53054"/>
                      </a:moveTo>
                      <a:lnTo>
                        <a:pt x="14668" y="53149"/>
                      </a:lnTo>
                      <a:lnTo>
                        <a:pt x="10477" y="51816"/>
                      </a:lnTo>
                      <a:lnTo>
                        <a:pt x="6667" y="48482"/>
                      </a:lnTo>
                      <a:lnTo>
                        <a:pt x="3524" y="43624"/>
                      </a:lnTo>
                      <a:lnTo>
                        <a:pt x="1238" y="37338"/>
                      </a:lnTo>
                      <a:lnTo>
                        <a:pt x="0" y="30289"/>
                      </a:lnTo>
                      <a:lnTo>
                        <a:pt x="0" y="23050"/>
                      </a:lnTo>
                      <a:lnTo>
                        <a:pt x="1143" y="16002"/>
                      </a:lnTo>
                      <a:lnTo>
                        <a:pt x="3334" y="9715"/>
                      </a:lnTo>
                      <a:lnTo>
                        <a:pt x="6382" y="4763"/>
                      </a:lnTo>
                      <a:lnTo>
                        <a:pt x="10192" y="1429"/>
                      </a:lnTo>
                      <a:lnTo>
                        <a:pt x="14383" y="0"/>
                      </a:lnTo>
                      <a:lnTo>
                        <a:pt x="15240" y="95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3" name="Freeform: Shape 402">
                  <a:extLst>
                    <a:ext uri="{FF2B5EF4-FFF2-40B4-BE49-F238E27FC236}">
                      <a16:creationId xmlns:a16="http://schemas.microsoft.com/office/drawing/2014/main" id="{97EEBB7B-3CFF-6B1E-FC93-18911CDABDB6}"/>
                    </a:ext>
                  </a:extLst>
                </p:cNvPr>
                <p:cNvSpPr/>
                <p:nvPr/>
              </p:nvSpPr>
              <p:spPr>
                <a:xfrm>
                  <a:off x="5890735" y="5527547"/>
                  <a:ext cx="1524" cy="9525"/>
                </a:xfrm>
                <a:custGeom>
                  <a:avLst/>
                  <a:gdLst>
                    <a:gd name="csX0" fmla="*/ 0 w 1524"/>
                    <a:gd name="csY0" fmla="*/ 0 h 9525"/>
                    <a:gd name="csX1" fmla="*/ 1524 w 1524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524" h="9525">
                      <a:moveTo>
                        <a:pt x="0" y="0"/>
                      </a:moveTo>
                      <a:lnTo>
                        <a:pt x="1524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4" name="Freeform: Shape 403">
                  <a:extLst>
                    <a:ext uri="{FF2B5EF4-FFF2-40B4-BE49-F238E27FC236}">
                      <a16:creationId xmlns:a16="http://schemas.microsoft.com/office/drawing/2014/main" id="{B85073EF-C429-3C10-814D-A4F5612C510C}"/>
                    </a:ext>
                  </a:extLst>
                </p:cNvPr>
                <p:cNvSpPr/>
                <p:nvPr/>
              </p:nvSpPr>
              <p:spPr>
                <a:xfrm>
                  <a:off x="5890735" y="5527357"/>
                  <a:ext cx="571" cy="190"/>
                </a:xfrm>
                <a:custGeom>
                  <a:avLst/>
                  <a:gdLst>
                    <a:gd name="csX0" fmla="*/ 571 w 571"/>
                    <a:gd name="csY0" fmla="*/ 0 h 190"/>
                    <a:gd name="csX1" fmla="*/ 0 w 571"/>
                    <a:gd name="csY1" fmla="*/ 191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71" h="190">
                      <a:moveTo>
                        <a:pt x="571" y="0"/>
                      </a:moveTo>
                      <a:lnTo>
                        <a:pt x="0" y="191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5" name="Freeform: Shape 404">
                  <a:extLst>
                    <a:ext uri="{FF2B5EF4-FFF2-40B4-BE49-F238E27FC236}">
                      <a16:creationId xmlns:a16="http://schemas.microsoft.com/office/drawing/2014/main" id="{918CBDA5-E989-CA68-29B9-3DF5C33CE7AC}"/>
                    </a:ext>
                  </a:extLst>
                </p:cNvPr>
                <p:cNvSpPr/>
                <p:nvPr/>
              </p:nvSpPr>
              <p:spPr>
                <a:xfrm>
                  <a:off x="5927216" y="5631846"/>
                  <a:ext cx="8667" cy="6191"/>
                </a:xfrm>
                <a:custGeom>
                  <a:avLst/>
                  <a:gdLst>
                    <a:gd name="csX0" fmla="*/ 0 w 8667"/>
                    <a:gd name="csY0" fmla="*/ 6191 h 6191"/>
                    <a:gd name="csX1" fmla="*/ 8668 w 8667"/>
                    <a:gd name="csY1" fmla="*/ 0 h 619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667" h="6191">
                      <a:moveTo>
                        <a:pt x="0" y="6191"/>
                      </a:moveTo>
                      <a:cubicBezTo>
                        <a:pt x="3620" y="5429"/>
                        <a:pt x="6763" y="3238"/>
                        <a:pt x="8668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6" name="Freeform: Shape 405">
                  <a:extLst>
                    <a:ext uri="{FF2B5EF4-FFF2-40B4-BE49-F238E27FC236}">
                      <a16:creationId xmlns:a16="http://schemas.microsoft.com/office/drawing/2014/main" id="{F9B40EEF-BE5C-441B-7263-3B592E612C8E}"/>
                    </a:ext>
                  </a:extLst>
                </p:cNvPr>
                <p:cNvSpPr/>
                <p:nvPr/>
              </p:nvSpPr>
              <p:spPr>
                <a:xfrm>
                  <a:off x="5932455" y="5617653"/>
                  <a:ext cx="3605" cy="14192"/>
                </a:xfrm>
                <a:custGeom>
                  <a:avLst/>
                  <a:gdLst>
                    <a:gd name="csX0" fmla="*/ 3429 w 3605"/>
                    <a:gd name="csY0" fmla="*/ 14192 h 14192"/>
                    <a:gd name="csX1" fmla="*/ 0 w 3605"/>
                    <a:gd name="csY1" fmla="*/ 0 h 1419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605" h="14192">
                      <a:moveTo>
                        <a:pt x="3429" y="14192"/>
                      </a:moveTo>
                      <a:cubicBezTo>
                        <a:pt x="4096" y="9144"/>
                        <a:pt x="2858" y="4096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7" name="Freeform: Shape 406">
                  <a:extLst>
                    <a:ext uri="{FF2B5EF4-FFF2-40B4-BE49-F238E27FC236}">
                      <a16:creationId xmlns:a16="http://schemas.microsoft.com/office/drawing/2014/main" id="{4D91B4AD-D2DF-05C7-6CA4-5320B4B061F0}"/>
                    </a:ext>
                  </a:extLst>
                </p:cNvPr>
                <p:cNvSpPr/>
                <p:nvPr/>
              </p:nvSpPr>
              <p:spPr>
                <a:xfrm>
                  <a:off x="6017513" y="5675185"/>
                  <a:ext cx="7143" cy="571"/>
                </a:xfrm>
                <a:custGeom>
                  <a:avLst/>
                  <a:gdLst>
                    <a:gd name="csX0" fmla="*/ 0 w 7143"/>
                    <a:gd name="csY0" fmla="*/ 571 h 571"/>
                    <a:gd name="csX1" fmla="*/ 476 w 7143"/>
                    <a:gd name="csY1" fmla="*/ 571 h 571"/>
                    <a:gd name="csX2" fmla="*/ 7144 w 7143"/>
                    <a:gd name="csY2" fmla="*/ 0 h 5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7143" h="571">
                      <a:moveTo>
                        <a:pt x="0" y="571"/>
                      </a:moveTo>
                      <a:lnTo>
                        <a:pt x="476" y="571"/>
                      </a:lnTo>
                      <a:lnTo>
                        <a:pt x="7144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8" name="Freeform: Shape 407">
                  <a:extLst>
                    <a:ext uri="{FF2B5EF4-FFF2-40B4-BE49-F238E27FC236}">
                      <a16:creationId xmlns:a16="http://schemas.microsoft.com/office/drawing/2014/main" id="{C8B4D8D0-45CD-29CC-3034-0C4E6FA231F1}"/>
                    </a:ext>
                  </a:extLst>
                </p:cNvPr>
                <p:cNvSpPr/>
                <p:nvPr/>
              </p:nvSpPr>
              <p:spPr>
                <a:xfrm>
                  <a:off x="5989700" y="5674994"/>
                  <a:ext cx="17240" cy="666"/>
                </a:xfrm>
                <a:custGeom>
                  <a:avLst/>
                  <a:gdLst>
                    <a:gd name="csX0" fmla="*/ 0 w 17240"/>
                    <a:gd name="csY0" fmla="*/ 0 h 666"/>
                    <a:gd name="csX1" fmla="*/ 17240 w 17240"/>
                    <a:gd name="csY1" fmla="*/ 667 h 6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7240" h="666">
                      <a:moveTo>
                        <a:pt x="0" y="0"/>
                      </a:moveTo>
                      <a:cubicBezTo>
                        <a:pt x="5715" y="381"/>
                        <a:pt x="11525" y="667"/>
                        <a:pt x="17240" y="667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" name="Freeform: Shape 408">
                  <a:extLst>
                    <a:ext uri="{FF2B5EF4-FFF2-40B4-BE49-F238E27FC236}">
                      <a16:creationId xmlns:a16="http://schemas.microsoft.com/office/drawing/2014/main" id="{5D7DE361-DE51-E10B-55D8-C54C492872AA}"/>
                    </a:ext>
                  </a:extLst>
                </p:cNvPr>
                <p:cNvSpPr/>
                <p:nvPr/>
              </p:nvSpPr>
              <p:spPr>
                <a:xfrm>
                  <a:off x="5967602" y="5673756"/>
                  <a:ext cx="22097" cy="1238"/>
                </a:xfrm>
                <a:custGeom>
                  <a:avLst/>
                  <a:gdLst>
                    <a:gd name="csX0" fmla="*/ 0 w 22097"/>
                    <a:gd name="csY0" fmla="*/ 0 h 1238"/>
                    <a:gd name="csX1" fmla="*/ 1810 w 22097"/>
                    <a:gd name="csY1" fmla="*/ 95 h 1238"/>
                    <a:gd name="csX2" fmla="*/ 3810 w 22097"/>
                    <a:gd name="csY2" fmla="*/ 286 h 1238"/>
                    <a:gd name="csX3" fmla="*/ 6191 w 22097"/>
                    <a:gd name="csY3" fmla="*/ 381 h 1238"/>
                    <a:gd name="csX4" fmla="*/ 8572 w 22097"/>
                    <a:gd name="csY4" fmla="*/ 476 h 1238"/>
                    <a:gd name="csX5" fmla="*/ 12573 w 22097"/>
                    <a:gd name="csY5" fmla="*/ 762 h 1238"/>
                    <a:gd name="csX6" fmla="*/ 16954 w 22097"/>
                    <a:gd name="csY6" fmla="*/ 953 h 1238"/>
                    <a:gd name="csX7" fmla="*/ 22098 w 22097"/>
                    <a:gd name="csY7" fmla="*/ 1238 h 123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22097" h="1238">
                      <a:moveTo>
                        <a:pt x="0" y="0"/>
                      </a:moveTo>
                      <a:lnTo>
                        <a:pt x="1810" y="95"/>
                      </a:lnTo>
                      <a:lnTo>
                        <a:pt x="3810" y="286"/>
                      </a:lnTo>
                      <a:lnTo>
                        <a:pt x="6191" y="381"/>
                      </a:lnTo>
                      <a:lnTo>
                        <a:pt x="8572" y="476"/>
                      </a:lnTo>
                      <a:lnTo>
                        <a:pt x="12573" y="762"/>
                      </a:lnTo>
                      <a:lnTo>
                        <a:pt x="16954" y="953"/>
                      </a:lnTo>
                      <a:lnTo>
                        <a:pt x="22098" y="1238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" name="Freeform: Shape 409">
                  <a:extLst>
                    <a:ext uri="{FF2B5EF4-FFF2-40B4-BE49-F238E27FC236}">
                      <a16:creationId xmlns:a16="http://schemas.microsoft.com/office/drawing/2014/main" id="{DAC0F12D-F694-8291-7127-48CFFD0658C6}"/>
                    </a:ext>
                  </a:extLst>
                </p:cNvPr>
                <p:cNvSpPr/>
                <p:nvPr/>
              </p:nvSpPr>
              <p:spPr>
                <a:xfrm>
                  <a:off x="5972555" y="5669469"/>
                  <a:ext cx="952" cy="1333"/>
                </a:xfrm>
                <a:custGeom>
                  <a:avLst/>
                  <a:gdLst>
                    <a:gd name="csX0" fmla="*/ 0 w 952"/>
                    <a:gd name="csY0" fmla="*/ 1334 h 1333"/>
                    <a:gd name="csX1" fmla="*/ 476 w 952"/>
                    <a:gd name="csY1" fmla="*/ 1144 h 1333"/>
                    <a:gd name="csX2" fmla="*/ 953 w 952"/>
                    <a:gd name="csY2" fmla="*/ 0 h 133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952" h="1333">
                      <a:moveTo>
                        <a:pt x="0" y="1334"/>
                      </a:moveTo>
                      <a:lnTo>
                        <a:pt x="476" y="1144"/>
                      </a:lnTo>
                      <a:lnTo>
                        <a:pt x="953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1" name="Freeform: Shape 410">
                  <a:extLst>
                    <a:ext uri="{FF2B5EF4-FFF2-40B4-BE49-F238E27FC236}">
                      <a16:creationId xmlns:a16="http://schemas.microsoft.com/office/drawing/2014/main" id="{BC8E35CF-20CD-C42B-97DD-E70874D64D67}"/>
                    </a:ext>
                  </a:extLst>
                </p:cNvPr>
                <p:cNvSpPr/>
                <p:nvPr/>
              </p:nvSpPr>
              <p:spPr>
                <a:xfrm>
                  <a:off x="5944170" y="5652515"/>
                  <a:ext cx="29337" cy="16954"/>
                </a:xfrm>
                <a:custGeom>
                  <a:avLst/>
                  <a:gdLst>
                    <a:gd name="csX0" fmla="*/ 29337 w 29337"/>
                    <a:gd name="csY0" fmla="*/ 16954 h 16954"/>
                    <a:gd name="csX1" fmla="*/ 28575 w 29337"/>
                    <a:gd name="csY1" fmla="*/ 15811 h 16954"/>
                    <a:gd name="csX2" fmla="*/ 26194 w 29337"/>
                    <a:gd name="csY2" fmla="*/ 14097 h 16954"/>
                    <a:gd name="csX3" fmla="*/ 22670 w 29337"/>
                    <a:gd name="csY3" fmla="*/ 11906 h 16954"/>
                    <a:gd name="csX4" fmla="*/ 18383 w 29337"/>
                    <a:gd name="csY4" fmla="*/ 9334 h 16954"/>
                    <a:gd name="csX5" fmla="*/ 13621 w 29337"/>
                    <a:gd name="csY5" fmla="*/ 6572 h 16954"/>
                    <a:gd name="csX6" fmla="*/ 8668 w 29337"/>
                    <a:gd name="csY6" fmla="*/ 3905 h 16954"/>
                    <a:gd name="csX7" fmla="*/ 4000 w 29337"/>
                    <a:gd name="csY7" fmla="*/ 1524 h 16954"/>
                    <a:gd name="csX8" fmla="*/ 0 w 29337"/>
                    <a:gd name="csY8" fmla="*/ 0 h 1695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29337" h="16954">
                      <a:moveTo>
                        <a:pt x="29337" y="16954"/>
                      </a:moveTo>
                      <a:lnTo>
                        <a:pt x="28575" y="15811"/>
                      </a:lnTo>
                      <a:lnTo>
                        <a:pt x="26194" y="14097"/>
                      </a:lnTo>
                      <a:lnTo>
                        <a:pt x="22670" y="11906"/>
                      </a:lnTo>
                      <a:lnTo>
                        <a:pt x="18383" y="9334"/>
                      </a:lnTo>
                      <a:lnTo>
                        <a:pt x="13621" y="6572"/>
                      </a:lnTo>
                      <a:lnTo>
                        <a:pt x="8668" y="3905"/>
                      </a:lnTo>
                      <a:lnTo>
                        <a:pt x="4000" y="152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" name="Freeform: Shape 411">
                  <a:extLst>
                    <a:ext uri="{FF2B5EF4-FFF2-40B4-BE49-F238E27FC236}">
                      <a16:creationId xmlns:a16="http://schemas.microsoft.com/office/drawing/2014/main" id="{D6B31733-62A6-2838-6C55-60EB7B43C3C7}"/>
                    </a:ext>
                  </a:extLst>
                </p:cNvPr>
                <p:cNvSpPr/>
                <p:nvPr/>
              </p:nvSpPr>
              <p:spPr>
                <a:xfrm>
                  <a:off x="5918453" y="5645752"/>
                  <a:ext cx="25717" cy="6762"/>
                </a:xfrm>
                <a:custGeom>
                  <a:avLst/>
                  <a:gdLst>
                    <a:gd name="csX0" fmla="*/ 25717 w 25717"/>
                    <a:gd name="csY0" fmla="*/ 6763 h 6762"/>
                    <a:gd name="csX1" fmla="*/ 0 w 25717"/>
                    <a:gd name="csY1" fmla="*/ 0 h 676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5717" h="6762">
                      <a:moveTo>
                        <a:pt x="25717" y="6763"/>
                      </a:moveTo>
                      <a:cubicBezTo>
                        <a:pt x="17335" y="4000"/>
                        <a:pt x="8763" y="1810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" name="Freeform: Shape 412">
                  <a:extLst>
                    <a:ext uri="{FF2B5EF4-FFF2-40B4-BE49-F238E27FC236}">
                      <a16:creationId xmlns:a16="http://schemas.microsoft.com/office/drawing/2014/main" id="{580CE177-E547-C8E8-1AD7-EE0BFF387C1B}"/>
                    </a:ext>
                  </a:extLst>
                </p:cNvPr>
                <p:cNvSpPr/>
                <p:nvPr/>
              </p:nvSpPr>
              <p:spPr>
                <a:xfrm>
                  <a:off x="5916739" y="5645467"/>
                  <a:ext cx="1143" cy="190"/>
                </a:xfrm>
                <a:custGeom>
                  <a:avLst/>
                  <a:gdLst>
                    <a:gd name="csX0" fmla="*/ 1143 w 1143"/>
                    <a:gd name="csY0" fmla="*/ 191 h 190"/>
                    <a:gd name="csX1" fmla="*/ 0 w 1143"/>
                    <a:gd name="csY1" fmla="*/ 0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143" h="190">
                      <a:moveTo>
                        <a:pt x="1143" y="191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" name="Freeform: Shape 413">
                  <a:extLst>
                    <a:ext uri="{FF2B5EF4-FFF2-40B4-BE49-F238E27FC236}">
                      <a16:creationId xmlns:a16="http://schemas.microsoft.com/office/drawing/2014/main" id="{44408A5E-A355-80AB-10C3-00353395B846}"/>
                    </a:ext>
                  </a:extLst>
                </p:cNvPr>
                <p:cNvSpPr/>
                <p:nvPr/>
              </p:nvSpPr>
              <p:spPr>
                <a:xfrm>
                  <a:off x="5917882" y="5645657"/>
                  <a:ext cx="571" cy="95"/>
                </a:xfrm>
                <a:custGeom>
                  <a:avLst/>
                  <a:gdLst>
                    <a:gd name="csX0" fmla="*/ 572 w 571"/>
                    <a:gd name="csY0" fmla="*/ 95 h 95"/>
                    <a:gd name="csX1" fmla="*/ 0 w 571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71" h="95">
                      <a:moveTo>
                        <a:pt x="572" y="95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5" name="Freeform: Shape 414">
                  <a:extLst>
                    <a:ext uri="{FF2B5EF4-FFF2-40B4-BE49-F238E27FC236}">
                      <a16:creationId xmlns:a16="http://schemas.microsoft.com/office/drawing/2014/main" id="{70162204-3AF6-6CB9-9CF9-1115FA4326CB}"/>
                    </a:ext>
                  </a:extLst>
                </p:cNvPr>
                <p:cNvSpPr/>
                <p:nvPr/>
              </p:nvSpPr>
              <p:spPr>
                <a:xfrm>
                  <a:off x="6088093" y="5578982"/>
                  <a:ext cx="25812" cy="1047"/>
                </a:xfrm>
                <a:custGeom>
                  <a:avLst/>
                  <a:gdLst>
                    <a:gd name="csX0" fmla="*/ 0 w 25812"/>
                    <a:gd name="csY0" fmla="*/ 0 h 1047"/>
                    <a:gd name="csX1" fmla="*/ 25813 w 25812"/>
                    <a:gd name="csY1" fmla="*/ 1048 h 104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5812" h="1047">
                      <a:moveTo>
                        <a:pt x="0" y="0"/>
                      </a:moveTo>
                      <a:cubicBezTo>
                        <a:pt x="8573" y="667"/>
                        <a:pt x="17240" y="1048"/>
                        <a:pt x="25813" y="1048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6" name="Freeform: Shape 415">
                  <a:extLst>
                    <a:ext uri="{FF2B5EF4-FFF2-40B4-BE49-F238E27FC236}">
                      <a16:creationId xmlns:a16="http://schemas.microsoft.com/office/drawing/2014/main" id="{B9A54CFB-6A6B-B313-CF57-CC534850330D}"/>
                    </a:ext>
                  </a:extLst>
                </p:cNvPr>
                <p:cNvSpPr/>
                <p:nvPr/>
              </p:nvSpPr>
              <p:spPr>
                <a:xfrm>
                  <a:off x="6557676" y="5528023"/>
                  <a:ext cx="7238" cy="21336"/>
                </a:xfrm>
                <a:custGeom>
                  <a:avLst/>
                  <a:gdLst>
                    <a:gd name="csX0" fmla="*/ 7239 w 7238"/>
                    <a:gd name="csY0" fmla="*/ 0 h 21336"/>
                    <a:gd name="csX1" fmla="*/ 0 w 7238"/>
                    <a:gd name="csY1" fmla="*/ 21336 h 2133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238" h="21336">
                      <a:moveTo>
                        <a:pt x="7239" y="0"/>
                      </a:moveTo>
                      <a:lnTo>
                        <a:pt x="0" y="21336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7" name="Freeform: Shape 416">
                  <a:extLst>
                    <a:ext uri="{FF2B5EF4-FFF2-40B4-BE49-F238E27FC236}">
                      <a16:creationId xmlns:a16="http://schemas.microsoft.com/office/drawing/2014/main" id="{27D7476D-468F-C693-0BE6-33B4D867359D}"/>
                    </a:ext>
                  </a:extLst>
                </p:cNvPr>
                <p:cNvSpPr/>
                <p:nvPr/>
              </p:nvSpPr>
              <p:spPr>
                <a:xfrm>
                  <a:off x="6564915" y="5528023"/>
                  <a:ext cx="5238" cy="4667"/>
                </a:xfrm>
                <a:custGeom>
                  <a:avLst/>
                  <a:gdLst>
                    <a:gd name="csX0" fmla="*/ 0 w 5238"/>
                    <a:gd name="csY0" fmla="*/ 0 h 4667"/>
                    <a:gd name="csX1" fmla="*/ 5239 w 5238"/>
                    <a:gd name="csY1" fmla="*/ 4667 h 466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238" h="4667">
                      <a:moveTo>
                        <a:pt x="0" y="0"/>
                      </a:moveTo>
                      <a:lnTo>
                        <a:pt x="5239" y="4667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8" name="Freeform: Shape 417">
                  <a:extLst>
                    <a:ext uri="{FF2B5EF4-FFF2-40B4-BE49-F238E27FC236}">
                      <a16:creationId xmlns:a16="http://schemas.microsoft.com/office/drawing/2014/main" id="{6D4AAE0D-DD99-D5B8-3E5F-BB3276A7FB89}"/>
                    </a:ext>
                  </a:extLst>
                </p:cNvPr>
                <p:cNvSpPr/>
                <p:nvPr/>
              </p:nvSpPr>
              <p:spPr>
                <a:xfrm>
                  <a:off x="6570725" y="5533738"/>
                  <a:ext cx="3905" cy="857"/>
                </a:xfrm>
                <a:custGeom>
                  <a:avLst/>
                  <a:gdLst>
                    <a:gd name="csX0" fmla="*/ 0 w 3905"/>
                    <a:gd name="csY0" fmla="*/ 0 h 857"/>
                    <a:gd name="csX1" fmla="*/ 3905 w 3905"/>
                    <a:gd name="csY1" fmla="*/ 857 h 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905" h="857">
                      <a:moveTo>
                        <a:pt x="0" y="0"/>
                      </a:moveTo>
                      <a:lnTo>
                        <a:pt x="3905" y="857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9" name="Freeform: Shape 418">
                  <a:extLst>
                    <a:ext uri="{FF2B5EF4-FFF2-40B4-BE49-F238E27FC236}">
                      <a16:creationId xmlns:a16="http://schemas.microsoft.com/office/drawing/2014/main" id="{3220E0C6-71EB-24B6-85A6-019264DCB1F0}"/>
                    </a:ext>
                  </a:extLst>
                </p:cNvPr>
                <p:cNvSpPr/>
                <p:nvPr/>
              </p:nvSpPr>
              <p:spPr>
                <a:xfrm>
                  <a:off x="6574630" y="5533929"/>
                  <a:ext cx="6858" cy="983"/>
                </a:xfrm>
                <a:custGeom>
                  <a:avLst/>
                  <a:gdLst>
                    <a:gd name="csX0" fmla="*/ 0 w 6858"/>
                    <a:gd name="csY0" fmla="*/ 667 h 983"/>
                    <a:gd name="csX1" fmla="*/ 6858 w 6858"/>
                    <a:gd name="csY1" fmla="*/ 0 h 98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858" h="983">
                      <a:moveTo>
                        <a:pt x="0" y="667"/>
                      </a:moveTo>
                      <a:cubicBezTo>
                        <a:pt x="2286" y="1238"/>
                        <a:pt x="4667" y="1048"/>
                        <a:pt x="6858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0" name="Freeform: Shape 419">
                  <a:extLst>
                    <a:ext uri="{FF2B5EF4-FFF2-40B4-BE49-F238E27FC236}">
                      <a16:creationId xmlns:a16="http://schemas.microsoft.com/office/drawing/2014/main" id="{3D78954A-3411-24E3-C96B-CE0DDB4A3D79}"/>
                    </a:ext>
                  </a:extLst>
                </p:cNvPr>
                <p:cNvSpPr/>
                <p:nvPr/>
              </p:nvSpPr>
              <p:spPr>
                <a:xfrm>
                  <a:off x="6561581" y="5524404"/>
                  <a:ext cx="34861" cy="93154"/>
                </a:xfrm>
                <a:custGeom>
                  <a:avLst/>
                  <a:gdLst>
                    <a:gd name="csX0" fmla="*/ 0 w 34861"/>
                    <a:gd name="csY0" fmla="*/ 93154 h 93154"/>
                    <a:gd name="csX1" fmla="*/ 34862 w 34861"/>
                    <a:gd name="csY1" fmla="*/ 0 h 9315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4861" h="93154">
                      <a:moveTo>
                        <a:pt x="0" y="93154"/>
                      </a:moveTo>
                      <a:cubicBezTo>
                        <a:pt x="18574" y="65151"/>
                        <a:pt x="30480" y="33338"/>
                        <a:pt x="34862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1" name="Freeform: Shape 420">
                  <a:extLst>
                    <a:ext uri="{FF2B5EF4-FFF2-40B4-BE49-F238E27FC236}">
                      <a16:creationId xmlns:a16="http://schemas.microsoft.com/office/drawing/2014/main" id="{E8758239-F9C0-C9AF-B9A6-A0AFB0D3AC59}"/>
                    </a:ext>
                  </a:extLst>
                </p:cNvPr>
                <p:cNvSpPr/>
                <p:nvPr/>
              </p:nvSpPr>
              <p:spPr>
                <a:xfrm>
                  <a:off x="6525291" y="5612415"/>
                  <a:ext cx="12953" cy="5143"/>
                </a:xfrm>
                <a:custGeom>
                  <a:avLst/>
                  <a:gdLst>
                    <a:gd name="csX0" fmla="*/ 12954 w 12953"/>
                    <a:gd name="csY0" fmla="*/ 5143 h 5143"/>
                    <a:gd name="csX1" fmla="*/ 0 w 12953"/>
                    <a:gd name="csY1" fmla="*/ 0 h 514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2953" h="5143">
                      <a:moveTo>
                        <a:pt x="12954" y="5143"/>
                      </a:moveTo>
                      <a:cubicBezTo>
                        <a:pt x="9144" y="2286"/>
                        <a:pt x="4667" y="571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2" name="Freeform: Shape 421">
                  <a:extLst>
                    <a:ext uri="{FF2B5EF4-FFF2-40B4-BE49-F238E27FC236}">
                      <a16:creationId xmlns:a16="http://schemas.microsoft.com/office/drawing/2014/main" id="{15CE3092-E2C3-16E3-343D-D00ED58223D4}"/>
                    </a:ext>
                  </a:extLst>
                </p:cNvPr>
                <p:cNvSpPr/>
                <p:nvPr/>
              </p:nvSpPr>
              <p:spPr>
                <a:xfrm>
                  <a:off x="6522529" y="5612034"/>
                  <a:ext cx="1905" cy="285"/>
                </a:xfrm>
                <a:custGeom>
                  <a:avLst/>
                  <a:gdLst>
                    <a:gd name="csX0" fmla="*/ 0 w 1905"/>
                    <a:gd name="csY0" fmla="*/ 0 h 285"/>
                    <a:gd name="csX1" fmla="*/ 1905 w 1905"/>
                    <a:gd name="csY1" fmla="*/ 286 h 28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5" h="285">
                      <a:moveTo>
                        <a:pt x="0" y="0"/>
                      </a:moveTo>
                      <a:lnTo>
                        <a:pt x="1905" y="286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3" name="Freeform: Shape 422">
                  <a:extLst>
                    <a:ext uri="{FF2B5EF4-FFF2-40B4-BE49-F238E27FC236}">
                      <a16:creationId xmlns:a16="http://schemas.microsoft.com/office/drawing/2014/main" id="{DF7B82E5-E0E2-AA35-0E1B-8EA79F710DD6}"/>
                    </a:ext>
                  </a:extLst>
                </p:cNvPr>
                <p:cNvSpPr/>
                <p:nvPr/>
              </p:nvSpPr>
              <p:spPr>
                <a:xfrm>
                  <a:off x="6522529" y="5594222"/>
                  <a:ext cx="12192" cy="17811"/>
                </a:xfrm>
                <a:custGeom>
                  <a:avLst/>
                  <a:gdLst>
                    <a:gd name="csX0" fmla="*/ 12192 w 12192"/>
                    <a:gd name="csY0" fmla="*/ 0 h 17811"/>
                    <a:gd name="csX1" fmla="*/ 0 w 12192"/>
                    <a:gd name="csY1" fmla="*/ 17812 h 178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2192" h="17811">
                      <a:moveTo>
                        <a:pt x="12192" y="0"/>
                      </a:moveTo>
                      <a:lnTo>
                        <a:pt x="0" y="17812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4" name="Freeform: Shape 423">
                  <a:extLst>
                    <a:ext uri="{FF2B5EF4-FFF2-40B4-BE49-F238E27FC236}">
                      <a16:creationId xmlns:a16="http://schemas.microsoft.com/office/drawing/2014/main" id="{6E34D6D1-33D7-9C66-A3FD-3BCF5EA90DE8}"/>
                    </a:ext>
                  </a:extLst>
                </p:cNvPr>
                <p:cNvSpPr/>
                <p:nvPr/>
              </p:nvSpPr>
              <p:spPr>
                <a:xfrm>
                  <a:off x="6534721" y="5594222"/>
                  <a:ext cx="4667" cy="3905"/>
                </a:xfrm>
                <a:custGeom>
                  <a:avLst/>
                  <a:gdLst>
                    <a:gd name="csX0" fmla="*/ 0 w 4667"/>
                    <a:gd name="csY0" fmla="*/ 0 h 3905"/>
                    <a:gd name="csX1" fmla="*/ 4667 w 4667"/>
                    <a:gd name="csY1" fmla="*/ 3905 h 390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667" h="3905">
                      <a:moveTo>
                        <a:pt x="0" y="0"/>
                      </a:moveTo>
                      <a:lnTo>
                        <a:pt x="4667" y="390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5" name="Freeform: Shape 424">
                  <a:extLst>
                    <a:ext uri="{FF2B5EF4-FFF2-40B4-BE49-F238E27FC236}">
                      <a16:creationId xmlns:a16="http://schemas.microsoft.com/office/drawing/2014/main" id="{29EBCC91-A696-98FE-1F22-D45E764B9AE1}"/>
                    </a:ext>
                  </a:extLst>
                </p:cNvPr>
                <p:cNvSpPr/>
                <p:nvPr/>
              </p:nvSpPr>
              <p:spPr>
                <a:xfrm>
                  <a:off x="6539388" y="5598127"/>
                  <a:ext cx="761" cy="476"/>
                </a:xfrm>
                <a:custGeom>
                  <a:avLst/>
                  <a:gdLst>
                    <a:gd name="csX0" fmla="*/ 0 w 761"/>
                    <a:gd name="csY0" fmla="*/ 0 h 476"/>
                    <a:gd name="csX1" fmla="*/ 762 w 761"/>
                    <a:gd name="csY1" fmla="*/ 476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61" h="476">
                      <a:moveTo>
                        <a:pt x="0" y="0"/>
                      </a:moveTo>
                      <a:lnTo>
                        <a:pt x="762" y="476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6" name="Freeform: Shape 425">
                  <a:extLst>
                    <a:ext uri="{FF2B5EF4-FFF2-40B4-BE49-F238E27FC236}">
                      <a16:creationId xmlns:a16="http://schemas.microsoft.com/office/drawing/2014/main" id="{7DA62A01-2E30-32A9-3E13-2A678A04B05A}"/>
                    </a:ext>
                  </a:extLst>
                </p:cNvPr>
                <p:cNvSpPr/>
                <p:nvPr/>
              </p:nvSpPr>
              <p:spPr>
                <a:xfrm>
                  <a:off x="6539769" y="5599461"/>
                  <a:ext cx="4000" cy="761"/>
                </a:xfrm>
                <a:custGeom>
                  <a:avLst/>
                  <a:gdLst>
                    <a:gd name="csX0" fmla="*/ 0 w 4000"/>
                    <a:gd name="csY0" fmla="*/ 0 h 761"/>
                    <a:gd name="csX1" fmla="*/ 4001 w 4000"/>
                    <a:gd name="csY1" fmla="*/ 762 h 76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000" h="761">
                      <a:moveTo>
                        <a:pt x="0" y="0"/>
                      </a:moveTo>
                      <a:lnTo>
                        <a:pt x="4001" y="762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7" name="Freeform: Shape 426">
                  <a:extLst>
                    <a:ext uri="{FF2B5EF4-FFF2-40B4-BE49-F238E27FC236}">
                      <a16:creationId xmlns:a16="http://schemas.microsoft.com/office/drawing/2014/main" id="{C5C2A1FF-1FE0-856A-57C1-38FEB400620B}"/>
                    </a:ext>
                  </a:extLst>
                </p:cNvPr>
                <p:cNvSpPr/>
                <p:nvPr/>
              </p:nvSpPr>
              <p:spPr>
                <a:xfrm>
                  <a:off x="6560724" y="5549645"/>
                  <a:ext cx="11715" cy="7429"/>
                </a:xfrm>
                <a:custGeom>
                  <a:avLst/>
                  <a:gdLst>
                    <a:gd name="csX0" fmla="*/ 11716 w 11715"/>
                    <a:gd name="csY0" fmla="*/ 7429 h 7429"/>
                    <a:gd name="csX1" fmla="*/ 0 w 11715"/>
                    <a:gd name="csY1" fmla="*/ 0 h 742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1715" h="7429">
                      <a:moveTo>
                        <a:pt x="11716" y="7429"/>
                      </a:moveTo>
                      <a:cubicBezTo>
                        <a:pt x="8954" y="3524"/>
                        <a:pt x="4763" y="857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8" name="Freeform: Shape 427">
                  <a:extLst>
                    <a:ext uri="{FF2B5EF4-FFF2-40B4-BE49-F238E27FC236}">
                      <a16:creationId xmlns:a16="http://schemas.microsoft.com/office/drawing/2014/main" id="{FFAC9904-3A62-AAC3-E748-EA6F083DC286}"/>
                    </a:ext>
                  </a:extLst>
                </p:cNvPr>
                <p:cNvSpPr/>
                <p:nvPr/>
              </p:nvSpPr>
              <p:spPr>
                <a:xfrm>
                  <a:off x="6557676" y="5549359"/>
                  <a:ext cx="1333" cy="95"/>
                </a:xfrm>
                <a:custGeom>
                  <a:avLst/>
                  <a:gdLst>
                    <a:gd name="csX0" fmla="*/ 1333 w 1333"/>
                    <a:gd name="csY0" fmla="*/ 95 h 95"/>
                    <a:gd name="csX1" fmla="*/ 0 w 1333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333" h="95">
                      <a:moveTo>
                        <a:pt x="1333" y="95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9" name="Freeform: Shape 428">
                  <a:extLst>
                    <a:ext uri="{FF2B5EF4-FFF2-40B4-BE49-F238E27FC236}">
                      <a16:creationId xmlns:a16="http://schemas.microsoft.com/office/drawing/2014/main" id="{2C166F18-6589-ADFD-F529-583B0A6AACA3}"/>
                    </a:ext>
                  </a:extLst>
                </p:cNvPr>
                <p:cNvSpPr/>
                <p:nvPr/>
              </p:nvSpPr>
              <p:spPr>
                <a:xfrm>
                  <a:off x="6559009" y="5549359"/>
                  <a:ext cx="1714" cy="285"/>
                </a:xfrm>
                <a:custGeom>
                  <a:avLst/>
                  <a:gdLst>
                    <a:gd name="csX0" fmla="*/ 1715 w 1714"/>
                    <a:gd name="csY0" fmla="*/ 286 h 285"/>
                    <a:gd name="csX1" fmla="*/ 0 w 1714"/>
                    <a:gd name="csY1" fmla="*/ 0 h 28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714" h="285">
                      <a:moveTo>
                        <a:pt x="1715" y="286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0" name="Freeform: Shape 429">
                  <a:extLst>
                    <a:ext uri="{FF2B5EF4-FFF2-40B4-BE49-F238E27FC236}">
                      <a16:creationId xmlns:a16="http://schemas.microsoft.com/office/drawing/2014/main" id="{5F7E0065-AE4C-6BC9-6522-2C61069E5D88}"/>
                    </a:ext>
                  </a:extLst>
                </p:cNvPr>
                <p:cNvSpPr/>
                <p:nvPr/>
              </p:nvSpPr>
              <p:spPr>
                <a:xfrm>
                  <a:off x="6539769" y="5598604"/>
                  <a:ext cx="381" cy="857"/>
                </a:xfrm>
                <a:custGeom>
                  <a:avLst/>
                  <a:gdLst>
                    <a:gd name="csX0" fmla="*/ 381 w 381"/>
                    <a:gd name="csY0" fmla="*/ 0 h 857"/>
                    <a:gd name="csX1" fmla="*/ 0 w 381"/>
                    <a:gd name="csY1" fmla="*/ 857 h 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81" h="857">
                      <a:moveTo>
                        <a:pt x="381" y="0"/>
                      </a:moveTo>
                      <a:lnTo>
                        <a:pt x="0" y="857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1" name="Freeform: Shape 430">
                  <a:extLst>
                    <a:ext uri="{FF2B5EF4-FFF2-40B4-BE49-F238E27FC236}">
                      <a16:creationId xmlns:a16="http://schemas.microsoft.com/office/drawing/2014/main" id="{7DA98AE9-5276-52C0-4343-358A06A4AF2C}"/>
                    </a:ext>
                  </a:extLst>
                </p:cNvPr>
                <p:cNvSpPr/>
                <p:nvPr/>
              </p:nvSpPr>
              <p:spPr>
                <a:xfrm>
                  <a:off x="6524434" y="5612320"/>
                  <a:ext cx="857" cy="95"/>
                </a:xfrm>
                <a:custGeom>
                  <a:avLst/>
                  <a:gdLst>
                    <a:gd name="csX0" fmla="*/ 857 w 857"/>
                    <a:gd name="csY0" fmla="*/ 95 h 95"/>
                    <a:gd name="csX1" fmla="*/ 0 w 857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57" h="95">
                      <a:moveTo>
                        <a:pt x="857" y="95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2" name="Freeform: Shape 431">
                  <a:extLst>
                    <a:ext uri="{FF2B5EF4-FFF2-40B4-BE49-F238E27FC236}">
                      <a16:creationId xmlns:a16="http://schemas.microsoft.com/office/drawing/2014/main" id="{52266817-32C5-52AF-2DF6-26EFA4E1B138}"/>
                    </a:ext>
                  </a:extLst>
                </p:cNvPr>
                <p:cNvSpPr/>
                <p:nvPr/>
              </p:nvSpPr>
              <p:spPr>
                <a:xfrm>
                  <a:off x="5893307" y="5515355"/>
                  <a:ext cx="5238" cy="9525"/>
                </a:xfrm>
                <a:custGeom>
                  <a:avLst/>
                  <a:gdLst>
                    <a:gd name="csX0" fmla="*/ 5239 w 5238"/>
                    <a:gd name="csY0" fmla="*/ 0 h 9525"/>
                    <a:gd name="csX1" fmla="*/ 0 w 5238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238" h="9525">
                      <a:moveTo>
                        <a:pt x="5239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3" name="Freeform: Shape 432">
                  <a:extLst>
                    <a:ext uri="{FF2B5EF4-FFF2-40B4-BE49-F238E27FC236}">
                      <a16:creationId xmlns:a16="http://schemas.microsoft.com/office/drawing/2014/main" id="{E9F61394-ADCC-EE5F-46C9-368CB544EA87}"/>
                    </a:ext>
                  </a:extLst>
                </p:cNvPr>
                <p:cNvSpPr/>
                <p:nvPr/>
              </p:nvSpPr>
              <p:spPr>
                <a:xfrm>
                  <a:off x="5901499" y="5462682"/>
                  <a:ext cx="2095" cy="9525"/>
                </a:xfrm>
                <a:custGeom>
                  <a:avLst/>
                  <a:gdLst>
                    <a:gd name="csX0" fmla="*/ 2096 w 2095"/>
                    <a:gd name="csY0" fmla="*/ 0 h 9525"/>
                    <a:gd name="csX1" fmla="*/ 0 w 209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095" h="9525">
                      <a:moveTo>
                        <a:pt x="2096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4" name="Freeform: Shape 433">
                  <a:extLst>
                    <a:ext uri="{FF2B5EF4-FFF2-40B4-BE49-F238E27FC236}">
                      <a16:creationId xmlns:a16="http://schemas.microsoft.com/office/drawing/2014/main" id="{43B05098-1C12-75D8-849E-37D7C3196694}"/>
                    </a:ext>
                  </a:extLst>
                </p:cNvPr>
                <p:cNvSpPr/>
                <p:nvPr/>
              </p:nvSpPr>
              <p:spPr>
                <a:xfrm>
                  <a:off x="6481920" y="5614891"/>
                  <a:ext cx="10223" cy="34766"/>
                </a:xfrm>
                <a:custGeom>
                  <a:avLst/>
                  <a:gdLst>
                    <a:gd name="csX0" fmla="*/ 10224 w 10223"/>
                    <a:gd name="csY0" fmla="*/ 0 h 34766"/>
                    <a:gd name="csX1" fmla="*/ 2794 w 10223"/>
                    <a:gd name="csY1" fmla="*/ 34766 h 347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223" h="34766">
                      <a:moveTo>
                        <a:pt x="10224" y="0"/>
                      </a:moveTo>
                      <a:cubicBezTo>
                        <a:pt x="222" y="8668"/>
                        <a:pt x="-2826" y="22860"/>
                        <a:pt x="2794" y="34766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5" name="Freeform: Shape 434">
                  <a:extLst>
                    <a:ext uri="{FF2B5EF4-FFF2-40B4-BE49-F238E27FC236}">
                      <a16:creationId xmlns:a16="http://schemas.microsoft.com/office/drawing/2014/main" id="{E93D9881-1C2F-34FB-D788-C89C3B3677D4}"/>
                    </a:ext>
                  </a:extLst>
                </p:cNvPr>
                <p:cNvSpPr/>
                <p:nvPr/>
              </p:nvSpPr>
              <p:spPr>
                <a:xfrm>
                  <a:off x="6482904" y="5623654"/>
                  <a:ext cx="6667" cy="28479"/>
                </a:xfrm>
                <a:custGeom>
                  <a:avLst/>
                  <a:gdLst>
                    <a:gd name="csX0" fmla="*/ 2572 w 6667"/>
                    <a:gd name="csY0" fmla="*/ 0 h 28479"/>
                    <a:gd name="csX1" fmla="*/ 6668 w 6667"/>
                    <a:gd name="csY1" fmla="*/ 28480 h 2847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667" h="28479">
                      <a:moveTo>
                        <a:pt x="2572" y="0"/>
                      </a:moveTo>
                      <a:cubicBezTo>
                        <a:pt x="-2000" y="9430"/>
                        <a:pt x="-381" y="20669"/>
                        <a:pt x="6668" y="2848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6" name="Freeform: Shape 435">
                  <a:extLst>
                    <a:ext uri="{FF2B5EF4-FFF2-40B4-BE49-F238E27FC236}">
                      <a16:creationId xmlns:a16="http://schemas.microsoft.com/office/drawing/2014/main" id="{E9E1D02E-C0CC-AFAB-D026-6ED76BD9135D}"/>
                    </a:ext>
                  </a:extLst>
                </p:cNvPr>
                <p:cNvSpPr/>
                <p:nvPr/>
              </p:nvSpPr>
              <p:spPr>
                <a:xfrm>
                  <a:off x="6485857" y="5614891"/>
                  <a:ext cx="6286" cy="7810"/>
                </a:xfrm>
                <a:custGeom>
                  <a:avLst/>
                  <a:gdLst>
                    <a:gd name="csX0" fmla="*/ 0 w 6286"/>
                    <a:gd name="csY0" fmla="*/ 7810 h 7810"/>
                    <a:gd name="csX1" fmla="*/ 6286 w 6286"/>
                    <a:gd name="csY1" fmla="*/ 0 h 781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286" h="7810">
                      <a:moveTo>
                        <a:pt x="0" y="7810"/>
                      </a:moveTo>
                      <a:lnTo>
                        <a:pt x="6286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7" name="Freeform: Shape 436">
                  <a:extLst>
                    <a:ext uri="{FF2B5EF4-FFF2-40B4-BE49-F238E27FC236}">
                      <a16:creationId xmlns:a16="http://schemas.microsoft.com/office/drawing/2014/main" id="{2547DBA6-E410-BA2F-2BDD-B189519FBBB0}"/>
                    </a:ext>
                  </a:extLst>
                </p:cNvPr>
                <p:cNvSpPr/>
                <p:nvPr/>
              </p:nvSpPr>
              <p:spPr>
                <a:xfrm>
                  <a:off x="6572249" y="5480589"/>
                  <a:ext cx="1904" cy="190"/>
                </a:xfrm>
                <a:custGeom>
                  <a:avLst/>
                  <a:gdLst>
                    <a:gd name="csX0" fmla="*/ 0 w 1904"/>
                    <a:gd name="csY0" fmla="*/ 191 h 190"/>
                    <a:gd name="csX1" fmla="*/ 1905 w 1904"/>
                    <a:gd name="csY1" fmla="*/ 0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4" h="190">
                      <a:moveTo>
                        <a:pt x="0" y="191"/>
                      </a:moveTo>
                      <a:lnTo>
                        <a:pt x="190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8" name="Freeform: Shape 437">
                  <a:extLst>
                    <a:ext uri="{FF2B5EF4-FFF2-40B4-BE49-F238E27FC236}">
                      <a16:creationId xmlns:a16="http://schemas.microsoft.com/office/drawing/2014/main" id="{275BA939-9027-E831-72DA-9C7283C8E8E9}"/>
                    </a:ext>
                  </a:extLst>
                </p:cNvPr>
                <p:cNvSpPr/>
                <p:nvPr/>
              </p:nvSpPr>
              <p:spPr>
                <a:xfrm>
                  <a:off x="6551865" y="5480779"/>
                  <a:ext cx="20383" cy="47243"/>
                </a:xfrm>
                <a:custGeom>
                  <a:avLst/>
                  <a:gdLst>
                    <a:gd name="csX0" fmla="*/ 20384 w 20383"/>
                    <a:gd name="csY0" fmla="*/ 0 h 47243"/>
                    <a:gd name="csX1" fmla="*/ 13240 w 20383"/>
                    <a:gd name="csY1" fmla="*/ 2191 h 47243"/>
                    <a:gd name="csX2" fmla="*/ 6763 w 20383"/>
                    <a:gd name="csY2" fmla="*/ 6763 h 47243"/>
                    <a:gd name="csX3" fmla="*/ 2286 w 20383"/>
                    <a:gd name="csY3" fmla="*/ 12859 h 47243"/>
                    <a:gd name="csX4" fmla="*/ 0 w 20383"/>
                    <a:gd name="csY4" fmla="*/ 20193 h 47243"/>
                    <a:gd name="csX5" fmla="*/ 0 w 20383"/>
                    <a:gd name="csY5" fmla="*/ 27908 h 47243"/>
                    <a:gd name="csX6" fmla="*/ 2381 w 20383"/>
                    <a:gd name="csY6" fmla="*/ 35338 h 47243"/>
                    <a:gd name="csX7" fmla="*/ 6763 w 20383"/>
                    <a:gd name="csY7" fmla="*/ 42005 h 47243"/>
                    <a:gd name="csX8" fmla="*/ 13049 w 20383"/>
                    <a:gd name="csY8" fmla="*/ 47244 h 4724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20383" h="47243">
                      <a:moveTo>
                        <a:pt x="20384" y="0"/>
                      </a:moveTo>
                      <a:lnTo>
                        <a:pt x="13240" y="2191"/>
                      </a:lnTo>
                      <a:lnTo>
                        <a:pt x="6763" y="6763"/>
                      </a:lnTo>
                      <a:lnTo>
                        <a:pt x="2286" y="12859"/>
                      </a:lnTo>
                      <a:lnTo>
                        <a:pt x="0" y="20193"/>
                      </a:lnTo>
                      <a:lnTo>
                        <a:pt x="0" y="27908"/>
                      </a:lnTo>
                      <a:lnTo>
                        <a:pt x="2381" y="35338"/>
                      </a:lnTo>
                      <a:lnTo>
                        <a:pt x="6763" y="42005"/>
                      </a:lnTo>
                      <a:lnTo>
                        <a:pt x="13049" y="47244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9" name="Freeform: Shape 438">
                  <a:extLst>
                    <a:ext uri="{FF2B5EF4-FFF2-40B4-BE49-F238E27FC236}">
                      <a16:creationId xmlns:a16="http://schemas.microsoft.com/office/drawing/2014/main" id="{DDB15106-788F-92D2-7423-6F130D8C3179}"/>
                    </a:ext>
                  </a:extLst>
                </p:cNvPr>
                <p:cNvSpPr/>
                <p:nvPr/>
              </p:nvSpPr>
              <p:spPr>
                <a:xfrm>
                  <a:off x="6534530" y="5549094"/>
                  <a:ext cx="23145" cy="8742"/>
                </a:xfrm>
                <a:custGeom>
                  <a:avLst/>
                  <a:gdLst>
                    <a:gd name="csX0" fmla="*/ 23146 w 23145"/>
                    <a:gd name="csY0" fmla="*/ 265 h 8742"/>
                    <a:gd name="csX1" fmla="*/ 0 w 23145"/>
                    <a:gd name="csY1" fmla="*/ 8743 h 874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3145" h="8742">
                      <a:moveTo>
                        <a:pt x="23146" y="265"/>
                      </a:moveTo>
                      <a:cubicBezTo>
                        <a:pt x="14478" y="-973"/>
                        <a:pt x="5810" y="2170"/>
                        <a:pt x="0" y="8743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0" name="Freeform: Shape 439">
                  <a:extLst>
                    <a:ext uri="{FF2B5EF4-FFF2-40B4-BE49-F238E27FC236}">
                      <a16:creationId xmlns:a16="http://schemas.microsoft.com/office/drawing/2014/main" id="{F361BF5E-624B-EEEB-FA9A-E21C3B9A750C}"/>
                    </a:ext>
                  </a:extLst>
                </p:cNvPr>
                <p:cNvSpPr/>
                <p:nvPr/>
              </p:nvSpPr>
              <p:spPr>
                <a:xfrm>
                  <a:off x="6527731" y="5557837"/>
                  <a:ext cx="6989" cy="36385"/>
                </a:xfrm>
                <a:custGeom>
                  <a:avLst/>
                  <a:gdLst>
                    <a:gd name="csX0" fmla="*/ 6799 w 6989"/>
                    <a:gd name="csY0" fmla="*/ 0 h 36385"/>
                    <a:gd name="csX1" fmla="*/ 6989 w 6989"/>
                    <a:gd name="csY1" fmla="*/ 36386 h 3638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989" h="36385">
                      <a:moveTo>
                        <a:pt x="6799" y="0"/>
                      </a:moveTo>
                      <a:cubicBezTo>
                        <a:pt x="-2345" y="10478"/>
                        <a:pt x="-2250" y="26003"/>
                        <a:pt x="6989" y="36386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1" name="Freeform: Shape 440">
                  <a:extLst>
                    <a:ext uri="{FF2B5EF4-FFF2-40B4-BE49-F238E27FC236}">
                      <a16:creationId xmlns:a16="http://schemas.microsoft.com/office/drawing/2014/main" id="{8FC852CF-3241-8196-CBC3-32A3417973EE}"/>
                    </a:ext>
                  </a:extLst>
                </p:cNvPr>
                <p:cNvSpPr/>
                <p:nvPr/>
              </p:nvSpPr>
              <p:spPr>
                <a:xfrm>
                  <a:off x="6492144" y="5608350"/>
                  <a:ext cx="30384" cy="6541"/>
                </a:xfrm>
                <a:custGeom>
                  <a:avLst/>
                  <a:gdLst>
                    <a:gd name="csX0" fmla="*/ 30385 w 30384"/>
                    <a:gd name="csY0" fmla="*/ 3684 h 6541"/>
                    <a:gd name="csX1" fmla="*/ 0 w 30384"/>
                    <a:gd name="csY1" fmla="*/ 6542 h 654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0384" h="6541">
                      <a:moveTo>
                        <a:pt x="30385" y="3684"/>
                      </a:moveTo>
                      <a:cubicBezTo>
                        <a:pt x="20669" y="-2126"/>
                        <a:pt x="8382" y="-983"/>
                        <a:pt x="0" y="6542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2" name="Freeform: Shape 441">
                  <a:extLst>
                    <a:ext uri="{FF2B5EF4-FFF2-40B4-BE49-F238E27FC236}">
                      <a16:creationId xmlns:a16="http://schemas.microsoft.com/office/drawing/2014/main" id="{E71FED0C-CB0C-BC24-F25C-A9BD4ECD5B02}"/>
                    </a:ext>
                  </a:extLst>
                </p:cNvPr>
                <p:cNvSpPr/>
                <p:nvPr/>
              </p:nvSpPr>
              <p:spPr>
                <a:xfrm>
                  <a:off x="6434708" y="5643909"/>
                  <a:ext cx="36194" cy="14320"/>
                </a:xfrm>
                <a:custGeom>
                  <a:avLst/>
                  <a:gdLst>
                    <a:gd name="csX0" fmla="*/ 36195 w 36194"/>
                    <a:gd name="csY0" fmla="*/ 14321 h 14320"/>
                    <a:gd name="csX1" fmla="*/ 4667 w 36194"/>
                    <a:gd name="csY1" fmla="*/ 2034 h 14320"/>
                    <a:gd name="csX2" fmla="*/ 0 w 36194"/>
                    <a:gd name="csY2" fmla="*/ 4796 h 1432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36194" h="14320">
                      <a:moveTo>
                        <a:pt x="36195" y="14321"/>
                      </a:moveTo>
                      <a:cubicBezTo>
                        <a:pt x="30861" y="2224"/>
                        <a:pt x="16764" y="-3300"/>
                        <a:pt x="4667" y="2034"/>
                      </a:cubicBezTo>
                      <a:cubicBezTo>
                        <a:pt x="3048" y="2796"/>
                        <a:pt x="1429" y="3653"/>
                        <a:pt x="0" y="4796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3" name="Freeform: Shape 442">
                  <a:extLst>
                    <a:ext uri="{FF2B5EF4-FFF2-40B4-BE49-F238E27FC236}">
                      <a16:creationId xmlns:a16="http://schemas.microsoft.com/office/drawing/2014/main" id="{93573AFB-1793-F3CA-D058-614509C5B5C6}"/>
                    </a:ext>
                  </a:extLst>
                </p:cNvPr>
                <p:cNvSpPr/>
                <p:nvPr/>
              </p:nvSpPr>
              <p:spPr>
                <a:xfrm>
                  <a:off x="6420802" y="5648705"/>
                  <a:ext cx="13906" cy="26098"/>
                </a:xfrm>
                <a:custGeom>
                  <a:avLst/>
                  <a:gdLst>
                    <a:gd name="csX0" fmla="*/ 13906 w 13906"/>
                    <a:gd name="csY0" fmla="*/ 0 h 26098"/>
                    <a:gd name="csX1" fmla="*/ 0 w 13906"/>
                    <a:gd name="csY1" fmla="*/ 26099 h 2609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3906" h="26098">
                      <a:moveTo>
                        <a:pt x="13906" y="0"/>
                      </a:moveTo>
                      <a:cubicBezTo>
                        <a:pt x="5239" y="5905"/>
                        <a:pt x="0" y="15621"/>
                        <a:pt x="0" y="26099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4" name="Freeform: Shape 443">
                  <a:extLst>
                    <a:ext uri="{FF2B5EF4-FFF2-40B4-BE49-F238E27FC236}">
                      <a16:creationId xmlns:a16="http://schemas.microsoft.com/office/drawing/2014/main" id="{CCA79878-C187-8943-8DD1-1C137A184773}"/>
                    </a:ext>
                  </a:extLst>
                </p:cNvPr>
                <p:cNvSpPr/>
                <p:nvPr/>
              </p:nvSpPr>
              <p:spPr>
                <a:xfrm>
                  <a:off x="6369176" y="5646800"/>
                  <a:ext cx="37623" cy="28956"/>
                </a:xfrm>
                <a:custGeom>
                  <a:avLst/>
                  <a:gdLst>
                    <a:gd name="csX0" fmla="*/ 37624 w 37623"/>
                    <a:gd name="csY0" fmla="*/ 28956 h 28956"/>
                    <a:gd name="csX1" fmla="*/ 37529 w 37623"/>
                    <a:gd name="csY1" fmla="*/ 21146 h 28956"/>
                    <a:gd name="csX2" fmla="*/ 35528 w 37623"/>
                    <a:gd name="csY2" fmla="*/ 13811 h 28956"/>
                    <a:gd name="csX3" fmla="*/ 31623 w 37623"/>
                    <a:gd name="csY3" fmla="*/ 7429 h 28956"/>
                    <a:gd name="csX4" fmla="*/ 26003 w 37623"/>
                    <a:gd name="csY4" fmla="*/ 2762 h 28956"/>
                    <a:gd name="csX5" fmla="*/ 19431 w 37623"/>
                    <a:gd name="csY5" fmla="*/ 190 h 28956"/>
                    <a:gd name="csX6" fmla="*/ 12573 w 37623"/>
                    <a:gd name="csY6" fmla="*/ 0 h 28956"/>
                    <a:gd name="csX7" fmla="*/ 5906 w 37623"/>
                    <a:gd name="csY7" fmla="*/ 1905 h 28956"/>
                    <a:gd name="csX8" fmla="*/ 0 w 37623"/>
                    <a:gd name="csY8" fmla="*/ 5810 h 2895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37623" h="28956">
                      <a:moveTo>
                        <a:pt x="37624" y="28956"/>
                      </a:moveTo>
                      <a:lnTo>
                        <a:pt x="37529" y="21146"/>
                      </a:lnTo>
                      <a:lnTo>
                        <a:pt x="35528" y="13811"/>
                      </a:lnTo>
                      <a:lnTo>
                        <a:pt x="31623" y="7429"/>
                      </a:lnTo>
                      <a:lnTo>
                        <a:pt x="26003" y="2762"/>
                      </a:lnTo>
                      <a:lnTo>
                        <a:pt x="19431" y="190"/>
                      </a:lnTo>
                      <a:lnTo>
                        <a:pt x="12573" y="0"/>
                      </a:lnTo>
                      <a:lnTo>
                        <a:pt x="5906" y="1905"/>
                      </a:lnTo>
                      <a:lnTo>
                        <a:pt x="0" y="581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5" name="Freeform: Shape 444">
                  <a:extLst>
                    <a:ext uri="{FF2B5EF4-FFF2-40B4-BE49-F238E27FC236}">
                      <a16:creationId xmlns:a16="http://schemas.microsoft.com/office/drawing/2014/main" id="{DEBE4251-D68A-9AAF-9910-FB818C45A937}"/>
                    </a:ext>
                  </a:extLst>
                </p:cNvPr>
                <p:cNvSpPr/>
                <p:nvPr/>
              </p:nvSpPr>
              <p:spPr>
                <a:xfrm>
                  <a:off x="6364414" y="5652610"/>
                  <a:ext cx="4762" cy="5429"/>
                </a:xfrm>
                <a:custGeom>
                  <a:avLst/>
                  <a:gdLst>
                    <a:gd name="csX0" fmla="*/ 4762 w 4762"/>
                    <a:gd name="csY0" fmla="*/ 0 h 5429"/>
                    <a:gd name="csX1" fmla="*/ 0 w 4762"/>
                    <a:gd name="csY1" fmla="*/ 5429 h 542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762" h="5429">
                      <a:moveTo>
                        <a:pt x="4762" y="0"/>
                      </a:moveTo>
                      <a:lnTo>
                        <a:pt x="0" y="5429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6" name="Freeform: Shape 445">
                  <a:extLst>
                    <a:ext uri="{FF2B5EF4-FFF2-40B4-BE49-F238E27FC236}">
                      <a16:creationId xmlns:a16="http://schemas.microsoft.com/office/drawing/2014/main" id="{1355CF77-0850-AC48-69FA-8C4C30F6361F}"/>
                    </a:ext>
                  </a:extLst>
                </p:cNvPr>
                <p:cNvSpPr/>
                <p:nvPr/>
              </p:nvSpPr>
              <p:spPr>
                <a:xfrm>
                  <a:off x="6353174" y="5587840"/>
                  <a:ext cx="11239" cy="70199"/>
                </a:xfrm>
                <a:custGeom>
                  <a:avLst/>
                  <a:gdLst>
                    <a:gd name="csX0" fmla="*/ 11239 w 11239"/>
                    <a:gd name="csY0" fmla="*/ 70199 h 70199"/>
                    <a:gd name="csX1" fmla="*/ 0 w 11239"/>
                    <a:gd name="csY1" fmla="*/ 0 h 7019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1239" h="70199">
                      <a:moveTo>
                        <a:pt x="11239" y="70199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7" name="Freeform: Shape 446">
                  <a:extLst>
                    <a:ext uri="{FF2B5EF4-FFF2-40B4-BE49-F238E27FC236}">
                      <a16:creationId xmlns:a16="http://schemas.microsoft.com/office/drawing/2014/main" id="{B2E364F9-7B3D-FE9D-B86A-CA620235A295}"/>
                    </a:ext>
                  </a:extLst>
                </p:cNvPr>
                <p:cNvSpPr/>
                <p:nvPr/>
              </p:nvSpPr>
              <p:spPr>
                <a:xfrm>
                  <a:off x="6599776" y="5418200"/>
                  <a:ext cx="7524" cy="9429"/>
                </a:xfrm>
                <a:custGeom>
                  <a:avLst/>
                  <a:gdLst>
                    <a:gd name="csX0" fmla="*/ 7525 w 7524"/>
                    <a:gd name="csY0" fmla="*/ 0 h 9429"/>
                    <a:gd name="csX1" fmla="*/ 0 w 7524"/>
                    <a:gd name="csY1" fmla="*/ 9430 h 942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524" h="9429">
                      <a:moveTo>
                        <a:pt x="7525" y="0"/>
                      </a:moveTo>
                      <a:lnTo>
                        <a:pt x="0" y="943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8" name="Freeform: Shape 447">
                  <a:extLst>
                    <a:ext uri="{FF2B5EF4-FFF2-40B4-BE49-F238E27FC236}">
                      <a16:creationId xmlns:a16="http://schemas.microsoft.com/office/drawing/2014/main" id="{21EB6771-7733-6062-8E5A-F8976628E03C}"/>
                    </a:ext>
                  </a:extLst>
                </p:cNvPr>
                <p:cNvSpPr/>
                <p:nvPr/>
              </p:nvSpPr>
              <p:spPr>
                <a:xfrm>
                  <a:off x="6578440" y="5427058"/>
                  <a:ext cx="1905" cy="1143"/>
                </a:xfrm>
                <a:custGeom>
                  <a:avLst/>
                  <a:gdLst>
                    <a:gd name="csX0" fmla="*/ 1905 w 1905"/>
                    <a:gd name="csY0" fmla="*/ 0 h 1143"/>
                    <a:gd name="csX1" fmla="*/ 1810 w 1905"/>
                    <a:gd name="csY1" fmla="*/ 95 h 1143"/>
                    <a:gd name="csX2" fmla="*/ 0 w 1905"/>
                    <a:gd name="csY2" fmla="*/ 1143 h 114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905" h="1143">
                      <a:moveTo>
                        <a:pt x="1905" y="0"/>
                      </a:moveTo>
                      <a:lnTo>
                        <a:pt x="1810" y="95"/>
                      </a:lnTo>
                      <a:lnTo>
                        <a:pt x="0" y="1143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9" name="Freeform: Shape 448">
                  <a:extLst>
                    <a:ext uri="{FF2B5EF4-FFF2-40B4-BE49-F238E27FC236}">
                      <a16:creationId xmlns:a16="http://schemas.microsoft.com/office/drawing/2014/main" id="{40E8AEB4-3A5F-1689-1891-960F09317A79}"/>
                    </a:ext>
                  </a:extLst>
                </p:cNvPr>
                <p:cNvSpPr/>
                <p:nvPr/>
              </p:nvSpPr>
              <p:spPr>
                <a:xfrm>
                  <a:off x="6565276" y="5439060"/>
                  <a:ext cx="10497" cy="31623"/>
                </a:xfrm>
                <a:custGeom>
                  <a:avLst/>
                  <a:gdLst>
                    <a:gd name="csX0" fmla="*/ 1925 w 10497"/>
                    <a:gd name="csY0" fmla="*/ 0 h 31623"/>
                    <a:gd name="csX1" fmla="*/ 10497 w 10497"/>
                    <a:gd name="csY1" fmla="*/ 31623 h 3162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497" h="31623">
                      <a:moveTo>
                        <a:pt x="1925" y="0"/>
                      </a:moveTo>
                      <a:cubicBezTo>
                        <a:pt x="-2552" y="11335"/>
                        <a:pt x="972" y="24194"/>
                        <a:pt x="10497" y="31623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0" name="Freeform: Shape 449">
                  <a:extLst>
                    <a:ext uri="{FF2B5EF4-FFF2-40B4-BE49-F238E27FC236}">
                      <a16:creationId xmlns:a16="http://schemas.microsoft.com/office/drawing/2014/main" id="{DA7CF5AB-EBF0-2C19-4D76-54A6E8D63441}"/>
                    </a:ext>
                  </a:extLst>
                </p:cNvPr>
                <p:cNvSpPr/>
                <p:nvPr/>
              </p:nvSpPr>
              <p:spPr>
                <a:xfrm>
                  <a:off x="6574154" y="5470683"/>
                  <a:ext cx="1619" cy="9905"/>
                </a:xfrm>
                <a:custGeom>
                  <a:avLst/>
                  <a:gdLst>
                    <a:gd name="csX0" fmla="*/ 1619 w 1619"/>
                    <a:gd name="csY0" fmla="*/ 0 h 9905"/>
                    <a:gd name="csX1" fmla="*/ 0 w 1619"/>
                    <a:gd name="csY1" fmla="*/ 9906 h 990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619" h="9905">
                      <a:moveTo>
                        <a:pt x="1619" y="0"/>
                      </a:moveTo>
                      <a:lnTo>
                        <a:pt x="0" y="9906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1" name="Freeform: Shape 450">
                  <a:extLst>
                    <a:ext uri="{FF2B5EF4-FFF2-40B4-BE49-F238E27FC236}">
                      <a16:creationId xmlns:a16="http://schemas.microsoft.com/office/drawing/2014/main" id="{013AE2E2-1654-29E8-7910-40A43856C79F}"/>
                    </a:ext>
                  </a:extLst>
                </p:cNvPr>
                <p:cNvSpPr/>
                <p:nvPr/>
              </p:nvSpPr>
              <p:spPr>
                <a:xfrm>
                  <a:off x="6467093" y="5645943"/>
                  <a:ext cx="476" cy="1714"/>
                </a:xfrm>
                <a:custGeom>
                  <a:avLst/>
                  <a:gdLst>
                    <a:gd name="csX0" fmla="*/ 476 w 476"/>
                    <a:gd name="csY0" fmla="*/ 1714 h 1714"/>
                    <a:gd name="csX1" fmla="*/ 191 w 476"/>
                    <a:gd name="csY1" fmla="*/ 857 h 1714"/>
                    <a:gd name="csX2" fmla="*/ 0 w 476"/>
                    <a:gd name="csY2" fmla="*/ 0 h 171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476" h="1714">
                      <a:moveTo>
                        <a:pt x="476" y="1714"/>
                      </a:moveTo>
                      <a:lnTo>
                        <a:pt x="191" y="85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" name="Freeform: Shape 451">
                  <a:extLst>
                    <a:ext uri="{FF2B5EF4-FFF2-40B4-BE49-F238E27FC236}">
                      <a16:creationId xmlns:a16="http://schemas.microsoft.com/office/drawing/2014/main" id="{D5C64256-6DE2-4257-2D30-3BCAE019CF69}"/>
                    </a:ext>
                  </a:extLst>
                </p:cNvPr>
                <p:cNvSpPr/>
                <p:nvPr/>
              </p:nvSpPr>
              <p:spPr>
                <a:xfrm>
                  <a:off x="6426136" y="5645657"/>
                  <a:ext cx="48386" cy="49911"/>
                </a:xfrm>
                <a:custGeom>
                  <a:avLst/>
                  <a:gdLst>
                    <a:gd name="csX0" fmla="*/ 0 w 48386"/>
                    <a:gd name="csY0" fmla="*/ 29528 h 49911"/>
                    <a:gd name="csX1" fmla="*/ 3524 w 48386"/>
                    <a:gd name="csY1" fmla="*/ 36957 h 49911"/>
                    <a:gd name="csX2" fmla="*/ 9049 w 48386"/>
                    <a:gd name="csY2" fmla="*/ 43244 h 49911"/>
                    <a:gd name="csX3" fmla="*/ 16002 w 48386"/>
                    <a:gd name="csY3" fmla="*/ 47720 h 49911"/>
                    <a:gd name="csX4" fmla="*/ 23717 w 48386"/>
                    <a:gd name="csY4" fmla="*/ 49911 h 49911"/>
                    <a:gd name="csX5" fmla="*/ 31432 w 48386"/>
                    <a:gd name="csY5" fmla="*/ 49721 h 49911"/>
                    <a:gd name="csX6" fmla="*/ 38290 w 48386"/>
                    <a:gd name="csY6" fmla="*/ 47053 h 49911"/>
                    <a:gd name="csX7" fmla="*/ 43815 w 48386"/>
                    <a:gd name="csY7" fmla="*/ 42196 h 49911"/>
                    <a:gd name="csX8" fmla="*/ 47244 w 48386"/>
                    <a:gd name="csY8" fmla="*/ 35718 h 49911"/>
                    <a:gd name="csX9" fmla="*/ 48387 w 48386"/>
                    <a:gd name="csY9" fmla="*/ 28099 h 49911"/>
                    <a:gd name="csX10" fmla="*/ 47054 w 48386"/>
                    <a:gd name="csY10" fmla="*/ 20193 h 49911"/>
                    <a:gd name="csX11" fmla="*/ 43434 w 48386"/>
                    <a:gd name="csY11" fmla="*/ 12763 h 49911"/>
                    <a:gd name="csX12" fmla="*/ 37814 w 48386"/>
                    <a:gd name="csY12" fmla="*/ 6572 h 49911"/>
                    <a:gd name="csX13" fmla="*/ 30861 w 48386"/>
                    <a:gd name="csY13" fmla="*/ 2191 h 49911"/>
                    <a:gd name="csX14" fmla="*/ 23146 w 48386"/>
                    <a:gd name="csY14" fmla="*/ 0 h 49911"/>
                    <a:gd name="csX15" fmla="*/ 15430 w 48386"/>
                    <a:gd name="csY15" fmla="*/ 286 h 49911"/>
                    <a:gd name="csX16" fmla="*/ 8572 w 48386"/>
                    <a:gd name="csY16" fmla="*/ 3048 h 499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48386" h="49911">
                      <a:moveTo>
                        <a:pt x="0" y="29528"/>
                      </a:moveTo>
                      <a:lnTo>
                        <a:pt x="3524" y="36957"/>
                      </a:lnTo>
                      <a:lnTo>
                        <a:pt x="9049" y="43244"/>
                      </a:lnTo>
                      <a:lnTo>
                        <a:pt x="16002" y="47720"/>
                      </a:lnTo>
                      <a:lnTo>
                        <a:pt x="23717" y="49911"/>
                      </a:lnTo>
                      <a:lnTo>
                        <a:pt x="31432" y="49721"/>
                      </a:lnTo>
                      <a:lnTo>
                        <a:pt x="38290" y="47053"/>
                      </a:lnTo>
                      <a:lnTo>
                        <a:pt x="43815" y="42196"/>
                      </a:lnTo>
                      <a:lnTo>
                        <a:pt x="47244" y="35718"/>
                      </a:lnTo>
                      <a:lnTo>
                        <a:pt x="48387" y="28099"/>
                      </a:lnTo>
                      <a:lnTo>
                        <a:pt x="47054" y="20193"/>
                      </a:lnTo>
                      <a:lnTo>
                        <a:pt x="43434" y="12763"/>
                      </a:lnTo>
                      <a:lnTo>
                        <a:pt x="37814" y="6572"/>
                      </a:lnTo>
                      <a:lnTo>
                        <a:pt x="30861" y="2191"/>
                      </a:lnTo>
                      <a:lnTo>
                        <a:pt x="23146" y="0"/>
                      </a:lnTo>
                      <a:lnTo>
                        <a:pt x="15430" y="286"/>
                      </a:lnTo>
                      <a:lnTo>
                        <a:pt x="8572" y="3048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3" name="Freeform: Shape 452">
                  <a:extLst>
                    <a:ext uri="{FF2B5EF4-FFF2-40B4-BE49-F238E27FC236}">
                      <a16:creationId xmlns:a16="http://schemas.microsoft.com/office/drawing/2014/main" id="{FAA3163F-68DB-7BD3-3A95-49DA921532B5}"/>
                    </a:ext>
                  </a:extLst>
                </p:cNvPr>
                <p:cNvSpPr/>
                <p:nvPr/>
              </p:nvSpPr>
              <p:spPr>
                <a:xfrm>
                  <a:off x="6473665" y="5658516"/>
                  <a:ext cx="571" cy="571"/>
                </a:xfrm>
                <a:custGeom>
                  <a:avLst/>
                  <a:gdLst>
                    <a:gd name="csX0" fmla="*/ 0 w 571"/>
                    <a:gd name="csY0" fmla="*/ 572 h 571"/>
                    <a:gd name="csX1" fmla="*/ 571 w 571"/>
                    <a:gd name="csY1" fmla="*/ 0 h 5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71" h="571">
                      <a:moveTo>
                        <a:pt x="0" y="572"/>
                      </a:moveTo>
                      <a:lnTo>
                        <a:pt x="571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4" name="Freeform: Shape 453">
                  <a:extLst>
                    <a:ext uri="{FF2B5EF4-FFF2-40B4-BE49-F238E27FC236}">
                      <a16:creationId xmlns:a16="http://schemas.microsoft.com/office/drawing/2014/main" id="{49539E7C-F4B3-E9EB-1BC0-12D758AC84CF}"/>
                    </a:ext>
                  </a:extLst>
                </p:cNvPr>
                <p:cNvSpPr/>
                <p:nvPr/>
              </p:nvSpPr>
              <p:spPr>
                <a:xfrm>
                  <a:off x="6473284" y="5658420"/>
                  <a:ext cx="380" cy="666"/>
                </a:xfrm>
                <a:custGeom>
                  <a:avLst/>
                  <a:gdLst>
                    <a:gd name="csX0" fmla="*/ 0 w 380"/>
                    <a:gd name="csY0" fmla="*/ 0 h 666"/>
                    <a:gd name="csX1" fmla="*/ 381 w 380"/>
                    <a:gd name="csY1" fmla="*/ 667 h 6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80" h="666">
                      <a:moveTo>
                        <a:pt x="0" y="0"/>
                      </a:moveTo>
                      <a:lnTo>
                        <a:pt x="381" y="667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5" name="Freeform: Shape 454">
                  <a:extLst>
                    <a:ext uri="{FF2B5EF4-FFF2-40B4-BE49-F238E27FC236}">
                      <a16:creationId xmlns:a16="http://schemas.microsoft.com/office/drawing/2014/main" id="{B64C1BC2-5D04-67F3-5B62-0B6277EBC116}"/>
                    </a:ext>
                  </a:extLst>
                </p:cNvPr>
                <p:cNvSpPr/>
                <p:nvPr/>
              </p:nvSpPr>
              <p:spPr>
                <a:xfrm>
                  <a:off x="6424726" y="5648705"/>
                  <a:ext cx="9982" cy="26479"/>
                </a:xfrm>
                <a:custGeom>
                  <a:avLst/>
                  <a:gdLst>
                    <a:gd name="csX0" fmla="*/ 9982 w 9982"/>
                    <a:gd name="csY0" fmla="*/ 0 h 26479"/>
                    <a:gd name="csX1" fmla="*/ 1410 w 9982"/>
                    <a:gd name="csY1" fmla="*/ 26479 h 2647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982" h="26479">
                      <a:moveTo>
                        <a:pt x="9982" y="0"/>
                      </a:moveTo>
                      <a:cubicBezTo>
                        <a:pt x="1314" y="5810"/>
                        <a:pt x="-2210" y="16764"/>
                        <a:pt x="1410" y="26479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6" name="Freeform: Shape 455">
                  <a:extLst>
                    <a:ext uri="{FF2B5EF4-FFF2-40B4-BE49-F238E27FC236}">
                      <a16:creationId xmlns:a16="http://schemas.microsoft.com/office/drawing/2014/main" id="{88595FC5-78E3-002E-4597-EF827DBDEDB0}"/>
                    </a:ext>
                  </a:extLst>
                </p:cNvPr>
                <p:cNvSpPr/>
                <p:nvPr/>
              </p:nvSpPr>
              <p:spPr>
                <a:xfrm>
                  <a:off x="6489572" y="5609176"/>
                  <a:ext cx="46100" cy="52101"/>
                </a:xfrm>
                <a:custGeom>
                  <a:avLst/>
                  <a:gdLst>
                    <a:gd name="csX0" fmla="*/ 0 w 46100"/>
                    <a:gd name="csY0" fmla="*/ 42863 h 52101"/>
                    <a:gd name="csX1" fmla="*/ 5905 w 46100"/>
                    <a:gd name="csY1" fmla="*/ 47910 h 52101"/>
                    <a:gd name="csX2" fmla="*/ 13049 w 46100"/>
                    <a:gd name="csY2" fmla="*/ 51054 h 52101"/>
                    <a:gd name="csX3" fmla="*/ 20669 w 46100"/>
                    <a:gd name="csY3" fmla="*/ 52101 h 52101"/>
                    <a:gd name="csX4" fmla="*/ 28289 w 46100"/>
                    <a:gd name="csY4" fmla="*/ 50863 h 52101"/>
                    <a:gd name="csX5" fmla="*/ 35147 w 46100"/>
                    <a:gd name="csY5" fmla="*/ 47530 h 52101"/>
                    <a:gd name="csX6" fmla="*/ 40672 w 46100"/>
                    <a:gd name="csY6" fmla="*/ 42386 h 52101"/>
                    <a:gd name="csX7" fmla="*/ 44482 w 46100"/>
                    <a:gd name="csY7" fmla="*/ 35814 h 52101"/>
                    <a:gd name="csX8" fmla="*/ 46101 w 46100"/>
                    <a:gd name="csY8" fmla="*/ 28384 h 52101"/>
                    <a:gd name="csX9" fmla="*/ 45529 w 46100"/>
                    <a:gd name="csY9" fmla="*/ 20764 h 52101"/>
                    <a:gd name="csX10" fmla="*/ 42672 w 46100"/>
                    <a:gd name="csY10" fmla="*/ 13621 h 52101"/>
                    <a:gd name="csX11" fmla="*/ 37909 w 46100"/>
                    <a:gd name="csY11" fmla="*/ 7525 h 52101"/>
                    <a:gd name="csX12" fmla="*/ 31623 w 46100"/>
                    <a:gd name="csY12" fmla="*/ 2953 h 52101"/>
                    <a:gd name="csX13" fmla="*/ 24289 w 46100"/>
                    <a:gd name="csY13" fmla="*/ 381 h 52101"/>
                    <a:gd name="csX14" fmla="*/ 16573 w 46100"/>
                    <a:gd name="csY14" fmla="*/ 0 h 52101"/>
                    <a:gd name="csX15" fmla="*/ 9049 w 46100"/>
                    <a:gd name="csY15" fmla="*/ 1809 h 52101"/>
                    <a:gd name="csX16" fmla="*/ 2572 w 46100"/>
                    <a:gd name="csY16" fmla="*/ 5715 h 5210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46100" h="52101">
                      <a:moveTo>
                        <a:pt x="0" y="42863"/>
                      </a:moveTo>
                      <a:lnTo>
                        <a:pt x="5905" y="47910"/>
                      </a:lnTo>
                      <a:lnTo>
                        <a:pt x="13049" y="51054"/>
                      </a:lnTo>
                      <a:lnTo>
                        <a:pt x="20669" y="52101"/>
                      </a:lnTo>
                      <a:lnTo>
                        <a:pt x="28289" y="50863"/>
                      </a:lnTo>
                      <a:lnTo>
                        <a:pt x="35147" y="47530"/>
                      </a:lnTo>
                      <a:lnTo>
                        <a:pt x="40672" y="42386"/>
                      </a:lnTo>
                      <a:lnTo>
                        <a:pt x="44482" y="35814"/>
                      </a:lnTo>
                      <a:lnTo>
                        <a:pt x="46101" y="28384"/>
                      </a:lnTo>
                      <a:lnTo>
                        <a:pt x="45529" y="20764"/>
                      </a:lnTo>
                      <a:lnTo>
                        <a:pt x="42672" y="13621"/>
                      </a:lnTo>
                      <a:lnTo>
                        <a:pt x="37909" y="7525"/>
                      </a:lnTo>
                      <a:lnTo>
                        <a:pt x="31623" y="2953"/>
                      </a:lnTo>
                      <a:lnTo>
                        <a:pt x="24289" y="381"/>
                      </a:lnTo>
                      <a:lnTo>
                        <a:pt x="16573" y="0"/>
                      </a:lnTo>
                      <a:lnTo>
                        <a:pt x="9049" y="1809"/>
                      </a:lnTo>
                      <a:lnTo>
                        <a:pt x="2572" y="5715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7" name="Freeform: Shape 456">
                  <a:extLst>
                    <a:ext uri="{FF2B5EF4-FFF2-40B4-BE49-F238E27FC236}">
                      <a16:creationId xmlns:a16="http://schemas.microsoft.com/office/drawing/2014/main" id="{98B1E19D-F9B3-560A-A5D8-2066F04D8CF8}"/>
                    </a:ext>
                  </a:extLst>
                </p:cNvPr>
                <p:cNvSpPr/>
                <p:nvPr/>
              </p:nvSpPr>
              <p:spPr>
                <a:xfrm>
                  <a:off x="6525100" y="5612415"/>
                  <a:ext cx="190" cy="285"/>
                </a:xfrm>
                <a:custGeom>
                  <a:avLst/>
                  <a:gdLst>
                    <a:gd name="csX0" fmla="*/ 0 w 190"/>
                    <a:gd name="csY0" fmla="*/ 286 h 285"/>
                    <a:gd name="csX1" fmla="*/ 191 w 190"/>
                    <a:gd name="csY1" fmla="*/ 0 h 28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" h="285">
                      <a:moveTo>
                        <a:pt x="0" y="286"/>
                      </a:moveTo>
                      <a:lnTo>
                        <a:pt x="191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8" name="Freeform: Shape 457">
                  <a:extLst>
                    <a:ext uri="{FF2B5EF4-FFF2-40B4-BE49-F238E27FC236}">
                      <a16:creationId xmlns:a16="http://schemas.microsoft.com/office/drawing/2014/main" id="{D6614895-D6DB-D794-858A-40F426B5957E}"/>
                    </a:ext>
                  </a:extLst>
                </p:cNvPr>
                <p:cNvSpPr/>
                <p:nvPr/>
              </p:nvSpPr>
              <p:spPr>
                <a:xfrm>
                  <a:off x="6524434" y="5612320"/>
                  <a:ext cx="666" cy="380"/>
                </a:xfrm>
                <a:custGeom>
                  <a:avLst/>
                  <a:gdLst>
                    <a:gd name="csX0" fmla="*/ 0 w 666"/>
                    <a:gd name="csY0" fmla="*/ 0 h 380"/>
                    <a:gd name="csX1" fmla="*/ 667 w 666"/>
                    <a:gd name="csY1" fmla="*/ 381 h 3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66" h="380">
                      <a:moveTo>
                        <a:pt x="0" y="0"/>
                      </a:moveTo>
                      <a:lnTo>
                        <a:pt x="667" y="381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9" name="Freeform: Shape 458">
                  <a:extLst>
                    <a:ext uri="{FF2B5EF4-FFF2-40B4-BE49-F238E27FC236}">
                      <a16:creationId xmlns:a16="http://schemas.microsoft.com/office/drawing/2014/main" id="{58CF3EBD-7982-34A9-6C22-4C661F9E127D}"/>
                    </a:ext>
                  </a:extLst>
                </p:cNvPr>
                <p:cNvSpPr/>
                <p:nvPr/>
              </p:nvSpPr>
              <p:spPr>
                <a:xfrm>
                  <a:off x="5921596" y="5604223"/>
                  <a:ext cx="4000" cy="16192"/>
                </a:xfrm>
                <a:custGeom>
                  <a:avLst/>
                  <a:gdLst>
                    <a:gd name="csX0" fmla="*/ 0 w 4000"/>
                    <a:gd name="csY0" fmla="*/ 0 h 16192"/>
                    <a:gd name="csX1" fmla="*/ 4000 w 4000"/>
                    <a:gd name="csY1" fmla="*/ 16193 h 1619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000" h="16192">
                      <a:moveTo>
                        <a:pt x="0" y="0"/>
                      </a:moveTo>
                      <a:cubicBezTo>
                        <a:pt x="95" y="5620"/>
                        <a:pt x="1429" y="11144"/>
                        <a:pt x="4000" y="16193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0" name="Freeform: Shape 459">
                  <a:extLst>
                    <a:ext uri="{FF2B5EF4-FFF2-40B4-BE49-F238E27FC236}">
                      <a16:creationId xmlns:a16="http://schemas.microsoft.com/office/drawing/2014/main" id="{13B081AA-032E-050B-2595-F61AF3D33ED7}"/>
                    </a:ext>
                  </a:extLst>
                </p:cNvPr>
                <p:cNvSpPr/>
                <p:nvPr/>
              </p:nvSpPr>
              <p:spPr>
                <a:xfrm>
                  <a:off x="5925597" y="5620416"/>
                  <a:ext cx="10287" cy="11429"/>
                </a:xfrm>
                <a:custGeom>
                  <a:avLst/>
                  <a:gdLst>
                    <a:gd name="csX0" fmla="*/ 0 w 10287"/>
                    <a:gd name="csY0" fmla="*/ 0 h 11429"/>
                    <a:gd name="csX1" fmla="*/ 10287 w 10287"/>
                    <a:gd name="csY1" fmla="*/ 11430 h 1142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287" h="11429">
                      <a:moveTo>
                        <a:pt x="0" y="0"/>
                      </a:moveTo>
                      <a:cubicBezTo>
                        <a:pt x="2286" y="4667"/>
                        <a:pt x="5810" y="8668"/>
                        <a:pt x="10287" y="1143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1" name="Freeform: Shape 460">
                  <a:extLst>
                    <a:ext uri="{FF2B5EF4-FFF2-40B4-BE49-F238E27FC236}">
                      <a16:creationId xmlns:a16="http://schemas.microsoft.com/office/drawing/2014/main" id="{2F122173-7F37-6F87-1FAD-15E29593E0CA}"/>
                    </a:ext>
                  </a:extLst>
                </p:cNvPr>
                <p:cNvSpPr/>
                <p:nvPr/>
              </p:nvSpPr>
              <p:spPr>
                <a:xfrm>
                  <a:off x="6364318" y="5648514"/>
                  <a:ext cx="42195" cy="49911"/>
                </a:xfrm>
                <a:custGeom>
                  <a:avLst/>
                  <a:gdLst>
                    <a:gd name="csX0" fmla="*/ 0 w 42195"/>
                    <a:gd name="csY0" fmla="*/ 21432 h 49911"/>
                    <a:gd name="csX1" fmla="*/ 2286 w 42195"/>
                    <a:gd name="csY1" fmla="*/ 29908 h 49911"/>
                    <a:gd name="csX2" fmla="*/ 6572 w 42195"/>
                    <a:gd name="csY2" fmla="*/ 37719 h 49911"/>
                    <a:gd name="csX3" fmla="*/ 12573 w 42195"/>
                    <a:gd name="csY3" fmla="*/ 44196 h 49911"/>
                    <a:gd name="csX4" fmla="*/ 19526 w 42195"/>
                    <a:gd name="csY4" fmla="*/ 48387 h 49911"/>
                    <a:gd name="csX5" fmla="*/ 26670 w 42195"/>
                    <a:gd name="csY5" fmla="*/ 49911 h 49911"/>
                    <a:gd name="csX6" fmla="*/ 33242 w 42195"/>
                    <a:gd name="csY6" fmla="*/ 48578 h 49911"/>
                    <a:gd name="csX7" fmla="*/ 38291 w 42195"/>
                    <a:gd name="csY7" fmla="*/ 44482 h 49911"/>
                    <a:gd name="csX8" fmla="*/ 41434 w 42195"/>
                    <a:gd name="csY8" fmla="*/ 38196 h 49911"/>
                    <a:gd name="csX9" fmla="*/ 42196 w 42195"/>
                    <a:gd name="csY9" fmla="*/ 30385 h 49911"/>
                    <a:gd name="csX10" fmla="*/ 40576 w 42195"/>
                    <a:gd name="csY10" fmla="*/ 22003 h 49911"/>
                    <a:gd name="csX11" fmla="*/ 36767 w 42195"/>
                    <a:gd name="csY11" fmla="*/ 13811 h 49911"/>
                    <a:gd name="csX12" fmla="*/ 31051 w 42195"/>
                    <a:gd name="csY12" fmla="*/ 6953 h 49911"/>
                    <a:gd name="csX13" fmla="*/ 24289 w 42195"/>
                    <a:gd name="csY13" fmla="*/ 2191 h 49911"/>
                    <a:gd name="csX14" fmla="*/ 17050 w 42195"/>
                    <a:gd name="csY14" fmla="*/ 0 h 49911"/>
                    <a:gd name="csX15" fmla="*/ 10382 w 42195"/>
                    <a:gd name="csY15" fmla="*/ 667 h 49911"/>
                    <a:gd name="csX16" fmla="*/ 4858 w 42195"/>
                    <a:gd name="csY16" fmla="*/ 4096 h 499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42195" h="49911">
                      <a:moveTo>
                        <a:pt x="0" y="21432"/>
                      </a:moveTo>
                      <a:lnTo>
                        <a:pt x="2286" y="29908"/>
                      </a:lnTo>
                      <a:lnTo>
                        <a:pt x="6572" y="37719"/>
                      </a:lnTo>
                      <a:lnTo>
                        <a:pt x="12573" y="44196"/>
                      </a:lnTo>
                      <a:lnTo>
                        <a:pt x="19526" y="48387"/>
                      </a:lnTo>
                      <a:lnTo>
                        <a:pt x="26670" y="49911"/>
                      </a:lnTo>
                      <a:lnTo>
                        <a:pt x="33242" y="48578"/>
                      </a:lnTo>
                      <a:lnTo>
                        <a:pt x="38291" y="44482"/>
                      </a:lnTo>
                      <a:lnTo>
                        <a:pt x="41434" y="38196"/>
                      </a:lnTo>
                      <a:lnTo>
                        <a:pt x="42196" y="30385"/>
                      </a:lnTo>
                      <a:lnTo>
                        <a:pt x="40576" y="22003"/>
                      </a:lnTo>
                      <a:lnTo>
                        <a:pt x="36767" y="13811"/>
                      </a:lnTo>
                      <a:lnTo>
                        <a:pt x="31051" y="6953"/>
                      </a:lnTo>
                      <a:lnTo>
                        <a:pt x="24289" y="2191"/>
                      </a:lnTo>
                      <a:lnTo>
                        <a:pt x="17050" y="0"/>
                      </a:lnTo>
                      <a:lnTo>
                        <a:pt x="10382" y="667"/>
                      </a:lnTo>
                      <a:lnTo>
                        <a:pt x="4858" y="4096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2" name="Freeform: Shape 461">
                  <a:extLst>
                    <a:ext uri="{FF2B5EF4-FFF2-40B4-BE49-F238E27FC236}">
                      <a16:creationId xmlns:a16="http://schemas.microsoft.com/office/drawing/2014/main" id="{028FD30F-831C-2CD9-E712-0CD8B14FCF73}"/>
                    </a:ext>
                  </a:extLst>
                </p:cNvPr>
                <p:cNvSpPr/>
                <p:nvPr/>
              </p:nvSpPr>
              <p:spPr>
                <a:xfrm>
                  <a:off x="6410515" y="5675756"/>
                  <a:ext cx="1142" cy="666"/>
                </a:xfrm>
                <a:custGeom>
                  <a:avLst/>
                  <a:gdLst>
                    <a:gd name="csX0" fmla="*/ 0 w 1142"/>
                    <a:gd name="csY0" fmla="*/ 667 h 666"/>
                    <a:gd name="csX1" fmla="*/ 1143 w 1142"/>
                    <a:gd name="csY1" fmla="*/ 0 h 6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142" h="666">
                      <a:moveTo>
                        <a:pt x="0" y="667"/>
                      </a:moveTo>
                      <a:lnTo>
                        <a:pt x="1143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3" name="Freeform: Shape 462">
                  <a:extLst>
                    <a:ext uri="{FF2B5EF4-FFF2-40B4-BE49-F238E27FC236}">
                      <a16:creationId xmlns:a16="http://schemas.microsoft.com/office/drawing/2014/main" id="{DF265FB9-1328-E06C-5344-336D1CFA088D}"/>
                    </a:ext>
                  </a:extLst>
                </p:cNvPr>
                <p:cNvSpPr/>
                <p:nvPr/>
              </p:nvSpPr>
              <p:spPr>
                <a:xfrm>
                  <a:off x="6410515" y="5675756"/>
                  <a:ext cx="9525" cy="666"/>
                </a:xfrm>
                <a:custGeom>
                  <a:avLst/>
                  <a:gdLst>
                    <a:gd name="csX0" fmla="*/ 0 w 9525"/>
                    <a:gd name="csY0" fmla="*/ 0 h 666"/>
                    <a:gd name="csX1" fmla="*/ 0 w 9525"/>
                    <a:gd name="csY1" fmla="*/ 667 h 6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666">
                      <a:moveTo>
                        <a:pt x="0" y="0"/>
                      </a:moveTo>
                      <a:lnTo>
                        <a:pt x="0" y="667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4" name="Freeform: Shape 463">
                  <a:extLst>
                    <a:ext uri="{FF2B5EF4-FFF2-40B4-BE49-F238E27FC236}">
                      <a16:creationId xmlns:a16="http://schemas.microsoft.com/office/drawing/2014/main" id="{16901C6C-8718-A1BC-7112-EDDD5D52FC50}"/>
                    </a:ext>
                  </a:extLst>
                </p:cNvPr>
                <p:cNvSpPr/>
                <p:nvPr/>
              </p:nvSpPr>
              <p:spPr>
                <a:xfrm>
                  <a:off x="5880829" y="5591555"/>
                  <a:ext cx="24764" cy="51434"/>
                </a:xfrm>
                <a:custGeom>
                  <a:avLst/>
                  <a:gdLst>
                    <a:gd name="csX0" fmla="*/ 24765 w 24764"/>
                    <a:gd name="csY0" fmla="*/ 51245 h 51434"/>
                    <a:gd name="csX1" fmla="*/ 24479 w 24764"/>
                    <a:gd name="csY1" fmla="*/ 51435 h 51434"/>
                    <a:gd name="csX2" fmla="*/ 19050 w 24764"/>
                    <a:gd name="csY2" fmla="*/ 51340 h 51434"/>
                    <a:gd name="csX3" fmla="*/ 13621 w 24764"/>
                    <a:gd name="csY3" fmla="*/ 49149 h 51434"/>
                    <a:gd name="csX4" fmla="*/ 8668 w 24764"/>
                    <a:gd name="csY4" fmla="*/ 45053 h 51434"/>
                    <a:gd name="csX5" fmla="*/ 4477 w 24764"/>
                    <a:gd name="csY5" fmla="*/ 39338 h 51434"/>
                    <a:gd name="csX6" fmla="*/ 1524 w 24764"/>
                    <a:gd name="csY6" fmla="*/ 32480 h 51434"/>
                    <a:gd name="csX7" fmla="*/ 0 w 24764"/>
                    <a:gd name="csY7" fmla="*/ 24955 h 51434"/>
                    <a:gd name="csX8" fmla="*/ 0 w 24764"/>
                    <a:gd name="csY8" fmla="*/ 17526 h 51434"/>
                    <a:gd name="csX9" fmla="*/ 1619 w 24764"/>
                    <a:gd name="csY9" fmla="*/ 10763 h 51434"/>
                    <a:gd name="csX10" fmla="*/ 4572 w 24764"/>
                    <a:gd name="csY10" fmla="*/ 5143 h 51434"/>
                    <a:gd name="csX11" fmla="*/ 8763 w 24764"/>
                    <a:gd name="csY11" fmla="*/ 1238 h 51434"/>
                    <a:gd name="csX12" fmla="*/ 11621 w 24764"/>
                    <a:gd name="csY12" fmla="*/ 0 h 514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24764" h="51434">
                      <a:moveTo>
                        <a:pt x="24765" y="51245"/>
                      </a:moveTo>
                      <a:lnTo>
                        <a:pt x="24479" y="51435"/>
                      </a:lnTo>
                      <a:lnTo>
                        <a:pt x="19050" y="51340"/>
                      </a:lnTo>
                      <a:lnTo>
                        <a:pt x="13621" y="49149"/>
                      </a:lnTo>
                      <a:lnTo>
                        <a:pt x="8668" y="45053"/>
                      </a:lnTo>
                      <a:lnTo>
                        <a:pt x="4477" y="39338"/>
                      </a:lnTo>
                      <a:lnTo>
                        <a:pt x="1524" y="32480"/>
                      </a:lnTo>
                      <a:lnTo>
                        <a:pt x="0" y="24955"/>
                      </a:lnTo>
                      <a:lnTo>
                        <a:pt x="0" y="17526"/>
                      </a:lnTo>
                      <a:lnTo>
                        <a:pt x="1619" y="10763"/>
                      </a:lnTo>
                      <a:lnTo>
                        <a:pt x="4572" y="5143"/>
                      </a:lnTo>
                      <a:lnTo>
                        <a:pt x="8763" y="1238"/>
                      </a:lnTo>
                      <a:lnTo>
                        <a:pt x="11621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5" name="Freeform: Shape 464">
                  <a:extLst>
                    <a:ext uri="{FF2B5EF4-FFF2-40B4-BE49-F238E27FC236}">
                      <a16:creationId xmlns:a16="http://schemas.microsoft.com/office/drawing/2014/main" id="{5E4B6D74-474F-1669-EBB2-308D6ACB562A}"/>
                    </a:ext>
                  </a:extLst>
                </p:cNvPr>
                <p:cNvSpPr/>
                <p:nvPr/>
              </p:nvSpPr>
              <p:spPr>
                <a:xfrm>
                  <a:off x="5892640" y="5592317"/>
                  <a:ext cx="2476" cy="476"/>
                </a:xfrm>
                <a:custGeom>
                  <a:avLst/>
                  <a:gdLst>
                    <a:gd name="csX0" fmla="*/ 0 w 2476"/>
                    <a:gd name="csY0" fmla="*/ 476 h 476"/>
                    <a:gd name="csX1" fmla="*/ 2477 w 2476"/>
                    <a:gd name="csY1" fmla="*/ 0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476" h="476">
                      <a:moveTo>
                        <a:pt x="0" y="476"/>
                      </a:moveTo>
                      <a:lnTo>
                        <a:pt x="2477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6" name="Freeform: Shape 465">
                  <a:extLst>
                    <a:ext uri="{FF2B5EF4-FFF2-40B4-BE49-F238E27FC236}">
                      <a16:creationId xmlns:a16="http://schemas.microsoft.com/office/drawing/2014/main" id="{A767123F-75AD-9DEC-6E9F-FA53F0FF8612}"/>
                    </a:ext>
                  </a:extLst>
                </p:cNvPr>
                <p:cNvSpPr/>
                <p:nvPr/>
              </p:nvSpPr>
              <p:spPr>
                <a:xfrm>
                  <a:off x="5892640" y="5592031"/>
                  <a:ext cx="1047" cy="762"/>
                </a:xfrm>
                <a:custGeom>
                  <a:avLst/>
                  <a:gdLst>
                    <a:gd name="csX0" fmla="*/ 1048 w 1047"/>
                    <a:gd name="csY0" fmla="*/ 0 h 762"/>
                    <a:gd name="csX1" fmla="*/ 0 w 1047"/>
                    <a:gd name="csY1" fmla="*/ 762 h 76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47" h="762">
                      <a:moveTo>
                        <a:pt x="1048" y="0"/>
                      </a:moveTo>
                      <a:lnTo>
                        <a:pt x="0" y="762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7" name="Freeform: Shape 466">
                  <a:extLst>
                    <a:ext uri="{FF2B5EF4-FFF2-40B4-BE49-F238E27FC236}">
                      <a16:creationId xmlns:a16="http://schemas.microsoft.com/office/drawing/2014/main" id="{A54A4D71-E6E6-DE4D-5529-AF873F33FE0F}"/>
                    </a:ext>
                  </a:extLst>
                </p:cNvPr>
                <p:cNvSpPr/>
                <p:nvPr/>
              </p:nvSpPr>
              <p:spPr>
                <a:xfrm>
                  <a:off x="6364018" y="5652610"/>
                  <a:ext cx="5157" cy="17335"/>
                </a:xfrm>
                <a:custGeom>
                  <a:avLst/>
                  <a:gdLst>
                    <a:gd name="csX0" fmla="*/ 5158 w 5157"/>
                    <a:gd name="csY0" fmla="*/ 0 h 17335"/>
                    <a:gd name="csX1" fmla="*/ 300 w 5157"/>
                    <a:gd name="csY1" fmla="*/ 17336 h 1733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157" h="17335">
                      <a:moveTo>
                        <a:pt x="5158" y="0"/>
                      </a:moveTo>
                      <a:cubicBezTo>
                        <a:pt x="967" y="4763"/>
                        <a:pt x="-748" y="11144"/>
                        <a:pt x="300" y="17336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8" name="Freeform: Shape 467">
                  <a:extLst>
                    <a:ext uri="{FF2B5EF4-FFF2-40B4-BE49-F238E27FC236}">
                      <a16:creationId xmlns:a16="http://schemas.microsoft.com/office/drawing/2014/main" id="{FDBDE8DA-E27B-51C1-E3C9-B2C54B29D197}"/>
                    </a:ext>
                  </a:extLst>
                </p:cNvPr>
                <p:cNvSpPr/>
                <p:nvPr/>
              </p:nvSpPr>
              <p:spPr>
                <a:xfrm>
                  <a:off x="6360889" y="5669565"/>
                  <a:ext cx="571" cy="476"/>
                </a:xfrm>
                <a:custGeom>
                  <a:avLst/>
                  <a:gdLst>
                    <a:gd name="csX0" fmla="*/ 0 w 571"/>
                    <a:gd name="csY0" fmla="*/ 0 h 476"/>
                    <a:gd name="csX1" fmla="*/ 0 w 571"/>
                    <a:gd name="csY1" fmla="*/ 95 h 476"/>
                    <a:gd name="csX2" fmla="*/ 571 w 571"/>
                    <a:gd name="csY2" fmla="*/ 477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571" h="476">
                      <a:moveTo>
                        <a:pt x="0" y="0"/>
                      </a:moveTo>
                      <a:lnTo>
                        <a:pt x="0" y="95"/>
                      </a:lnTo>
                      <a:lnTo>
                        <a:pt x="571" y="477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9" name="Freeform: Shape 468">
                  <a:extLst>
                    <a:ext uri="{FF2B5EF4-FFF2-40B4-BE49-F238E27FC236}">
                      <a16:creationId xmlns:a16="http://schemas.microsoft.com/office/drawing/2014/main" id="{7CD0E4A6-DB31-1691-B6A2-5E9171A8DCBC}"/>
                    </a:ext>
                  </a:extLst>
                </p:cNvPr>
                <p:cNvSpPr/>
                <p:nvPr/>
              </p:nvSpPr>
              <p:spPr>
                <a:xfrm>
                  <a:off x="6361461" y="5669946"/>
                  <a:ext cx="2857" cy="95"/>
                </a:xfrm>
                <a:custGeom>
                  <a:avLst/>
                  <a:gdLst>
                    <a:gd name="csX0" fmla="*/ 0 w 2857"/>
                    <a:gd name="csY0" fmla="*/ 96 h 95"/>
                    <a:gd name="csX1" fmla="*/ 2857 w 2857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857" h="95">
                      <a:moveTo>
                        <a:pt x="0" y="96"/>
                      </a:moveTo>
                      <a:lnTo>
                        <a:pt x="2857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0" name="Freeform: Shape 469">
                  <a:extLst>
                    <a:ext uri="{FF2B5EF4-FFF2-40B4-BE49-F238E27FC236}">
                      <a16:creationId xmlns:a16="http://schemas.microsoft.com/office/drawing/2014/main" id="{705D42EF-0D5C-8DA5-798F-A31F5C964B91}"/>
                    </a:ext>
                  </a:extLst>
                </p:cNvPr>
                <p:cNvSpPr/>
                <p:nvPr/>
              </p:nvSpPr>
              <p:spPr>
                <a:xfrm>
                  <a:off x="6340220" y="5570695"/>
                  <a:ext cx="12954" cy="17144"/>
                </a:xfrm>
                <a:custGeom>
                  <a:avLst/>
                  <a:gdLst>
                    <a:gd name="csX0" fmla="*/ 12954 w 12954"/>
                    <a:gd name="csY0" fmla="*/ 17145 h 17144"/>
                    <a:gd name="csX1" fmla="*/ 0 w 12954"/>
                    <a:gd name="csY1" fmla="*/ 0 h 1714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2954" h="17144">
                      <a:moveTo>
                        <a:pt x="12954" y="17145"/>
                      </a:moveTo>
                      <a:cubicBezTo>
                        <a:pt x="11240" y="9906"/>
                        <a:pt x="6477" y="3715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1" name="Freeform: Shape 470">
                  <a:extLst>
                    <a:ext uri="{FF2B5EF4-FFF2-40B4-BE49-F238E27FC236}">
                      <a16:creationId xmlns:a16="http://schemas.microsoft.com/office/drawing/2014/main" id="{99F184FE-E4B9-F422-E914-3D1AF2591338}"/>
                    </a:ext>
                  </a:extLst>
                </p:cNvPr>
                <p:cNvSpPr/>
                <p:nvPr/>
              </p:nvSpPr>
              <p:spPr>
                <a:xfrm>
                  <a:off x="6534530" y="5549377"/>
                  <a:ext cx="45970" cy="53138"/>
                </a:xfrm>
                <a:custGeom>
                  <a:avLst/>
                  <a:gdLst>
                    <a:gd name="csX0" fmla="*/ 4858 w 45970"/>
                    <a:gd name="csY0" fmla="*/ 48750 h 53138"/>
                    <a:gd name="csX1" fmla="*/ 41624 w 45970"/>
                    <a:gd name="csY1" fmla="*/ 41130 h 53138"/>
                    <a:gd name="csX2" fmla="*/ 34004 w 45970"/>
                    <a:gd name="csY2" fmla="*/ 4364 h 53138"/>
                    <a:gd name="csX3" fmla="*/ 0 w 45970"/>
                    <a:gd name="csY3" fmla="*/ 8459 h 5313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45970" h="53138">
                      <a:moveTo>
                        <a:pt x="4858" y="48750"/>
                      </a:moveTo>
                      <a:cubicBezTo>
                        <a:pt x="17145" y="56846"/>
                        <a:pt x="33623" y="53417"/>
                        <a:pt x="41624" y="41130"/>
                      </a:cubicBezTo>
                      <a:cubicBezTo>
                        <a:pt x="49625" y="28843"/>
                        <a:pt x="46291" y="12364"/>
                        <a:pt x="34004" y="4364"/>
                      </a:cubicBezTo>
                      <a:cubicBezTo>
                        <a:pt x="23146" y="-2780"/>
                        <a:pt x="8763" y="-970"/>
                        <a:pt x="0" y="8459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2" name="Freeform: Shape 471">
                  <a:extLst>
                    <a:ext uri="{FF2B5EF4-FFF2-40B4-BE49-F238E27FC236}">
                      <a16:creationId xmlns:a16="http://schemas.microsoft.com/office/drawing/2014/main" id="{AB3E1C38-66ED-8BB8-6954-83EDE2F1558A}"/>
                    </a:ext>
                  </a:extLst>
                </p:cNvPr>
                <p:cNvSpPr/>
                <p:nvPr/>
              </p:nvSpPr>
              <p:spPr>
                <a:xfrm>
                  <a:off x="6540150" y="5598604"/>
                  <a:ext cx="2571" cy="1047"/>
                </a:xfrm>
                <a:custGeom>
                  <a:avLst/>
                  <a:gdLst>
                    <a:gd name="csX0" fmla="*/ 2572 w 2571"/>
                    <a:gd name="csY0" fmla="*/ 1048 h 1047"/>
                    <a:gd name="csX1" fmla="*/ 0 w 2571"/>
                    <a:gd name="csY1" fmla="*/ 0 h 104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571" h="1047">
                      <a:moveTo>
                        <a:pt x="2572" y="1048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3" name="Freeform: Shape 472">
                  <a:extLst>
                    <a:ext uri="{FF2B5EF4-FFF2-40B4-BE49-F238E27FC236}">
                      <a16:creationId xmlns:a16="http://schemas.microsoft.com/office/drawing/2014/main" id="{EE4547DF-20F9-07DA-48B4-B6DAC65B64AB}"/>
                    </a:ext>
                  </a:extLst>
                </p:cNvPr>
                <p:cNvSpPr/>
                <p:nvPr/>
              </p:nvSpPr>
              <p:spPr>
                <a:xfrm>
                  <a:off x="6559009" y="5549455"/>
                  <a:ext cx="1904" cy="476"/>
                </a:xfrm>
                <a:custGeom>
                  <a:avLst/>
                  <a:gdLst>
                    <a:gd name="csX0" fmla="*/ 0 w 1904"/>
                    <a:gd name="csY0" fmla="*/ 0 h 476"/>
                    <a:gd name="csX1" fmla="*/ 1905 w 1904"/>
                    <a:gd name="csY1" fmla="*/ 476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4" h="476">
                      <a:moveTo>
                        <a:pt x="0" y="0"/>
                      </a:moveTo>
                      <a:lnTo>
                        <a:pt x="1905" y="476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4" name="Freeform: Shape 473">
                  <a:extLst>
                    <a:ext uri="{FF2B5EF4-FFF2-40B4-BE49-F238E27FC236}">
                      <a16:creationId xmlns:a16="http://schemas.microsoft.com/office/drawing/2014/main" id="{C147B278-A85D-FECD-C04B-D10BCEECB6D8}"/>
                    </a:ext>
                  </a:extLst>
                </p:cNvPr>
                <p:cNvSpPr/>
                <p:nvPr/>
              </p:nvSpPr>
              <p:spPr>
                <a:xfrm>
                  <a:off x="6564534" y="5480779"/>
                  <a:ext cx="7715" cy="2571"/>
                </a:xfrm>
                <a:custGeom>
                  <a:avLst/>
                  <a:gdLst>
                    <a:gd name="csX0" fmla="*/ 0 w 7715"/>
                    <a:gd name="csY0" fmla="*/ 2572 h 2571"/>
                    <a:gd name="csX1" fmla="*/ 7715 w 7715"/>
                    <a:gd name="csY1" fmla="*/ 0 h 25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715" h="2571">
                      <a:moveTo>
                        <a:pt x="0" y="2572"/>
                      </a:moveTo>
                      <a:lnTo>
                        <a:pt x="771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5" name="Freeform: Shape 474">
                  <a:extLst>
                    <a:ext uri="{FF2B5EF4-FFF2-40B4-BE49-F238E27FC236}">
                      <a16:creationId xmlns:a16="http://schemas.microsoft.com/office/drawing/2014/main" id="{671AC9BE-A07F-75C0-4B42-0714473A58D4}"/>
                    </a:ext>
                  </a:extLst>
                </p:cNvPr>
                <p:cNvSpPr/>
                <p:nvPr/>
              </p:nvSpPr>
              <p:spPr>
                <a:xfrm>
                  <a:off x="6036944" y="5668231"/>
                  <a:ext cx="95" cy="9525"/>
                </a:xfrm>
                <a:custGeom>
                  <a:avLst/>
                  <a:gdLst>
                    <a:gd name="csX0" fmla="*/ 0 w 95"/>
                    <a:gd name="csY0" fmla="*/ 0 h 9525"/>
                    <a:gd name="csX1" fmla="*/ 95 w 9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" h="9525">
                      <a:moveTo>
                        <a:pt x="0" y="0"/>
                      </a:moveTo>
                      <a:lnTo>
                        <a:pt x="9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6" name="Freeform: Shape 475">
                  <a:extLst>
                    <a:ext uri="{FF2B5EF4-FFF2-40B4-BE49-F238E27FC236}">
                      <a16:creationId xmlns:a16="http://schemas.microsoft.com/office/drawing/2014/main" id="{A39B8B16-A041-76DC-3F58-81FE1CF13CA2}"/>
                    </a:ext>
                  </a:extLst>
                </p:cNvPr>
                <p:cNvSpPr/>
                <p:nvPr/>
              </p:nvSpPr>
              <p:spPr>
                <a:xfrm>
                  <a:off x="6016846" y="5668232"/>
                  <a:ext cx="15716" cy="856"/>
                </a:xfrm>
                <a:custGeom>
                  <a:avLst/>
                  <a:gdLst>
                    <a:gd name="csX0" fmla="*/ 0 w 15716"/>
                    <a:gd name="csY0" fmla="*/ 0 h 856"/>
                    <a:gd name="csX1" fmla="*/ 8954 w 15716"/>
                    <a:gd name="csY1" fmla="*/ 857 h 856"/>
                    <a:gd name="csX2" fmla="*/ 15716 w 15716"/>
                    <a:gd name="csY2" fmla="*/ 762 h 85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5716" h="856">
                      <a:moveTo>
                        <a:pt x="0" y="0"/>
                      </a:moveTo>
                      <a:lnTo>
                        <a:pt x="8954" y="857"/>
                      </a:lnTo>
                      <a:lnTo>
                        <a:pt x="15716" y="762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7" name="Freeform: Shape 476">
                  <a:extLst>
                    <a:ext uri="{FF2B5EF4-FFF2-40B4-BE49-F238E27FC236}">
                      <a16:creationId xmlns:a16="http://schemas.microsoft.com/office/drawing/2014/main" id="{C7772B78-C354-D36D-9292-E245AFF11119}"/>
                    </a:ext>
                  </a:extLst>
                </p:cNvPr>
                <p:cNvSpPr/>
                <p:nvPr/>
              </p:nvSpPr>
              <p:spPr>
                <a:xfrm>
                  <a:off x="6361461" y="5658040"/>
                  <a:ext cx="2952" cy="12001"/>
                </a:xfrm>
                <a:custGeom>
                  <a:avLst/>
                  <a:gdLst>
                    <a:gd name="csX0" fmla="*/ 0 w 2952"/>
                    <a:gd name="csY0" fmla="*/ 12002 h 12001"/>
                    <a:gd name="csX1" fmla="*/ 476 w 2952"/>
                    <a:gd name="csY1" fmla="*/ 5810 h 12001"/>
                    <a:gd name="csX2" fmla="*/ 2953 w 2952"/>
                    <a:gd name="csY2" fmla="*/ 0 h 1200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952" h="12001">
                      <a:moveTo>
                        <a:pt x="0" y="12002"/>
                      </a:moveTo>
                      <a:lnTo>
                        <a:pt x="476" y="5810"/>
                      </a:lnTo>
                      <a:lnTo>
                        <a:pt x="2953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8" name="Freeform: Shape 477">
                  <a:extLst>
                    <a:ext uri="{FF2B5EF4-FFF2-40B4-BE49-F238E27FC236}">
                      <a16:creationId xmlns:a16="http://schemas.microsoft.com/office/drawing/2014/main" id="{7C144E9E-2FDA-2F57-48AE-771392E6253D}"/>
                    </a:ext>
                  </a:extLst>
                </p:cNvPr>
                <p:cNvSpPr/>
                <p:nvPr/>
              </p:nvSpPr>
              <p:spPr>
                <a:xfrm>
                  <a:off x="6570153" y="5480589"/>
                  <a:ext cx="32384" cy="52958"/>
                </a:xfrm>
                <a:custGeom>
                  <a:avLst/>
                  <a:gdLst>
                    <a:gd name="csX0" fmla="*/ 0 w 32384"/>
                    <a:gd name="csY0" fmla="*/ 52101 h 52958"/>
                    <a:gd name="csX1" fmla="*/ 5715 w 32384"/>
                    <a:gd name="csY1" fmla="*/ 52959 h 52958"/>
                    <a:gd name="csX2" fmla="*/ 11430 w 32384"/>
                    <a:gd name="csY2" fmla="*/ 52578 h 52958"/>
                    <a:gd name="csX3" fmla="*/ 16954 w 32384"/>
                    <a:gd name="csY3" fmla="*/ 50863 h 52958"/>
                    <a:gd name="csX4" fmla="*/ 22003 w 32384"/>
                    <a:gd name="csY4" fmla="*/ 48006 h 52958"/>
                    <a:gd name="csX5" fmla="*/ 26194 w 32384"/>
                    <a:gd name="csY5" fmla="*/ 44005 h 52958"/>
                    <a:gd name="csX6" fmla="*/ 29432 w 32384"/>
                    <a:gd name="csY6" fmla="*/ 39243 h 52958"/>
                    <a:gd name="csX7" fmla="*/ 31528 w 32384"/>
                    <a:gd name="csY7" fmla="*/ 33814 h 52958"/>
                    <a:gd name="csX8" fmla="*/ 32385 w 32384"/>
                    <a:gd name="csY8" fmla="*/ 28003 h 52958"/>
                    <a:gd name="csX9" fmla="*/ 32004 w 32384"/>
                    <a:gd name="csY9" fmla="*/ 22098 h 52958"/>
                    <a:gd name="csX10" fmla="*/ 30385 w 32384"/>
                    <a:gd name="csY10" fmla="*/ 16478 h 52958"/>
                    <a:gd name="csX11" fmla="*/ 27527 w 32384"/>
                    <a:gd name="csY11" fmla="*/ 11334 h 52958"/>
                    <a:gd name="csX12" fmla="*/ 23622 w 32384"/>
                    <a:gd name="csY12" fmla="*/ 6858 h 52958"/>
                    <a:gd name="csX13" fmla="*/ 18860 w 32384"/>
                    <a:gd name="csY13" fmla="*/ 3429 h 52958"/>
                    <a:gd name="csX14" fmla="*/ 13526 w 32384"/>
                    <a:gd name="csY14" fmla="*/ 1048 h 52958"/>
                    <a:gd name="csX15" fmla="*/ 7811 w 32384"/>
                    <a:gd name="csY15" fmla="*/ 0 h 52958"/>
                    <a:gd name="csX16" fmla="*/ 2096 w 32384"/>
                    <a:gd name="csY16" fmla="*/ 190 h 5295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32384" h="52958">
                      <a:moveTo>
                        <a:pt x="0" y="52101"/>
                      </a:moveTo>
                      <a:lnTo>
                        <a:pt x="5715" y="52959"/>
                      </a:lnTo>
                      <a:lnTo>
                        <a:pt x="11430" y="52578"/>
                      </a:lnTo>
                      <a:lnTo>
                        <a:pt x="16954" y="50863"/>
                      </a:lnTo>
                      <a:lnTo>
                        <a:pt x="22003" y="48006"/>
                      </a:lnTo>
                      <a:lnTo>
                        <a:pt x="26194" y="44005"/>
                      </a:lnTo>
                      <a:lnTo>
                        <a:pt x="29432" y="39243"/>
                      </a:lnTo>
                      <a:lnTo>
                        <a:pt x="31528" y="33814"/>
                      </a:lnTo>
                      <a:lnTo>
                        <a:pt x="32385" y="28003"/>
                      </a:lnTo>
                      <a:lnTo>
                        <a:pt x="32004" y="22098"/>
                      </a:lnTo>
                      <a:lnTo>
                        <a:pt x="30385" y="16478"/>
                      </a:lnTo>
                      <a:lnTo>
                        <a:pt x="27527" y="11334"/>
                      </a:lnTo>
                      <a:lnTo>
                        <a:pt x="23622" y="6858"/>
                      </a:lnTo>
                      <a:lnTo>
                        <a:pt x="18860" y="3429"/>
                      </a:lnTo>
                      <a:lnTo>
                        <a:pt x="13526" y="1048"/>
                      </a:lnTo>
                      <a:lnTo>
                        <a:pt x="7811" y="0"/>
                      </a:lnTo>
                      <a:lnTo>
                        <a:pt x="2096" y="19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" name="Freeform: Shape 478">
                  <a:extLst>
                    <a:ext uri="{FF2B5EF4-FFF2-40B4-BE49-F238E27FC236}">
                      <a16:creationId xmlns:a16="http://schemas.microsoft.com/office/drawing/2014/main" id="{51668459-4E3C-9355-30FD-F0CC70CAC3D8}"/>
                    </a:ext>
                  </a:extLst>
                </p:cNvPr>
                <p:cNvSpPr/>
                <p:nvPr/>
              </p:nvSpPr>
              <p:spPr>
                <a:xfrm>
                  <a:off x="5944170" y="5652515"/>
                  <a:ext cx="11429" cy="13429"/>
                </a:xfrm>
                <a:custGeom>
                  <a:avLst/>
                  <a:gdLst>
                    <a:gd name="csX0" fmla="*/ 0 w 11429"/>
                    <a:gd name="csY0" fmla="*/ 0 h 13429"/>
                    <a:gd name="csX1" fmla="*/ 11430 w 11429"/>
                    <a:gd name="csY1" fmla="*/ 13430 h 1342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1429" h="13429">
                      <a:moveTo>
                        <a:pt x="0" y="0"/>
                      </a:moveTo>
                      <a:cubicBezTo>
                        <a:pt x="2477" y="5525"/>
                        <a:pt x="6382" y="10192"/>
                        <a:pt x="11430" y="1343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0" name="Freeform: Shape 479">
                  <a:extLst>
                    <a:ext uri="{FF2B5EF4-FFF2-40B4-BE49-F238E27FC236}">
                      <a16:creationId xmlns:a16="http://schemas.microsoft.com/office/drawing/2014/main" id="{A4C86D7F-0441-4E14-F1EB-DD9F04419958}"/>
                    </a:ext>
                  </a:extLst>
                </p:cNvPr>
                <p:cNvSpPr/>
                <p:nvPr/>
              </p:nvSpPr>
              <p:spPr>
                <a:xfrm>
                  <a:off x="5955600" y="5665945"/>
                  <a:ext cx="18002" cy="4046"/>
                </a:xfrm>
                <a:custGeom>
                  <a:avLst/>
                  <a:gdLst>
                    <a:gd name="csX0" fmla="*/ 0 w 18002"/>
                    <a:gd name="csY0" fmla="*/ 0 h 4046"/>
                    <a:gd name="csX1" fmla="*/ 18002 w 18002"/>
                    <a:gd name="csY1" fmla="*/ 3524 h 404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8002" h="4046">
                      <a:moveTo>
                        <a:pt x="0" y="0"/>
                      </a:moveTo>
                      <a:cubicBezTo>
                        <a:pt x="5239" y="3620"/>
                        <a:pt x="11811" y="4858"/>
                        <a:pt x="18002" y="3524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1" name="Freeform: Shape 480">
                  <a:extLst>
                    <a:ext uri="{FF2B5EF4-FFF2-40B4-BE49-F238E27FC236}">
                      <a16:creationId xmlns:a16="http://schemas.microsoft.com/office/drawing/2014/main" id="{2D124472-5CD2-AD65-B7B6-EEB010EA53E2}"/>
                    </a:ext>
                  </a:extLst>
                </p:cNvPr>
                <p:cNvSpPr/>
                <p:nvPr/>
              </p:nvSpPr>
              <p:spPr>
                <a:xfrm>
                  <a:off x="6574630" y="5533738"/>
                  <a:ext cx="1904" cy="857"/>
                </a:xfrm>
                <a:custGeom>
                  <a:avLst/>
                  <a:gdLst>
                    <a:gd name="csX0" fmla="*/ 0 w 1904"/>
                    <a:gd name="csY0" fmla="*/ 857 h 857"/>
                    <a:gd name="csX1" fmla="*/ 1905 w 1904"/>
                    <a:gd name="csY1" fmla="*/ 0 h 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4" h="857">
                      <a:moveTo>
                        <a:pt x="0" y="857"/>
                      </a:moveTo>
                      <a:lnTo>
                        <a:pt x="190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" name="Freeform: Shape 481">
                  <a:extLst>
                    <a:ext uri="{FF2B5EF4-FFF2-40B4-BE49-F238E27FC236}">
                      <a16:creationId xmlns:a16="http://schemas.microsoft.com/office/drawing/2014/main" id="{50660AAD-2011-EA0D-535F-E4159DB5BF94}"/>
                    </a:ext>
                  </a:extLst>
                </p:cNvPr>
                <p:cNvSpPr/>
                <p:nvPr/>
              </p:nvSpPr>
              <p:spPr>
                <a:xfrm>
                  <a:off x="6024657" y="5674994"/>
                  <a:ext cx="1619" cy="190"/>
                </a:xfrm>
                <a:custGeom>
                  <a:avLst/>
                  <a:gdLst>
                    <a:gd name="csX0" fmla="*/ 0 w 1619"/>
                    <a:gd name="csY0" fmla="*/ 191 h 190"/>
                    <a:gd name="csX1" fmla="*/ 1238 w 1619"/>
                    <a:gd name="csY1" fmla="*/ 95 h 190"/>
                    <a:gd name="csX2" fmla="*/ 1619 w 1619"/>
                    <a:gd name="csY2" fmla="*/ 0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619" h="190">
                      <a:moveTo>
                        <a:pt x="0" y="191"/>
                      </a:moveTo>
                      <a:lnTo>
                        <a:pt x="1238" y="95"/>
                      </a:lnTo>
                      <a:lnTo>
                        <a:pt x="1619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3" name="Freeform: Shape 482">
                  <a:extLst>
                    <a:ext uri="{FF2B5EF4-FFF2-40B4-BE49-F238E27FC236}">
                      <a16:creationId xmlns:a16="http://schemas.microsoft.com/office/drawing/2014/main" id="{8184A00C-D28E-143F-A90C-FCD9346DBFB6}"/>
                    </a:ext>
                  </a:extLst>
                </p:cNvPr>
                <p:cNvSpPr/>
                <p:nvPr/>
              </p:nvSpPr>
              <p:spPr>
                <a:xfrm>
                  <a:off x="6570725" y="5533738"/>
                  <a:ext cx="5810" cy="9525"/>
                </a:xfrm>
                <a:custGeom>
                  <a:avLst/>
                  <a:gdLst>
                    <a:gd name="csX0" fmla="*/ 5810 w 5810"/>
                    <a:gd name="csY0" fmla="*/ 0 h 9525"/>
                    <a:gd name="csX1" fmla="*/ 0 w 5810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810" h="9525">
                      <a:moveTo>
                        <a:pt x="5810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4" name="Freeform: Shape 483">
                  <a:extLst>
                    <a:ext uri="{FF2B5EF4-FFF2-40B4-BE49-F238E27FC236}">
                      <a16:creationId xmlns:a16="http://schemas.microsoft.com/office/drawing/2014/main" id="{95D54C3A-21AE-1BEC-6497-B1973E9C6A5A}"/>
                    </a:ext>
                  </a:extLst>
                </p:cNvPr>
                <p:cNvSpPr/>
                <p:nvPr/>
              </p:nvSpPr>
              <p:spPr>
                <a:xfrm>
                  <a:off x="6575773" y="5470683"/>
                  <a:ext cx="3905" cy="5238"/>
                </a:xfrm>
                <a:custGeom>
                  <a:avLst/>
                  <a:gdLst>
                    <a:gd name="csX0" fmla="*/ 0 w 3905"/>
                    <a:gd name="csY0" fmla="*/ 0 h 5238"/>
                    <a:gd name="csX1" fmla="*/ 3905 w 3905"/>
                    <a:gd name="csY1" fmla="*/ 5239 h 523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905" h="5238">
                      <a:moveTo>
                        <a:pt x="0" y="0"/>
                      </a:moveTo>
                      <a:lnTo>
                        <a:pt x="3905" y="5239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5" name="Freeform: Shape 484">
                  <a:extLst>
                    <a:ext uri="{FF2B5EF4-FFF2-40B4-BE49-F238E27FC236}">
                      <a16:creationId xmlns:a16="http://schemas.microsoft.com/office/drawing/2014/main" id="{42477565-F2C2-EB3B-7909-966562F5B0A0}"/>
                    </a:ext>
                  </a:extLst>
                </p:cNvPr>
                <p:cNvSpPr/>
                <p:nvPr/>
              </p:nvSpPr>
              <p:spPr>
                <a:xfrm>
                  <a:off x="6579679" y="5475922"/>
                  <a:ext cx="571" cy="666"/>
                </a:xfrm>
                <a:custGeom>
                  <a:avLst/>
                  <a:gdLst>
                    <a:gd name="csX0" fmla="*/ 0 w 571"/>
                    <a:gd name="csY0" fmla="*/ 0 h 666"/>
                    <a:gd name="csX1" fmla="*/ 571 w 571"/>
                    <a:gd name="csY1" fmla="*/ 667 h 6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71" h="666">
                      <a:moveTo>
                        <a:pt x="0" y="0"/>
                      </a:moveTo>
                      <a:lnTo>
                        <a:pt x="571" y="667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6" name="Freeform: Shape 485">
                  <a:extLst>
                    <a:ext uri="{FF2B5EF4-FFF2-40B4-BE49-F238E27FC236}">
                      <a16:creationId xmlns:a16="http://schemas.microsoft.com/office/drawing/2014/main" id="{38D0A68D-1C50-6877-BBBD-6BD317250662}"/>
                    </a:ext>
                  </a:extLst>
                </p:cNvPr>
                <p:cNvSpPr/>
                <p:nvPr/>
              </p:nvSpPr>
              <p:spPr>
                <a:xfrm>
                  <a:off x="6580250" y="5476588"/>
                  <a:ext cx="9525" cy="2000"/>
                </a:xfrm>
                <a:custGeom>
                  <a:avLst/>
                  <a:gdLst>
                    <a:gd name="csX0" fmla="*/ 0 w 9525"/>
                    <a:gd name="csY0" fmla="*/ 0 h 2000"/>
                    <a:gd name="csX1" fmla="*/ 0 w 9525"/>
                    <a:gd name="csY1" fmla="*/ 2000 h 20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2000">
                      <a:moveTo>
                        <a:pt x="0" y="0"/>
                      </a:moveTo>
                      <a:lnTo>
                        <a:pt x="0" y="200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7" name="Freeform: Shape 486">
                  <a:extLst>
                    <a:ext uri="{FF2B5EF4-FFF2-40B4-BE49-F238E27FC236}">
                      <a16:creationId xmlns:a16="http://schemas.microsoft.com/office/drawing/2014/main" id="{DDBC6031-E0EB-6FD3-39EE-7C23DC3FFF2E}"/>
                    </a:ext>
                  </a:extLst>
                </p:cNvPr>
                <p:cNvSpPr/>
                <p:nvPr/>
              </p:nvSpPr>
              <p:spPr>
                <a:xfrm>
                  <a:off x="6580250" y="5478589"/>
                  <a:ext cx="5524" cy="1523"/>
                </a:xfrm>
                <a:custGeom>
                  <a:avLst/>
                  <a:gdLst>
                    <a:gd name="csX0" fmla="*/ 0 w 5524"/>
                    <a:gd name="csY0" fmla="*/ 0 h 1523"/>
                    <a:gd name="csX1" fmla="*/ 5525 w 5524"/>
                    <a:gd name="csY1" fmla="*/ 1524 h 152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524" h="1523">
                      <a:moveTo>
                        <a:pt x="0" y="0"/>
                      </a:moveTo>
                      <a:lnTo>
                        <a:pt x="5525" y="1524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8" name="Freeform: Shape 487">
                  <a:extLst>
                    <a:ext uri="{FF2B5EF4-FFF2-40B4-BE49-F238E27FC236}">
                      <a16:creationId xmlns:a16="http://schemas.microsoft.com/office/drawing/2014/main" id="{6081FF00-E67B-3592-8CEF-895D80EF268F}"/>
                    </a:ext>
                  </a:extLst>
                </p:cNvPr>
                <p:cNvSpPr/>
                <p:nvPr/>
              </p:nvSpPr>
              <p:spPr>
                <a:xfrm>
                  <a:off x="6585775" y="5474397"/>
                  <a:ext cx="8858" cy="5962"/>
                </a:xfrm>
                <a:custGeom>
                  <a:avLst/>
                  <a:gdLst>
                    <a:gd name="csX0" fmla="*/ 0 w 8858"/>
                    <a:gd name="csY0" fmla="*/ 5715 h 5962"/>
                    <a:gd name="csX1" fmla="*/ 8763 w 8858"/>
                    <a:gd name="csY1" fmla="*/ 571 h 5962"/>
                    <a:gd name="csX2" fmla="*/ 8858 w 8858"/>
                    <a:gd name="csY2" fmla="*/ 0 h 596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8858" h="5962">
                      <a:moveTo>
                        <a:pt x="0" y="5715"/>
                      </a:moveTo>
                      <a:cubicBezTo>
                        <a:pt x="3810" y="6763"/>
                        <a:pt x="7810" y="4382"/>
                        <a:pt x="8763" y="571"/>
                      </a:cubicBezTo>
                      <a:cubicBezTo>
                        <a:pt x="8763" y="381"/>
                        <a:pt x="8763" y="191"/>
                        <a:pt x="8858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9" name="Freeform: Shape 488">
                  <a:extLst>
                    <a:ext uri="{FF2B5EF4-FFF2-40B4-BE49-F238E27FC236}">
                      <a16:creationId xmlns:a16="http://schemas.microsoft.com/office/drawing/2014/main" id="{88E982FA-2745-4F78-5818-E3FA79B55D64}"/>
                    </a:ext>
                  </a:extLst>
                </p:cNvPr>
                <p:cNvSpPr/>
                <p:nvPr/>
              </p:nvSpPr>
              <p:spPr>
                <a:xfrm>
                  <a:off x="6598062" y="5481160"/>
                  <a:ext cx="95" cy="11525"/>
                </a:xfrm>
                <a:custGeom>
                  <a:avLst/>
                  <a:gdLst>
                    <a:gd name="csX0" fmla="*/ 95 w 95"/>
                    <a:gd name="csY0" fmla="*/ 0 h 11525"/>
                    <a:gd name="csX1" fmla="*/ 95 w 95"/>
                    <a:gd name="csY1" fmla="*/ 2667 h 11525"/>
                    <a:gd name="csX2" fmla="*/ 0 w 95"/>
                    <a:gd name="csY2" fmla="*/ 11525 h 11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95" h="11525">
                      <a:moveTo>
                        <a:pt x="95" y="0"/>
                      </a:moveTo>
                      <a:lnTo>
                        <a:pt x="95" y="2667"/>
                      </a:lnTo>
                      <a:lnTo>
                        <a:pt x="0" y="11525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0" name="Freeform: Shape 489">
                  <a:extLst>
                    <a:ext uri="{FF2B5EF4-FFF2-40B4-BE49-F238E27FC236}">
                      <a16:creationId xmlns:a16="http://schemas.microsoft.com/office/drawing/2014/main" id="{C6BDC73B-CBC8-4C75-86EE-FFA1D14D2D48}"/>
                    </a:ext>
                  </a:extLst>
                </p:cNvPr>
                <p:cNvSpPr/>
                <p:nvPr/>
              </p:nvSpPr>
              <p:spPr>
                <a:xfrm>
                  <a:off x="5912738" y="5644990"/>
                  <a:ext cx="36576" cy="42481"/>
                </a:xfrm>
                <a:custGeom>
                  <a:avLst/>
                  <a:gdLst>
                    <a:gd name="csX0" fmla="*/ 36576 w 36576"/>
                    <a:gd name="csY0" fmla="*/ 39624 h 42481"/>
                    <a:gd name="csX1" fmla="*/ 33052 w 36576"/>
                    <a:gd name="csY1" fmla="*/ 41624 h 42481"/>
                    <a:gd name="csX2" fmla="*/ 26194 w 36576"/>
                    <a:gd name="csY2" fmla="*/ 42481 h 42481"/>
                    <a:gd name="csX3" fmla="*/ 18955 w 36576"/>
                    <a:gd name="csY3" fmla="*/ 40958 h 42481"/>
                    <a:gd name="csX4" fmla="*/ 12097 w 36576"/>
                    <a:gd name="csY4" fmla="*/ 37147 h 42481"/>
                    <a:gd name="csX5" fmla="*/ 6382 w 36576"/>
                    <a:gd name="csY5" fmla="*/ 31337 h 42481"/>
                    <a:gd name="csX6" fmla="*/ 2191 w 36576"/>
                    <a:gd name="csY6" fmla="*/ 24194 h 42481"/>
                    <a:gd name="csX7" fmla="*/ 0 w 36576"/>
                    <a:gd name="csY7" fmla="*/ 16383 h 42481"/>
                    <a:gd name="csX8" fmla="*/ 95 w 36576"/>
                    <a:gd name="csY8" fmla="*/ 8572 h 42481"/>
                    <a:gd name="csX9" fmla="*/ 2381 w 36576"/>
                    <a:gd name="csY9" fmla="*/ 1619 h 42481"/>
                    <a:gd name="csX10" fmla="*/ 3620 w 36576"/>
                    <a:gd name="csY10" fmla="*/ 0 h 424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36576" h="42481">
                      <a:moveTo>
                        <a:pt x="36576" y="39624"/>
                      </a:moveTo>
                      <a:lnTo>
                        <a:pt x="33052" y="41624"/>
                      </a:lnTo>
                      <a:lnTo>
                        <a:pt x="26194" y="42481"/>
                      </a:lnTo>
                      <a:lnTo>
                        <a:pt x="18955" y="40958"/>
                      </a:lnTo>
                      <a:lnTo>
                        <a:pt x="12097" y="37147"/>
                      </a:lnTo>
                      <a:lnTo>
                        <a:pt x="6382" y="31337"/>
                      </a:lnTo>
                      <a:lnTo>
                        <a:pt x="2191" y="24194"/>
                      </a:lnTo>
                      <a:lnTo>
                        <a:pt x="0" y="16383"/>
                      </a:lnTo>
                      <a:lnTo>
                        <a:pt x="95" y="8572"/>
                      </a:lnTo>
                      <a:lnTo>
                        <a:pt x="2381" y="1619"/>
                      </a:lnTo>
                      <a:lnTo>
                        <a:pt x="362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1" name="Freeform: Shape 490">
                  <a:extLst>
                    <a:ext uri="{FF2B5EF4-FFF2-40B4-BE49-F238E27FC236}">
                      <a16:creationId xmlns:a16="http://schemas.microsoft.com/office/drawing/2014/main" id="{6D121574-010F-282A-40A0-616E47BE8545}"/>
                    </a:ext>
                  </a:extLst>
                </p:cNvPr>
                <p:cNvSpPr/>
                <p:nvPr/>
              </p:nvSpPr>
              <p:spPr>
                <a:xfrm>
                  <a:off x="5917596" y="5645752"/>
                  <a:ext cx="857" cy="476"/>
                </a:xfrm>
                <a:custGeom>
                  <a:avLst/>
                  <a:gdLst>
                    <a:gd name="csX0" fmla="*/ 0 w 857"/>
                    <a:gd name="csY0" fmla="*/ 476 h 476"/>
                    <a:gd name="csX1" fmla="*/ 857 w 857"/>
                    <a:gd name="csY1" fmla="*/ 0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57" h="476">
                      <a:moveTo>
                        <a:pt x="0" y="476"/>
                      </a:moveTo>
                      <a:lnTo>
                        <a:pt x="857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2" name="Freeform: Shape 491">
                  <a:extLst>
                    <a:ext uri="{FF2B5EF4-FFF2-40B4-BE49-F238E27FC236}">
                      <a16:creationId xmlns:a16="http://schemas.microsoft.com/office/drawing/2014/main" id="{9F8957E6-8B25-A6AB-6BBE-5ACE27E74562}"/>
                    </a:ext>
                  </a:extLst>
                </p:cNvPr>
                <p:cNvSpPr/>
                <p:nvPr/>
              </p:nvSpPr>
              <p:spPr>
                <a:xfrm>
                  <a:off x="5917596" y="5645657"/>
                  <a:ext cx="285" cy="571"/>
                </a:xfrm>
                <a:custGeom>
                  <a:avLst/>
                  <a:gdLst>
                    <a:gd name="csX0" fmla="*/ 286 w 285"/>
                    <a:gd name="csY0" fmla="*/ 0 h 571"/>
                    <a:gd name="csX1" fmla="*/ 0 w 285"/>
                    <a:gd name="csY1" fmla="*/ 571 h 5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85" h="571">
                      <a:moveTo>
                        <a:pt x="286" y="0"/>
                      </a:moveTo>
                      <a:lnTo>
                        <a:pt x="0" y="571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3" name="Freeform: Shape 492">
                  <a:extLst>
                    <a:ext uri="{FF2B5EF4-FFF2-40B4-BE49-F238E27FC236}">
                      <a16:creationId xmlns:a16="http://schemas.microsoft.com/office/drawing/2014/main" id="{77B4C110-3AC1-82E0-C46B-3A755F4A973A}"/>
                    </a:ext>
                  </a:extLst>
                </p:cNvPr>
                <p:cNvSpPr/>
                <p:nvPr/>
              </p:nvSpPr>
              <p:spPr>
                <a:xfrm>
                  <a:off x="6567105" y="5425432"/>
                  <a:ext cx="42862" cy="13627"/>
                </a:xfrm>
                <a:custGeom>
                  <a:avLst/>
                  <a:gdLst>
                    <a:gd name="csX0" fmla="*/ 42863 w 42862"/>
                    <a:gd name="csY0" fmla="*/ 10294 h 13627"/>
                    <a:gd name="csX1" fmla="*/ 7525 w 42862"/>
                    <a:gd name="csY1" fmla="*/ 4865 h 13627"/>
                    <a:gd name="csX2" fmla="*/ 0 w 42862"/>
                    <a:gd name="csY2" fmla="*/ 13628 h 1362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42862" h="13627">
                      <a:moveTo>
                        <a:pt x="42863" y="10294"/>
                      </a:moveTo>
                      <a:cubicBezTo>
                        <a:pt x="34576" y="-946"/>
                        <a:pt x="18764" y="-3327"/>
                        <a:pt x="7525" y="4865"/>
                      </a:cubicBezTo>
                      <a:cubicBezTo>
                        <a:pt x="4382" y="7151"/>
                        <a:pt x="1810" y="10199"/>
                        <a:pt x="0" y="13628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4" name="Freeform: Shape 493">
                  <a:extLst>
                    <a:ext uri="{FF2B5EF4-FFF2-40B4-BE49-F238E27FC236}">
                      <a16:creationId xmlns:a16="http://schemas.microsoft.com/office/drawing/2014/main" id="{8D73FB70-3DE3-3963-7835-D7958B79BCA0}"/>
                    </a:ext>
                  </a:extLst>
                </p:cNvPr>
                <p:cNvSpPr/>
                <p:nvPr/>
              </p:nvSpPr>
              <p:spPr>
                <a:xfrm>
                  <a:off x="6609111" y="5435726"/>
                  <a:ext cx="857" cy="34480"/>
                </a:xfrm>
                <a:custGeom>
                  <a:avLst/>
                  <a:gdLst>
                    <a:gd name="csX0" fmla="*/ 0 w 857"/>
                    <a:gd name="csY0" fmla="*/ 34480 h 34480"/>
                    <a:gd name="csX1" fmla="*/ 857 w 857"/>
                    <a:gd name="csY1" fmla="*/ 0 h 344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57" h="34480">
                      <a:moveTo>
                        <a:pt x="0" y="34480"/>
                      </a:moveTo>
                      <a:lnTo>
                        <a:pt x="857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5" name="Freeform: Shape 494">
                  <a:extLst>
                    <a:ext uri="{FF2B5EF4-FFF2-40B4-BE49-F238E27FC236}">
                      <a16:creationId xmlns:a16="http://schemas.microsoft.com/office/drawing/2014/main" id="{CB35344E-FFDF-DCB1-2CFD-55879E56EDD8}"/>
                    </a:ext>
                  </a:extLst>
                </p:cNvPr>
                <p:cNvSpPr/>
                <p:nvPr/>
              </p:nvSpPr>
              <p:spPr>
                <a:xfrm>
                  <a:off x="6579678" y="5470206"/>
                  <a:ext cx="29432" cy="8239"/>
                </a:xfrm>
                <a:custGeom>
                  <a:avLst/>
                  <a:gdLst>
                    <a:gd name="csX0" fmla="*/ 0 w 29432"/>
                    <a:gd name="csY0" fmla="*/ 5715 h 8239"/>
                    <a:gd name="csX1" fmla="*/ 29432 w 29432"/>
                    <a:gd name="csY1" fmla="*/ 0 h 823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9432" h="8239">
                      <a:moveTo>
                        <a:pt x="0" y="5715"/>
                      </a:moveTo>
                      <a:cubicBezTo>
                        <a:pt x="10001" y="10573"/>
                        <a:pt x="22003" y="8287"/>
                        <a:pt x="29432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6" name="Freeform: Shape 495">
                  <a:extLst>
                    <a:ext uri="{FF2B5EF4-FFF2-40B4-BE49-F238E27FC236}">
                      <a16:creationId xmlns:a16="http://schemas.microsoft.com/office/drawing/2014/main" id="{BFB855F7-E269-CE39-92DB-014BFB8E07BF}"/>
                    </a:ext>
                  </a:extLst>
                </p:cNvPr>
                <p:cNvSpPr/>
                <p:nvPr/>
              </p:nvSpPr>
              <p:spPr>
                <a:xfrm>
                  <a:off x="6609111" y="5435726"/>
                  <a:ext cx="3852" cy="34480"/>
                </a:xfrm>
                <a:custGeom>
                  <a:avLst/>
                  <a:gdLst>
                    <a:gd name="csX0" fmla="*/ 0 w 3852"/>
                    <a:gd name="csY0" fmla="*/ 34480 h 34480"/>
                    <a:gd name="csX1" fmla="*/ 953 w 3852"/>
                    <a:gd name="csY1" fmla="*/ 0 h 344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852" h="34480">
                      <a:moveTo>
                        <a:pt x="0" y="34480"/>
                      </a:moveTo>
                      <a:cubicBezTo>
                        <a:pt x="4763" y="23527"/>
                        <a:pt x="5144" y="11144"/>
                        <a:pt x="953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7" name="Freeform: Shape 496">
                  <a:extLst>
                    <a:ext uri="{FF2B5EF4-FFF2-40B4-BE49-F238E27FC236}">
                      <a16:creationId xmlns:a16="http://schemas.microsoft.com/office/drawing/2014/main" id="{85AD9AF0-4BBA-F69E-F2A7-9C40B9745EFC}"/>
                    </a:ext>
                  </a:extLst>
                </p:cNvPr>
                <p:cNvSpPr/>
                <p:nvPr/>
              </p:nvSpPr>
              <p:spPr>
                <a:xfrm>
                  <a:off x="6585775" y="5478589"/>
                  <a:ext cx="4381" cy="1523"/>
                </a:xfrm>
                <a:custGeom>
                  <a:avLst/>
                  <a:gdLst>
                    <a:gd name="csX0" fmla="*/ 0 w 4381"/>
                    <a:gd name="csY0" fmla="*/ 1524 h 1523"/>
                    <a:gd name="csX1" fmla="*/ 4382 w 4381"/>
                    <a:gd name="csY1" fmla="*/ 0 h 152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381" h="1523">
                      <a:moveTo>
                        <a:pt x="0" y="1524"/>
                      </a:moveTo>
                      <a:lnTo>
                        <a:pt x="4382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8" name="Freeform: Shape 497">
                  <a:extLst>
                    <a:ext uri="{FF2B5EF4-FFF2-40B4-BE49-F238E27FC236}">
                      <a16:creationId xmlns:a16="http://schemas.microsoft.com/office/drawing/2014/main" id="{4B658751-ECC1-5292-B321-57BAF5CDF7B0}"/>
                    </a:ext>
                  </a:extLst>
                </p:cNvPr>
                <p:cNvSpPr/>
                <p:nvPr/>
              </p:nvSpPr>
              <p:spPr>
                <a:xfrm>
                  <a:off x="6588156" y="5478208"/>
                  <a:ext cx="2000" cy="381"/>
                </a:xfrm>
                <a:custGeom>
                  <a:avLst/>
                  <a:gdLst>
                    <a:gd name="csX0" fmla="*/ 2000 w 2000"/>
                    <a:gd name="csY0" fmla="*/ 381 h 381"/>
                    <a:gd name="csX1" fmla="*/ 0 w 2000"/>
                    <a:gd name="csY1" fmla="*/ 0 h 3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000" h="381">
                      <a:moveTo>
                        <a:pt x="2000" y="381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9" name="Freeform: Shape 498">
                  <a:extLst>
                    <a:ext uri="{FF2B5EF4-FFF2-40B4-BE49-F238E27FC236}">
                      <a16:creationId xmlns:a16="http://schemas.microsoft.com/office/drawing/2014/main" id="{8F666222-A53E-1EE9-3C27-FD710D2C93AA}"/>
                    </a:ext>
                  </a:extLst>
                </p:cNvPr>
                <p:cNvSpPr/>
                <p:nvPr/>
              </p:nvSpPr>
              <p:spPr>
                <a:xfrm>
                  <a:off x="6580250" y="5476588"/>
                  <a:ext cx="5048" cy="1047"/>
                </a:xfrm>
                <a:custGeom>
                  <a:avLst/>
                  <a:gdLst>
                    <a:gd name="csX0" fmla="*/ 5048 w 5048"/>
                    <a:gd name="csY0" fmla="*/ 1048 h 1047"/>
                    <a:gd name="csX1" fmla="*/ 0 w 5048"/>
                    <a:gd name="csY1" fmla="*/ 0 h 104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048" h="1047">
                      <a:moveTo>
                        <a:pt x="5048" y="1048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0" name="Freeform: Shape 499">
                  <a:extLst>
                    <a:ext uri="{FF2B5EF4-FFF2-40B4-BE49-F238E27FC236}">
                      <a16:creationId xmlns:a16="http://schemas.microsoft.com/office/drawing/2014/main" id="{364B29EA-4E44-3E1C-C763-A584E6E86FB0}"/>
                    </a:ext>
                  </a:extLst>
                </p:cNvPr>
                <p:cNvSpPr/>
                <p:nvPr/>
              </p:nvSpPr>
              <p:spPr>
                <a:xfrm>
                  <a:off x="6024657" y="5673565"/>
                  <a:ext cx="4953" cy="1619"/>
                </a:xfrm>
                <a:custGeom>
                  <a:avLst/>
                  <a:gdLst>
                    <a:gd name="csX0" fmla="*/ 0 w 4953"/>
                    <a:gd name="csY0" fmla="*/ 1619 h 1619"/>
                    <a:gd name="csX1" fmla="*/ 2667 w 4953"/>
                    <a:gd name="csY1" fmla="*/ 1143 h 1619"/>
                    <a:gd name="csX2" fmla="*/ 4382 w 4953"/>
                    <a:gd name="csY2" fmla="*/ 666 h 1619"/>
                    <a:gd name="csX3" fmla="*/ 4953 w 4953"/>
                    <a:gd name="csY3" fmla="*/ 285 h 1619"/>
                    <a:gd name="csX4" fmla="*/ 4572 w 4953"/>
                    <a:gd name="csY4" fmla="*/ 0 h 161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4953" h="1619">
                      <a:moveTo>
                        <a:pt x="0" y="1619"/>
                      </a:moveTo>
                      <a:lnTo>
                        <a:pt x="2667" y="1143"/>
                      </a:lnTo>
                      <a:lnTo>
                        <a:pt x="4382" y="666"/>
                      </a:lnTo>
                      <a:lnTo>
                        <a:pt x="4953" y="285"/>
                      </a:lnTo>
                      <a:lnTo>
                        <a:pt x="4572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1" name="Freeform: Shape 500">
                  <a:extLst>
                    <a:ext uri="{FF2B5EF4-FFF2-40B4-BE49-F238E27FC236}">
                      <a16:creationId xmlns:a16="http://schemas.microsoft.com/office/drawing/2014/main" id="{7ADCA1DA-9F67-FF95-AAE4-D694A22A236C}"/>
                    </a:ext>
                  </a:extLst>
                </p:cNvPr>
                <p:cNvSpPr/>
                <p:nvPr/>
              </p:nvSpPr>
              <p:spPr>
                <a:xfrm>
                  <a:off x="6580250" y="5478589"/>
                  <a:ext cx="9906" cy="9525"/>
                </a:xfrm>
                <a:custGeom>
                  <a:avLst/>
                  <a:gdLst>
                    <a:gd name="csX0" fmla="*/ 9906 w 9906"/>
                    <a:gd name="csY0" fmla="*/ 0 h 9525"/>
                    <a:gd name="csX1" fmla="*/ 0 w 9906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906" h="9525">
                      <a:moveTo>
                        <a:pt x="9906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" name="Freeform: Shape 501">
                  <a:extLst>
                    <a:ext uri="{FF2B5EF4-FFF2-40B4-BE49-F238E27FC236}">
                      <a16:creationId xmlns:a16="http://schemas.microsoft.com/office/drawing/2014/main" id="{D86D3D94-A7EB-BB11-4CB6-B83B6656F33A}"/>
                    </a:ext>
                  </a:extLst>
                </p:cNvPr>
                <p:cNvSpPr/>
                <p:nvPr/>
              </p:nvSpPr>
              <p:spPr>
                <a:xfrm>
                  <a:off x="5989700" y="5674994"/>
                  <a:ext cx="17335" cy="5718"/>
                </a:xfrm>
                <a:custGeom>
                  <a:avLst/>
                  <a:gdLst>
                    <a:gd name="csX0" fmla="*/ 0 w 17335"/>
                    <a:gd name="csY0" fmla="*/ 0 h 5718"/>
                    <a:gd name="csX1" fmla="*/ 17336 w 17335"/>
                    <a:gd name="csY1" fmla="*/ 5715 h 571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7335" h="5718">
                      <a:moveTo>
                        <a:pt x="0" y="0"/>
                      </a:moveTo>
                      <a:cubicBezTo>
                        <a:pt x="4953" y="3810"/>
                        <a:pt x="11049" y="5810"/>
                        <a:pt x="17336" y="5715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3" name="Freeform: Shape 502">
                  <a:extLst>
                    <a:ext uri="{FF2B5EF4-FFF2-40B4-BE49-F238E27FC236}">
                      <a16:creationId xmlns:a16="http://schemas.microsoft.com/office/drawing/2014/main" id="{FCD9787F-F5F5-41F6-5462-11A152816821}"/>
                    </a:ext>
                  </a:extLst>
                </p:cNvPr>
                <p:cNvSpPr/>
                <p:nvPr/>
              </p:nvSpPr>
              <p:spPr>
                <a:xfrm>
                  <a:off x="6607206" y="5408865"/>
                  <a:ext cx="8762" cy="9334"/>
                </a:xfrm>
                <a:custGeom>
                  <a:avLst/>
                  <a:gdLst>
                    <a:gd name="csX0" fmla="*/ 8763 w 8762"/>
                    <a:gd name="csY0" fmla="*/ 0 h 9334"/>
                    <a:gd name="csX1" fmla="*/ 0 w 8762"/>
                    <a:gd name="csY1" fmla="*/ 9335 h 93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762" h="9334">
                      <a:moveTo>
                        <a:pt x="8763" y="0"/>
                      </a:moveTo>
                      <a:cubicBezTo>
                        <a:pt x="5143" y="2381"/>
                        <a:pt x="2191" y="5620"/>
                        <a:pt x="0" y="9335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4" name="Freeform: Shape 503">
                  <a:extLst>
                    <a:ext uri="{FF2B5EF4-FFF2-40B4-BE49-F238E27FC236}">
                      <a16:creationId xmlns:a16="http://schemas.microsoft.com/office/drawing/2014/main" id="{6FF3C2FA-AF78-682D-09E3-8F2C8F7953D5}"/>
                    </a:ext>
                  </a:extLst>
                </p:cNvPr>
                <p:cNvSpPr/>
                <p:nvPr/>
              </p:nvSpPr>
              <p:spPr>
                <a:xfrm>
                  <a:off x="6615969" y="5408866"/>
                  <a:ext cx="7905" cy="9525"/>
                </a:xfrm>
                <a:custGeom>
                  <a:avLst/>
                  <a:gdLst>
                    <a:gd name="csX0" fmla="*/ 0 w 7905"/>
                    <a:gd name="csY0" fmla="*/ 0 h 9525"/>
                    <a:gd name="csX1" fmla="*/ 7906 w 790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905" h="9525">
                      <a:moveTo>
                        <a:pt x="0" y="0"/>
                      </a:moveTo>
                      <a:lnTo>
                        <a:pt x="7906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5" name="Freeform: Shape 504">
                  <a:extLst>
                    <a:ext uri="{FF2B5EF4-FFF2-40B4-BE49-F238E27FC236}">
                      <a16:creationId xmlns:a16="http://schemas.microsoft.com/office/drawing/2014/main" id="{A852D4C5-784E-AFD7-6C1D-E541B4F6D7FA}"/>
                    </a:ext>
                  </a:extLst>
                </p:cNvPr>
                <p:cNvSpPr/>
                <p:nvPr/>
              </p:nvSpPr>
              <p:spPr>
                <a:xfrm>
                  <a:off x="5965697" y="5675089"/>
                  <a:ext cx="48291" cy="26289"/>
                </a:xfrm>
                <a:custGeom>
                  <a:avLst/>
                  <a:gdLst>
                    <a:gd name="csX0" fmla="*/ 48292 w 48291"/>
                    <a:gd name="csY0" fmla="*/ 15430 h 26289"/>
                    <a:gd name="csX1" fmla="*/ 44291 w 48291"/>
                    <a:gd name="csY1" fmla="*/ 20384 h 26289"/>
                    <a:gd name="csX2" fmla="*/ 37147 w 48291"/>
                    <a:gd name="csY2" fmla="*/ 24670 h 26289"/>
                    <a:gd name="csX3" fmla="*/ 28861 w 48291"/>
                    <a:gd name="csY3" fmla="*/ 26289 h 26289"/>
                    <a:gd name="csX4" fmla="*/ 20193 w 48291"/>
                    <a:gd name="csY4" fmla="*/ 25146 h 26289"/>
                    <a:gd name="csX5" fmla="*/ 12192 w 48291"/>
                    <a:gd name="csY5" fmla="*/ 21336 h 26289"/>
                    <a:gd name="csX6" fmla="*/ 5620 w 48291"/>
                    <a:gd name="csY6" fmla="*/ 15240 h 26289"/>
                    <a:gd name="csX7" fmla="*/ 1429 w 48291"/>
                    <a:gd name="csY7" fmla="*/ 7715 h 26289"/>
                    <a:gd name="csX8" fmla="*/ 0 w 48291"/>
                    <a:gd name="csY8" fmla="*/ 0 h 2628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48291" h="26289">
                      <a:moveTo>
                        <a:pt x="48292" y="15430"/>
                      </a:moveTo>
                      <a:lnTo>
                        <a:pt x="44291" y="20384"/>
                      </a:lnTo>
                      <a:lnTo>
                        <a:pt x="37147" y="24670"/>
                      </a:lnTo>
                      <a:lnTo>
                        <a:pt x="28861" y="26289"/>
                      </a:lnTo>
                      <a:lnTo>
                        <a:pt x="20193" y="25146"/>
                      </a:lnTo>
                      <a:lnTo>
                        <a:pt x="12192" y="21336"/>
                      </a:lnTo>
                      <a:lnTo>
                        <a:pt x="5620" y="15240"/>
                      </a:lnTo>
                      <a:lnTo>
                        <a:pt x="1429" y="771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6" name="Freeform: Shape 505">
                  <a:extLst>
                    <a:ext uri="{FF2B5EF4-FFF2-40B4-BE49-F238E27FC236}">
                      <a16:creationId xmlns:a16="http://schemas.microsoft.com/office/drawing/2014/main" id="{9C495CF5-007A-94F3-6824-441C29696D32}"/>
                    </a:ext>
                  </a:extLst>
                </p:cNvPr>
                <p:cNvSpPr/>
                <p:nvPr/>
              </p:nvSpPr>
              <p:spPr>
                <a:xfrm>
                  <a:off x="5967221" y="5674042"/>
                  <a:ext cx="285" cy="380"/>
                </a:xfrm>
                <a:custGeom>
                  <a:avLst/>
                  <a:gdLst>
                    <a:gd name="csX0" fmla="*/ 0 w 285"/>
                    <a:gd name="csY0" fmla="*/ 381 h 380"/>
                    <a:gd name="csX1" fmla="*/ 286 w 285"/>
                    <a:gd name="csY1" fmla="*/ 0 h 3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85" h="380">
                      <a:moveTo>
                        <a:pt x="0" y="381"/>
                      </a:moveTo>
                      <a:lnTo>
                        <a:pt x="286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7" name="Freeform: Shape 506">
                  <a:extLst>
                    <a:ext uri="{FF2B5EF4-FFF2-40B4-BE49-F238E27FC236}">
                      <a16:creationId xmlns:a16="http://schemas.microsoft.com/office/drawing/2014/main" id="{23425576-E591-9009-C029-D193D9C41932}"/>
                    </a:ext>
                  </a:extLst>
                </p:cNvPr>
                <p:cNvSpPr/>
                <p:nvPr/>
              </p:nvSpPr>
              <p:spPr>
                <a:xfrm>
                  <a:off x="5967221" y="5674137"/>
                  <a:ext cx="9525" cy="285"/>
                </a:xfrm>
                <a:custGeom>
                  <a:avLst/>
                  <a:gdLst>
                    <a:gd name="csX0" fmla="*/ 0 w 9525"/>
                    <a:gd name="csY0" fmla="*/ 0 h 285"/>
                    <a:gd name="csX1" fmla="*/ 0 w 9525"/>
                    <a:gd name="csY1" fmla="*/ 286 h 28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285">
                      <a:moveTo>
                        <a:pt x="0" y="0"/>
                      </a:moveTo>
                      <a:lnTo>
                        <a:pt x="0" y="286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8" name="Freeform: Shape 507">
                  <a:extLst>
                    <a:ext uri="{FF2B5EF4-FFF2-40B4-BE49-F238E27FC236}">
                      <a16:creationId xmlns:a16="http://schemas.microsoft.com/office/drawing/2014/main" id="{237CDB00-EDA1-88C4-182F-83CF87613653}"/>
                    </a:ext>
                  </a:extLst>
                </p:cNvPr>
                <p:cNvSpPr/>
                <p:nvPr/>
              </p:nvSpPr>
              <p:spPr>
                <a:xfrm>
                  <a:off x="6095523" y="5579554"/>
                  <a:ext cx="1333" cy="95"/>
                </a:xfrm>
                <a:custGeom>
                  <a:avLst/>
                  <a:gdLst>
                    <a:gd name="csX0" fmla="*/ 1333 w 1333"/>
                    <a:gd name="csY0" fmla="*/ 0 h 95"/>
                    <a:gd name="csX1" fmla="*/ 0 w 1333"/>
                    <a:gd name="csY1" fmla="*/ 95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333" h="95">
                      <a:moveTo>
                        <a:pt x="1333" y="0"/>
                      </a:moveTo>
                      <a:lnTo>
                        <a:pt x="0" y="9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9" name="Freeform: Shape 508">
                  <a:extLst>
                    <a:ext uri="{FF2B5EF4-FFF2-40B4-BE49-F238E27FC236}">
                      <a16:creationId xmlns:a16="http://schemas.microsoft.com/office/drawing/2014/main" id="{6746B80E-0F58-DF90-F407-38E5400BA2A9}"/>
                    </a:ext>
                  </a:extLst>
                </p:cNvPr>
                <p:cNvSpPr/>
                <p:nvPr/>
              </p:nvSpPr>
              <p:spPr>
                <a:xfrm>
                  <a:off x="6561295" y="5617558"/>
                  <a:ext cx="285" cy="857"/>
                </a:xfrm>
                <a:custGeom>
                  <a:avLst/>
                  <a:gdLst>
                    <a:gd name="csX0" fmla="*/ 0 w 285"/>
                    <a:gd name="csY0" fmla="*/ 857 h 857"/>
                    <a:gd name="csX1" fmla="*/ 95 w 285"/>
                    <a:gd name="csY1" fmla="*/ 667 h 857"/>
                    <a:gd name="csX2" fmla="*/ 286 w 285"/>
                    <a:gd name="csY2" fmla="*/ 0 h 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85" h="857">
                      <a:moveTo>
                        <a:pt x="0" y="857"/>
                      </a:moveTo>
                      <a:lnTo>
                        <a:pt x="95" y="667"/>
                      </a:lnTo>
                      <a:lnTo>
                        <a:pt x="286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0" name="Freeform: Shape 509">
                  <a:extLst>
                    <a:ext uri="{FF2B5EF4-FFF2-40B4-BE49-F238E27FC236}">
                      <a16:creationId xmlns:a16="http://schemas.microsoft.com/office/drawing/2014/main" id="{4600B5BE-2DC9-807B-94F2-E7BF9B756241}"/>
                    </a:ext>
                  </a:extLst>
                </p:cNvPr>
                <p:cNvSpPr/>
                <p:nvPr/>
              </p:nvSpPr>
              <p:spPr>
                <a:xfrm>
                  <a:off x="6095523" y="5579649"/>
                  <a:ext cx="2190" cy="9525"/>
                </a:xfrm>
                <a:custGeom>
                  <a:avLst/>
                  <a:gdLst>
                    <a:gd name="csX0" fmla="*/ 0 w 2190"/>
                    <a:gd name="csY0" fmla="*/ 0 h 9525"/>
                    <a:gd name="csX1" fmla="*/ 2191 w 2190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190" h="9525">
                      <a:moveTo>
                        <a:pt x="0" y="0"/>
                      </a:moveTo>
                      <a:lnTo>
                        <a:pt x="2191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1" name="Freeform: Shape 510">
                  <a:extLst>
                    <a:ext uri="{FF2B5EF4-FFF2-40B4-BE49-F238E27FC236}">
                      <a16:creationId xmlns:a16="http://schemas.microsoft.com/office/drawing/2014/main" id="{31F0A8E9-DE62-1BD1-E1EB-842837C71E18}"/>
                    </a:ext>
                  </a:extLst>
                </p:cNvPr>
                <p:cNvSpPr/>
                <p:nvPr/>
              </p:nvSpPr>
              <p:spPr>
                <a:xfrm>
                  <a:off x="5831775" y="5408865"/>
                  <a:ext cx="190" cy="476"/>
                </a:xfrm>
                <a:custGeom>
                  <a:avLst/>
                  <a:gdLst>
                    <a:gd name="csX0" fmla="*/ 95 w 190"/>
                    <a:gd name="csY0" fmla="*/ 0 h 476"/>
                    <a:gd name="csX1" fmla="*/ 0 w 190"/>
                    <a:gd name="csY1" fmla="*/ 95 h 476"/>
                    <a:gd name="csX2" fmla="*/ 191 w 190"/>
                    <a:gd name="csY2" fmla="*/ 476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90" h="476">
                      <a:moveTo>
                        <a:pt x="95" y="0"/>
                      </a:moveTo>
                      <a:lnTo>
                        <a:pt x="0" y="95"/>
                      </a:lnTo>
                      <a:lnTo>
                        <a:pt x="191" y="476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2" name="Freeform: Shape 511">
                  <a:extLst>
                    <a:ext uri="{FF2B5EF4-FFF2-40B4-BE49-F238E27FC236}">
                      <a16:creationId xmlns:a16="http://schemas.microsoft.com/office/drawing/2014/main" id="{1669B7BF-CF8C-5C12-3818-007629F8AAB7}"/>
                    </a:ext>
                  </a:extLst>
                </p:cNvPr>
                <p:cNvSpPr/>
                <p:nvPr/>
              </p:nvSpPr>
              <p:spPr>
                <a:xfrm>
                  <a:off x="5830632" y="5316949"/>
                  <a:ext cx="1238" cy="91916"/>
                </a:xfrm>
                <a:custGeom>
                  <a:avLst/>
                  <a:gdLst>
                    <a:gd name="csX0" fmla="*/ 286 w 1238"/>
                    <a:gd name="csY0" fmla="*/ 0 h 91916"/>
                    <a:gd name="csX1" fmla="*/ 191 w 1238"/>
                    <a:gd name="csY1" fmla="*/ 3143 h 91916"/>
                    <a:gd name="csX2" fmla="*/ 191 w 1238"/>
                    <a:gd name="csY2" fmla="*/ 8001 h 91916"/>
                    <a:gd name="csX3" fmla="*/ 95 w 1238"/>
                    <a:gd name="csY3" fmla="*/ 14669 h 91916"/>
                    <a:gd name="csX4" fmla="*/ 0 w 1238"/>
                    <a:gd name="csY4" fmla="*/ 23051 h 91916"/>
                    <a:gd name="csX5" fmla="*/ 0 w 1238"/>
                    <a:gd name="csY5" fmla="*/ 29813 h 91916"/>
                    <a:gd name="csX6" fmla="*/ 95 w 1238"/>
                    <a:gd name="csY6" fmla="*/ 41053 h 91916"/>
                    <a:gd name="csX7" fmla="*/ 191 w 1238"/>
                    <a:gd name="csY7" fmla="*/ 51530 h 91916"/>
                    <a:gd name="csX8" fmla="*/ 286 w 1238"/>
                    <a:gd name="csY8" fmla="*/ 58388 h 91916"/>
                    <a:gd name="csX9" fmla="*/ 381 w 1238"/>
                    <a:gd name="csY9" fmla="*/ 65056 h 91916"/>
                    <a:gd name="csX10" fmla="*/ 571 w 1238"/>
                    <a:gd name="csY10" fmla="*/ 70866 h 91916"/>
                    <a:gd name="csX11" fmla="*/ 762 w 1238"/>
                    <a:gd name="csY11" fmla="*/ 77724 h 91916"/>
                    <a:gd name="csX12" fmla="*/ 953 w 1238"/>
                    <a:gd name="csY12" fmla="*/ 85820 h 91916"/>
                    <a:gd name="csX13" fmla="*/ 1238 w 1238"/>
                    <a:gd name="csY13" fmla="*/ 91916 h 9191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1238" h="91916">
                      <a:moveTo>
                        <a:pt x="286" y="0"/>
                      </a:moveTo>
                      <a:lnTo>
                        <a:pt x="191" y="3143"/>
                      </a:lnTo>
                      <a:lnTo>
                        <a:pt x="191" y="8001"/>
                      </a:lnTo>
                      <a:lnTo>
                        <a:pt x="95" y="14669"/>
                      </a:lnTo>
                      <a:lnTo>
                        <a:pt x="0" y="23051"/>
                      </a:lnTo>
                      <a:lnTo>
                        <a:pt x="0" y="29813"/>
                      </a:lnTo>
                      <a:lnTo>
                        <a:pt x="95" y="41053"/>
                      </a:lnTo>
                      <a:lnTo>
                        <a:pt x="191" y="51530"/>
                      </a:lnTo>
                      <a:lnTo>
                        <a:pt x="286" y="58388"/>
                      </a:lnTo>
                      <a:lnTo>
                        <a:pt x="381" y="65056"/>
                      </a:lnTo>
                      <a:lnTo>
                        <a:pt x="571" y="70866"/>
                      </a:lnTo>
                      <a:lnTo>
                        <a:pt x="762" y="77724"/>
                      </a:lnTo>
                      <a:lnTo>
                        <a:pt x="953" y="85820"/>
                      </a:lnTo>
                      <a:lnTo>
                        <a:pt x="1238" y="91916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3" name="Freeform: Shape 512">
                  <a:extLst>
                    <a:ext uri="{FF2B5EF4-FFF2-40B4-BE49-F238E27FC236}">
                      <a16:creationId xmlns:a16="http://schemas.microsoft.com/office/drawing/2014/main" id="{A550B8F8-8780-CD82-7F0E-C1FD83EA46AF}"/>
                    </a:ext>
                  </a:extLst>
                </p:cNvPr>
                <p:cNvSpPr/>
                <p:nvPr/>
              </p:nvSpPr>
              <p:spPr>
                <a:xfrm>
                  <a:off x="6348507" y="5638513"/>
                  <a:ext cx="7048" cy="16668"/>
                </a:xfrm>
                <a:custGeom>
                  <a:avLst/>
                  <a:gdLst>
                    <a:gd name="csX0" fmla="*/ 7049 w 7048"/>
                    <a:gd name="csY0" fmla="*/ 0 h 16668"/>
                    <a:gd name="csX1" fmla="*/ 0 w 7048"/>
                    <a:gd name="csY1" fmla="*/ 16668 h 166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048" h="16668">
                      <a:moveTo>
                        <a:pt x="7049" y="0"/>
                      </a:moveTo>
                      <a:cubicBezTo>
                        <a:pt x="2762" y="4572"/>
                        <a:pt x="286" y="10478"/>
                        <a:pt x="0" y="16668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4" name="Freeform: Shape 513">
                  <a:extLst>
                    <a:ext uri="{FF2B5EF4-FFF2-40B4-BE49-F238E27FC236}">
                      <a16:creationId xmlns:a16="http://schemas.microsoft.com/office/drawing/2014/main" id="{99D0F903-3357-E788-DE27-D557CD63B429}"/>
                    </a:ext>
                  </a:extLst>
                </p:cNvPr>
                <p:cNvSpPr/>
                <p:nvPr/>
              </p:nvSpPr>
              <p:spPr>
                <a:xfrm>
                  <a:off x="6343554" y="5653849"/>
                  <a:ext cx="4857" cy="1333"/>
                </a:xfrm>
                <a:custGeom>
                  <a:avLst/>
                  <a:gdLst>
                    <a:gd name="csX0" fmla="*/ 4858 w 4857"/>
                    <a:gd name="csY0" fmla="*/ 1333 h 1333"/>
                    <a:gd name="csX1" fmla="*/ 0 w 4857"/>
                    <a:gd name="csY1" fmla="*/ 0 h 133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857" h="1333">
                      <a:moveTo>
                        <a:pt x="4858" y="1333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5" name="Freeform: Shape 514">
                  <a:extLst>
                    <a:ext uri="{FF2B5EF4-FFF2-40B4-BE49-F238E27FC236}">
                      <a16:creationId xmlns:a16="http://schemas.microsoft.com/office/drawing/2014/main" id="{14DCB285-052A-8730-8EA4-1C94F0DC82DA}"/>
                    </a:ext>
                  </a:extLst>
                </p:cNvPr>
                <p:cNvSpPr/>
                <p:nvPr/>
              </p:nvSpPr>
              <p:spPr>
                <a:xfrm>
                  <a:off x="6304882" y="5643371"/>
                  <a:ext cx="4000" cy="1047"/>
                </a:xfrm>
                <a:custGeom>
                  <a:avLst/>
                  <a:gdLst>
                    <a:gd name="csX0" fmla="*/ 4001 w 4000"/>
                    <a:gd name="csY0" fmla="*/ 1048 h 1047"/>
                    <a:gd name="csX1" fmla="*/ 0 w 4000"/>
                    <a:gd name="csY1" fmla="*/ 0 h 104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000" h="1047">
                      <a:moveTo>
                        <a:pt x="4001" y="1048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6" name="Freeform: Shape 515">
                  <a:extLst>
                    <a:ext uri="{FF2B5EF4-FFF2-40B4-BE49-F238E27FC236}">
                      <a16:creationId xmlns:a16="http://schemas.microsoft.com/office/drawing/2014/main" id="{35F92574-87B0-FBC9-DFD4-E5091779C220}"/>
                    </a:ext>
                  </a:extLst>
                </p:cNvPr>
                <p:cNvSpPr/>
                <p:nvPr/>
              </p:nvSpPr>
              <p:spPr>
                <a:xfrm>
                  <a:off x="6269830" y="5623750"/>
                  <a:ext cx="8667" cy="10286"/>
                </a:xfrm>
                <a:custGeom>
                  <a:avLst/>
                  <a:gdLst>
                    <a:gd name="csX0" fmla="*/ 8668 w 8667"/>
                    <a:gd name="csY0" fmla="*/ 0 h 10286"/>
                    <a:gd name="csX1" fmla="*/ 0 w 8667"/>
                    <a:gd name="csY1" fmla="*/ 10287 h 1028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667" h="10286">
                      <a:moveTo>
                        <a:pt x="8668" y="0"/>
                      </a:moveTo>
                      <a:cubicBezTo>
                        <a:pt x="4572" y="2191"/>
                        <a:pt x="1524" y="5905"/>
                        <a:pt x="0" y="10287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7" name="Freeform: Shape 516">
                  <a:extLst>
                    <a:ext uri="{FF2B5EF4-FFF2-40B4-BE49-F238E27FC236}">
                      <a16:creationId xmlns:a16="http://schemas.microsoft.com/office/drawing/2014/main" id="{70D70DB7-479B-21EC-C28D-69529F043A94}"/>
                    </a:ext>
                  </a:extLst>
                </p:cNvPr>
                <p:cNvSpPr/>
                <p:nvPr/>
              </p:nvSpPr>
              <p:spPr>
                <a:xfrm>
                  <a:off x="6264973" y="5632798"/>
                  <a:ext cx="4857" cy="1238"/>
                </a:xfrm>
                <a:custGeom>
                  <a:avLst/>
                  <a:gdLst>
                    <a:gd name="csX0" fmla="*/ 4858 w 4857"/>
                    <a:gd name="csY0" fmla="*/ 1238 h 1238"/>
                    <a:gd name="csX1" fmla="*/ 0 w 4857"/>
                    <a:gd name="csY1" fmla="*/ 0 h 123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857" h="1238">
                      <a:moveTo>
                        <a:pt x="4858" y="1238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8" name="Freeform: Shape 517">
                  <a:extLst>
                    <a:ext uri="{FF2B5EF4-FFF2-40B4-BE49-F238E27FC236}">
                      <a16:creationId xmlns:a16="http://schemas.microsoft.com/office/drawing/2014/main" id="{09604597-4EF2-1DBD-AA7F-54A24FA11236}"/>
                    </a:ext>
                  </a:extLst>
                </p:cNvPr>
                <p:cNvSpPr/>
                <p:nvPr/>
              </p:nvSpPr>
              <p:spPr>
                <a:xfrm>
                  <a:off x="6278498" y="5621395"/>
                  <a:ext cx="25717" cy="11307"/>
                </a:xfrm>
                <a:custGeom>
                  <a:avLst/>
                  <a:gdLst>
                    <a:gd name="csX0" fmla="*/ 25717 w 25717"/>
                    <a:gd name="csY0" fmla="*/ 11308 h 11307"/>
                    <a:gd name="csX1" fmla="*/ 2286 w 25717"/>
                    <a:gd name="csY1" fmla="*/ 1306 h 11307"/>
                    <a:gd name="csX2" fmla="*/ 0 w 25717"/>
                    <a:gd name="csY2" fmla="*/ 2354 h 1130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5717" h="11307">
                      <a:moveTo>
                        <a:pt x="25717" y="11308"/>
                      </a:moveTo>
                      <a:cubicBezTo>
                        <a:pt x="22003" y="2069"/>
                        <a:pt x="11525" y="-2408"/>
                        <a:pt x="2286" y="1306"/>
                      </a:cubicBezTo>
                      <a:cubicBezTo>
                        <a:pt x="1524" y="1592"/>
                        <a:pt x="762" y="1973"/>
                        <a:pt x="0" y="2354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9" name="Freeform: Shape 518">
                  <a:extLst>
                    <a:ext uri="{FF2B5EF4-FFF2-40B4-BE49-F238E27FC236}">
                      <a16:creationId xmlns:a16="http://schemas.microsoft.com/office/drawing/2014/main" id="{7E379D46-7192-D8FD-C3D3-7B1AA68AF13D}"/>
                    </a:ext>
                  </a:extLst>
                </p:cNvPr>
                <p:cNvSpPr/>
                <p:nvPr/>
              </p:nvSpPr>
              <p:spPr>
                <a:xfrm>
                  <a:off x="6304216" y="5632703"/>
                  <a:ext cx="1047" cy="10668"/>
                </a:xfrm>
                <a:custGeom>
                  <a:avLst/>
                  <a:gdLst>
                    <a:gd name="csX0" fmla="*/ 667 w 1047"/>
                    <a:gd name="csY0" fmla="*/ 10668 h 10668"/>
                    <a:gd name="csX1" fmla="*/ 1048 w 1047"/>
                    <a:gd name="csY1" fmla="*/ 4572 h 10668"/>
                    <a:gd name="csX2" fmla="*/ 0 w 1047"/>
                    <a:gd name="csY2" fmla="*/ 0 h 106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047" h="10668">
                      <a:moveTo>
                        <a:pt x="667" y="10668"/>
                      </a:moveTo>
                      <a:lnTo>
                        <a:pt x="1048" y="457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0" name="Freeform: Shape 519">
                  <a:extLst>
                    <a:ext uri="{FF2B5EF4-FFF2-40B4-BE49-F238E27FC236}">
                      <a16:creationId xmlns:a16="http://schemas.microsoft.com/office/drawing/2014/main" id="{306D78C2-0E00-2AAC-0244-889B7E742262}"/>
                    </a:ext>
                  </a:extLst>
                </p:cNvPr>
                <p:cNvSpPr/>
                <p:nvPr/>
              </p:nvSpPr>
              <p:spPr>
                <a:xfrm>
                  <a:off x="6308883" y="5638704"/>
                  <a:ext cx="3143" cy="5714"/>
                </a:xfrm>
                <a:custGeom>
                  <a:avLst/>
                  <a:gdLst>
                    <a:gd name="csX0" fmla="*/ 3143 w 3143"/>
                    <a:gd name="csY0" fmla="*/ 0 h 5714"/>
                    <a:gd name="csX1" fmla="*/ 0 w 3143"/>
                    <a:gd name="csY1" fmla="*/ 5715 h 571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143" h="5714">
                      <a:moveTo>
                        <a:pt x="3143" y="0"/>
                      </a:moveTo>
                      <a:lnTo>
                        <a:pt x="0" y="571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1" name="Freeform: Shape 520">
                  <a:extLst>
                    <a:ext uri="{FF2B5EF4-FFF2-40B4-BE49-F238E27FC236}">
                      <a16:creationId xmlns:a16="http://schemas.microsoft.com/office/drawing/2014/main" id="{E5CB25AC-E986-399D-1771-E9A233A26DB3}"/>
                    </a:ext>
                  </a:extLst>
                </p:cNvPr>
                <p:cNvSpPr/>
                <p:nvPr/>
              </p:nvSpPr>
              <p:spPr>
                <a:xfrm>
                  <a:off x="6312026" y="5631842"/>
                  <a:ext cx="31432" cy="13053"/>
                </a:xfrm>
                <a:custGeom>
                  <a:avLst/>
                  <a:gdLst>
                    <a:gd name="csX0" fmla="*/ 31433 w 31432"/>
                    <a:gd name="csY0" fmla="*/ 13053 h 13053"/>
                    <a:gd name="csX1" fmla="*/ 9239 w 31432"/>
                    <a:gd name="csY1" fmla="*/ 671 h 13053"/>
                    <a:gd name="csX2" fmla="*/ 0 w 31432"/>
                    <a:gd name="csY2" fmla="*/ 6862 h 130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31432" h="13053">
                      <a:moveTo>
                        <a:pt x="31433" y="13053"/>
                      </a:moveTo>
                      <a:cubicBezTo>
                        <a:pt x="28766" y="3528"/>
                        <a:pt x="18860" y="-1996"/>
                        <a:pt x="9239" y="671"/>
                      </a:cubicBezTo>
                      <a:cubicBezTo>
                        <a:pt x="5620" y="1718"/>
                        <a:pt x="2381" y="3909"/>
                        <a:pt x="0" y="6862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" name="Freeform: Shape 521">
                  <a:extLst>
                    <a:ext uri="{FF2B5EF4-FFF2-40B4-BE49-F238E27FC236}">
                      <a16:creationId xmlns:a16="http://schemas.microsoft.com/office/drawing/2014/main" id="{42860913-2DA1-2F63-2DB1-5852E246A9CC}"/>
                    </a:ext>
                  </a:extLst>
                </p:cNvPr>
                <p:cNvSpPr/>
                <p:nvPr/>
              </p:nvSpPr>
              <p:spPr>
                <a:xfrm>
                  <a:off x="6343458" y="5644895"/>
                  <a:ext cx="476" cy="8953"/>
                </a:xfrm>
                <a:custGeom>
                  <a:avLst/>
                  <a:gdLst>
                    <a:gd name="csX0" fmla="*/ 95 w 476"/>
                    <a:gd name="csY0" fmla="*/ 8954 h 8953"/>
                    <a:gd name="csX1" fmla="*/ 476 w 476"/>
                    <a:gd name="csY1" fmla="*/ 2762 h 8953"/>
                    <a:gd name="csX2" fmla="*/ 0 w 476"/>
                    <a:gd name="csY2" fmla="*/ 0 h 8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476" h="8953">
                      <a:moveTo>
                        <a:pt x="95" y="8954"/>
                      </a:moveTo>
                      <a:lnTo>
                        <a:pt x="476" y="276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3" name="Freeform: Shape 522">
                  <a:extLst>
                    <a:ext uri="{FF2B5EF4-FFF2-40B4-BE49-F238E27FC236}">
                      <a16:creationId xmlns:a16="http://schemas.microsoft.com/office/drawing/2014/main" id="{D044395B-9886-9DCD-16BF-F1ADB16C771D}"/>
                    </a:ext>
                  </a:extLst>
                </p:cNvPr>
                <p:cNvSpPr/>
                <p:nvPr/>
              </p:nvSpPr>
              <p:spPr>
                <a:xfrm>
                  <a:off x="6270021" y="5623750"/>
                  <a:ext cx="8477" cy="9239"/>
                </a:xfrm>
                <a:custGeom>
                  <a:avLst/>
                  <a:gdLst>
                    <a:gd name="csX0" fmla="*/ 8477 w 8477"/>
                    <a:gd name="csY0" fmla="*/ 0 h 9239"/>
                    <a:gd name="csX1" fmla="*/ 0 w 8477"/>
                    <a:gd name="csY1" fmla="*/ 9239 h 923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477" h="9239">
                      <a:moveTo>
                        <a:pt x="8477" y="0"/>
                      </a:moveTo>
                      <a:cubicBezTo>
                        <a:pt x="4667" y="2000"/>
                        <a:pt x="1714" y="5239"/>
                        <a:pt x="0" y="9239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4" name="Freeform: Shape 523">
                  <a:extLst>
                    <a:ext uri="{FF2B5EF4-FFF2-40B4-BE49-F238E27FC236}">
                      <a16:creationId xmlns:a16="http://schemas.microsoft.com/office/drawing/2014/main" id="{63DF0E12-BCA8-3F64-C52D-ADCAEDF75009}"/>
                    </a:ext>
                  </a:extLst>
                </p:cNvPr>
                <p:cNvSpPr/>
                <p:nvPr/>
              </p:nvSpPr>
              <p:spPr>
                <a:xfrm>
                  <a:off x="6268782" y="5633941"/>
                  <a:ext cx="35909" cy="22860"/>
                </a:xfrm>
                <a:custGeom>
                  <a:avLst/>
                  <a:gdLst>
                    <a:gd name="csX0" fmla="*/ 857 w 35909"/>
                    <a:gd name="csY0" fmla="*/ 0 h 22860"/>
                    <a:gd name="csX1" fmla="*/ 95 w 35909"/>
                    <a:gd name="csY1" fmla="*/ 3524 h 22860"/>
                    <a:gd name="csX2" fmla="*/ 0 w 35909"/>
                    <a:gd name="csY2" fmla="*/ 7049 h 22860"/>
                    <a:gd name="csX3" fmla="*/ 667 w 35909"/>
                    <a:gd name="csY3" fmla="*/ 10478 h 22860"/>
                    <a:gd name="csX4" fmla="*/ 2000 w 35909"/>
                    <a:gd name="csY4" fmla="*/ 13716 h 22860"/>
                    <a:gd name="csX5" fmla="*/ 4000 w 35909"/>
                    <a:gd name="csY5" fmla="*/ 16669 h 22860"/>
                    <a:gd name="csX6" fmla="*/ 6572 w 35909"/>
                    <a:gd name="csY6" fmla="*/ 19145 h 22860"/>
                    <a:gd name="csX7" fmla="*/ 9620 w 35909"/>
                    <a:gd name="csY7" fmla="*/ 21050 h 22860"/>
                    <a:gd name="csX8" fmla="*/ 12954 w 35909"/>
                    <a:gd name="csY8" fmla="*/ 22289 h 22860"/>
                    <a:gd name="csX9" fmla="*/ 16574 w 35909"/>
                    <a:gd name="csY9" fmla="*/ 22860 h 22860"/>
                    <a:gd name="csX10" fmla="*/ 20288 w 35909"/>
                    <a:gd name="csY10" fmla="*/ 22765 h 22860"/>
                    <a:gd name="csX11" fmla="*/ 23813 w 35909"/>
                    <a:gd name="csY11" fmla="*/ 21907 h 22860"/>
                    <a:gd name="csX12" fmla="*/ 27146 w 35909"/>
                    <a:gd name="csY12" fmla="*/ 20479 h 22860"/>
                    <a:gd name="csX13" fmla="*/ 30194 w 35909"/>
                    <a:gd name="csY13" fmla="*/ 18383 h 22860"/>
                    <a:gd name="csX14" fmla="*/ 32671 w 35909"/>
                    <a:gd name="csY14" fmla="*/ 15716 h 22860"/>
                    <a:gd name="csX15" fmla="*/ 34671 w 35909"/>
                    <a:gd name="csY15" fmla="*/ 12763 h 22860"/>
                    <a:gd name="csX16" fmla="*/ 35909 w 35909"/>
                    <a:gd name="csY16" fmla="*/ 9430 h 2286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35909" h="22860">
                      <a:moveTo>
                        <a:pt x="857" y="0"/>
                      </a:moveTo>
                      <a:lnTo>
                        <a:pt x="95" y="3524"/>
                      </a:lnTo>
                      <a:lnTo>
                        <a:pt x="0" y="7049"/>
                      </a:lnTo>
                      <a:lnTo>
                        <a:pt x="667" y="10478"/>
                      </a:lnTo>
                      <a:lnTo>
                        <a:pt x="2000" y="13716"/>
                      </a:lnTo>
                      <a:lnTo>
                        <a:pt x="4000" y="16669"/>
                      </a:lnTo>
                      <a:lnTo>
                        <a:pt x="6572" y="19145"/>
                      </a:lnTo>
                      <a:lnTo>
                        <a:pt x="9620" y="21050"/>
                      </a:lnTo>
                      <a:lnTo>
                        <a:pt x="12954" y="22289"/>
                      </a:lnTo>
                      <a:lnTo>
                        <a:pt x="16574" y="22860"/>
                      </a:lnTo>
                      <a:lnTo>
                        <a:pt x="20288" y="22765"/>
                      </a:lnTo>
                      <a:lnTo>
                        <a:pt x="23813" y="21907"/>
                      </a:lnTo>
                      <a:lnTo>
                        <a:pt x="27146" y="20479"/>
                      </a:lnTo>
                      <a:lnTo>
                        <a:pt x="30194" y="18383"/>
                      </a:lnTo>
                      <a:lnTo>
                        <a:pt x="32671" y="15716"/>
                      </a:lnTo>
                      <a:lnTo>
                        <a:pt x="34671" y="12763"/>
                      </a:lnTo>
                      <a:lnTo>
                        <a:pt x="35909" y="943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5" name="Freeform: Shape 524">
                  <a:extLst>
                    <a:ext uri="{FF2B5EF4-FFF2-40B4-BE49-F238E27FC236}">
                      <a16:creationId xmlns:a16="http://schemas.microsoft.com/office/drawing/2014/main" id="{5455062B-9F0D-E821-47E9-B2C2B068E35C}"/>
                    </a:ext>
                  </a:extLst>
                </p:cNvPr>
                <p:cNvSpPr/>
                <p:nvPr/>
              </p:nvSpPr>
              <p:spPr>
                <a:xfrm>
                  <a:off x="6304216" y="5632703"/>
                  <a:ext cx="1078" cy="10668"/>
                </a:xfrm>
                <a:custGeom>
                  <a:avLst/>
                  <a:gdLst>
                    <a:gd name="csX0" fmla="*/ 476 w 1078"/>
                    <a:gd name="csY0" fmla="*/ 10668 h 10668"/>
                    <a:gd name="csX1" fmla="*/ 0 w 1078"/>
                    <a:gd name="csY1" fmla="*/ 0 h 106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078" h="10668">
                      <a:moveTo>
                        <a:pt x="476" y="10668"/>
                      </a:moveTo>
                      <a:cubicBezTo>
                        <a:pt x="1429" y="7144"/>
                        <a:pt x="1238" y="3429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6" name="Freeform: Shape 525">
                  <a:extLst>
                    <a:ext uri="{FF2B5EF4-FFF2-40B4-BE49-F238E27FC236}">
                      <a16:creationId xmlns:a16="http://schemas.microsoft.com/office/drawing/2014/main" id="{024DE3E9-9261-BA75-D2ED-B7E9DAB0FFEE}"/>
                    </a:ext>
                  </a:extLst>
                </p:cNvPr>
                <p:cNvSpPr/>
                <p:nvPr/>
              </p:nvSpPr>
              <p:spPr>
                <a:xfrm>
                  <a:off x="6278498" y="5621465"/>
                  <a:ext cx="25717" cy="11237"/>
                </a:xfrm>
                <a:custGeom>
                  <a:avLst/>
                  <a:gdLst>
                    <a:gd name="csX0" fmla="*/ 25717 w 25717"/>
                    <a:gd name="csY0" fmla="*/ 11238 h 11237"/>
                    <a:gd name="csX1" fmla="*/ 1905 w 25717"/>
                    <a:gd name="csY1" fmla="*/ 1427 h 11237"/>
                    <a:gd name="csX2" fmla="*/ 0 w 25717"/>
                    <a:gd name="csY2" fmla="*/ 2285 h 1123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5717" h="11237">
                      <a:moveTo>
                        <a:pt x="25717" y="11238"/>
                      </a:moveTo>
                      <a:cubicBezTo>
                        <a:pt x="21908" y="1904"/>
                        <a:pt x="11239" y="-2478"/>
                        <a:pt x="1905" y="1427"/>
                      </a:cubicBezTo>
                      <a:cubicBezTo>
                        <a:pt x="1238" y="1713"/>
                        <a:pt x="667" y="1999"/>
                        <a:pt x="0" y="2285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7" name="Freeform: Shape 526">
                  <a:extLst>
                    <a:ext uri="{FF2B5EF4-FFF2-40B4-BE49-F238E27FC236}">
                      <a16:creationId xmlns:a16="http://schemas.microsoft.com/office/drawing/2014/main" id="{F864BCB7-A7E0-9C78-8240-5A103308E64E}"/>
                    </a:ext>
                  </a:extLst>
                </p:cNvPr>
                <p:cNvSpPr/>
                <p:nvPr/>
              </p:nvSpPr>
              <p:spPr>
                <a:xfrm>
                  <a:off x="6266878" y="5633751"/>
                  <a:ext cx="2190" cy="2190"/>
                </a:xfrm>
                <a:custGeom>
                  <a:avLst/>
                  <a:gdLst>
                    <a:gd name="csX0" fmla="*/ 0 w 2190"/>
                    <a:gd name="csY0" fmla="*/ 2191 h 2190"/>
                    <a:gd name="csX1" fmla="*/ 286 w 2190"/>
                    <a:gd name="csY1" fmla="*/ 286 h 2190"/>
                    <a:gd name="csX2" fmla="*/ 2191 w 2190"/>
                    <a:gd name="csY2" fmla="*/ 0 h 2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190" h="2190">
                      <a:moveTo>
                        <a:pt x="0" y="2191"/>
                      </a:moveTo>
                      <a:lnTo>
                        <a:pt x="286" y="286"/>
                      </a:lnTo>
                      <a:lnTo>
                        <a:pt x="2191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8" name="Freeform: Shape 527">
                  <a:extLst>
                    <a:ext uri="{FF2B5EF4-FFF2-40B4-BE49-F238E27FC236}">
                      <a16:creationId xmlns:a16="http://schemas.microsoft.com/office/drawing/2014/main" id="{7F034823-2530-706B-10C7-0B08E6B94EC2}"/>
                    </a:ext>
                  </a:extLst>
                </p:cNvPr>
                <p:cNvSpPr/>
                <p:nvPr/>
              </p:nvSpPr>
              <p:spPr>
                <a:xfrm>
                  <a:off x="6269068" y="5633846"/>
                  <a:ext cx="190" cy="476"/>
                </a:xfrm>
                <a:custGeom>
                  <a:avLst/>
                  <a:gdLst>
                    <a:gd name="csX0" fmla="*/ 0 w 190"/>
                    <a:gd name="csY0" fmla="*/ 0 h 476"/>
                    <a:gd name="csX1" fmla="*/ 191 w 190"/>
                    <a:gd name="csY1" fmla="*/ 476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" h="476">
                      <a:moveTo>
                        <a:pt x="0" y="0"/>
                      </a:moveTo>
                      <a:lnTo>
                        <a:pt x="191" y="476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9" name="Freeform: Shape 528">
                  <a:extLst>
                    <a:ext uri="{FF2B5EF4-FFF2-40B4-BE49-F238E27FC236}">
                      <a16:creationId xmlns:a16="http://schemas.microsoft.com/office/drawing/2014/main" id="{D22480A5-B686-DBD8-5E91-36279A9D007C}"/>
                    </a:ext>
                  </a:extLst>
                </p:cNvPr>
                <p:cNvSpPr/>
                <p:nvPr/>
              </p:nvSpPr>
              <p:spPr>
                <a:xfrm>
                  <a:off x="6269259" y="5633846"/>
                  <a:ext cx="95" cy="476"/>
                </a:xfrm>
                <a:custGeom>
                  <a:avLst/>
                  <a:gdLst>
                    <a:gd name="csX0" fmla="*/ 0 w 95"/>
                    <a:gd name="csY0" fmla="*/ 476 h 476"/>
                    <a:gd name="csX1" fmla="*/ 95 w 95"/>
                    <a:gd name="csY1" fmla="*/ 0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" h="476">
                      <a:moveTo>
                        <a:pt x="0" y="476"/>
                      </a:moveTo>
                      <a:lnTo>
                        <a:pt x="9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0" name="Freeform: Shape 529">
                  <a:extLst>
                    <a:ext uri="{FF2B5EF4-FFF2-40B4-BE49-F238E27FC236}">
                      <a16:creationId xmlns:a16="http://schemas.microsoft.com/office/drawing/2014/main" id="{B718B873-808D-7D37-F048-36F45C938DF8}"/>
                    </a:ext>
                  </a:extLst>
                </p:cNvPr>
                <p:cNvSpPr/>
                <p:nvPr/>
              </p:nvSpPr>
              <p:spPr>
                <a:xfrm>
                  <a:off x="6307549" y="5644419"/>
                  <a:ext cx="35813" cy="22859"/>
                </a:xfrm>
                <a:custGeom>
                  <a:avLst/>
                  <a:gdLst>
                    <a:gd name="csX0" fmla="*/ 1143 w 35813"/>
                    <a:gd name="csY0" fmla="*/ 0 h 22859"/>
                    <a:gd name="csX1" fmla="*/ 190 w 35813"/>
                    <a:gd name="csY1" fmla="*/ 3429 h 22859"/>
                    <a:gd name="csX2" fmla="*/ 0 w 35813"/>
                    <a:gd name="csY2" fmla="*/ 6953 h 22859"/>
                    <a:gd name="csX3" fmla="*/ 571 w 35813"/>
                    <a:gd name="csY3" fmla="*/ 10382 h 22859"/>
                    <a:gd name="csX4" fmla="*/ 1810 w 35813"/>
                    <a:gd name="csY4" fmla="*/ 13716 h 22859"/>
                    <a:gd name="csX5" fmla="*/ 3810 w 35813"/>
                    <a:gd name="csY5" fmla="*/ 16574 h 22859"/>
                    <a:gd name="csX6" fmla="*/ 6286 w 35813"/>
                    <a:gd name="csY6" fmla="*/ 19050 h 22859"/>
                    <a:gd name="csX7" fmla="*/ 9334 w 35813"/>
                    <a:gd name="csY7" fmla="*/ 20955 h 22859"/>
                    <a:gd name="csX8" fmla="*/ 12668 w 35813"/>
                    <a:gd name="csY8" fmla="*/ 22288 h 22859"/>
                    <a:gd name="csX9" fmla="*/ 16288 w 35813"/>
                    <a:gd name="csY9" fmla="*/ 22860 h 22859"/>
                    <a:gd name="csX10" fmla="*/ 19907 w 35813"/>
                    <a:gd name="csY10" fmla="*/ 22765 h 22859"/>
                    <a:gd name="csX11" fmla="*/ 23527 w 35813"/>
                    <a:gd name="csY11" fmla="*/ 21908 h 22859"/>
                    <a:gd name="csX12" fmla="*/ 26860 w 35813"/>
                    <a:gd name="csY12" fmla="*/ 20479 h 22859"/>
                    <a:gd name="csX13" fmla="*/ 29908 w 35813"/>
                    <a:gd name="csY13" fmla="*/ 18383 h 22859"/>
                    <a:gd name="csX14" fmla="*/ 32480 w 35813"/>
                    <a:gd name="csY14" fmla="*/ 15716 h 22859"/>
                    <a:gd name="csX15" fmla="*/ 34480 w 35813"/>
                    <a:gd name="csY15" fmla="*/ 12668 h 22859"/>
                    <a:gd name="csX16" fmla="*/ 35814 w 35813"/>
                    <a:gd name="csY16" fmla="*/ 9335 h 2285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35813" h="22859">
                      <a:moveTo>
                        <a:pt x="1143" y="0"/>
                      </a:moveTo>
                      <a:lnTo>
                        <a:pt x="190" y="3429"/>
                      </a:lnTo>
                      <a:lnTo>
                        <a:pt x="0" y="6953"/>
                      </a:lnTo>
                      <a:lnTo>
                        <a:pt x="571" y="10382"/>
                      </a:lnTo>
                      <a:lnTo>
                        <a:pt x="1810" y="13716"/>
                      </a:lnTo>
                      <a:lnTo>
                        <a:pt x="3810" y="16574"/>
                      </a:lnTo>
                      <a:lnTo>
                        <a:pt x="6286" y="19050"/>
                      </a:lnTo>
                      <a:lnTo>
                        <a:pt x="9334" y="20955"/>
                      </a:lnTo>
                      <a:lnTo>
                        <a:pt x="12668" y="22288"/>
                      </a:lnTo>
                      <a:lnTo>
                        <a:pt x="16288" y="22860"/>
                      </a:lnTo>
                      <a:lnTo>
                        <a:pt x="19907" y="22765"/>
                      </a:lnTo>
                      <a:lnTo>
                        <a:pt x="23527" y="21908"/>
                      </a:lnTo>
                      <a:lnTo>
                        <a:pt x="26860" y="20479"/>
                      </a:lnTo>
                      <a:lnTo>
                        <a:pt x="29908" y="18383"/>
                      </a:lnTo>
                      <a:lnTo>
                        <a:pt x="32480" y="15716"/>
                      </a:lnTo>
                      <a:lnTo>
                        <a:pt x="34480" y="12668"/>
                      </a:lnTo>
                      <a:lnTo>
                        <a:pt x="35814" y="9335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1" name="Freeform: Shape 530">
                  <a:extLst>
                    <a:ext uri="{FF2B5EF4-FFF2-40B4-BE49-F238E27FC236}">
                      <a16:creationId xmlns:a16="http://schemas.microsoft.com/office/drawing/2014/main" id="{1B97B9E6-3887-3002-802C-DC4FEB9852C2}"/>
                    </a:ext>
                  </a:extLst>
                </p:cNvPr>
                <p:cNvSpPr/>
                <p:nvPr/>
              </p:nvSpPr>
              <p:spPr>
                <a:xfrm>
                  <a:off x="6343363" y="5644895"/>
                  <a:ext cx="655" cy="8858"/>
                </a:xfrm>
                <a:custGeom>
                  <a:avLst/>
                  <a:gdLst>
                    <a:gd name="csX0" fmla="*/ 0 w 655"/>
                    <a:gd name="csY0" fmla="*/ 8858 h 8858"/>
                    <a:gd name="csX1" fmla="*/ 95 w 655"/>
                    <a:gd name="csY1" fmla="*/ 0 h 885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55" h="8858">
                      <a:moveTo>
                        <a:pt x="0" y="8858"/>
                      </a:moveTo>
                      <a:cubicBezTo>
                        <a:pt x="857" y="6001"/>
                        <a:pt x="857" y="2857"/>
                        <a:pt x="95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2" name="Freeform: Shape 531">
                  <a:extLst>
                    <a:ext uri="{FF2B5EF4-FFF2-40B4-BE49-F238E27FC236}">
                      <a16:creationId xmlns:a16="http://schemas.microsoft.com/office/drawing/2014/main" id="{8934F2BC-7035-32D1-E804-2FD9BE03CCAF}"/>
                    </a:ext>
                  </a:extLst>
                </p:cNvPr>
                <p:cNvSpPr/>
                <p:nvPr/>
              </p:nvSpPr>
              <p:spPr>
                <a:xfrm>
                  <a:off x="6312026" y="5632080"/>
                  <a:ext cx="31432" cy="12814"/>
                </a:xfrm>
                <a:custGeom>
                  <a:avLst/>
                  <a:gdLst>
                    <a:gd name="csX0" fmla="*/ 31433 w 31432"/>
                    <a:gd name="csY0" fmla="*/ 12815 h 12814"/>
                    <a:gd name="csX1" fmla="*/ 8668 w 31432"/>
                    <a:gd name="csY1" fmla="*/ 813 h 12814"/>
                    <a:gd name="csX2" fmla="*/ 0 w 31432"/>
                    <a:gd name="csY2" fmla="*/ 6623 h 1281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31432" h="12814">
                      <a:moveTo>
                        <a:pt x="31433" y="12815"/>
                      </a:moveTo>
                      <a:cubicBezTo>
                        <a:pt x="28480" y="3195"/>
                        <a:pt x="18288" y="-2139"/>
                        <a:pt x="8668" y="813"/>
                      </a:cubicBezTo>
                      <a:cubicBezTo>
                        <a:pt x="5334" y="1861"/>
                        <a:pt x="2286" y="3861"/>
                        <a:pt x="0" y="6623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3" name="Freeform: Shape 532">
                  <a:extLst>
                    <a:ext uri="{FF2B5EF4-FFF2-40B4-BE49-F238E27FC236}">
                      <a16:creationId xmlns:a16="http://schemas.microsoft.com/office/drawing/2014/main" id="{E9E783B0-1368-BD75-5237-603E432A9307}"/>
                    </a:ext>
                  </a:extLst>
                </p:cNvPr>
                <p:cNvSpPr/>
                <p:nvPr/>
              </p:nvSpPr>
              <p:spPr>
                <a:xfrm>
                  <a:off x="6308597" y="5638704"/>
                  <a:ext cx="3428" cy="5715"/>
                </a:xfrm>
                <a:custGeom>
                  <a:avLst/>
                  <a:gdLst>
                    <a:gd name="csX0" fmla="*/ 3429 w 3428"/>
                    <a:gd name="csY0" fmla="*/ 0 h 5715"/>
                    <a:gd name="csX1" fmla="*/ 0 w 3428"/>
                    <a:gd name="csY1" fmla="*/ 5715 h 571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428" h="5715">
                      <a:moveTo>
                        <a:pt x="3429" y="0"/>
                      </a:moveTo>
                      <a:cubicBezTo>
                        <a:pt x="1905" y="1715"/>
                        <a:pt x="762" y="3620"/>
                        <a:pt x="0" y="5715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4" name="Freeform: Shape 533">
                  <a:extLst>
                    <a:ext uri="{FF2B5EF4-FFF2-40B4-BE49-F238E27FC236}">
                      <a16:creationId xmlns:a16="http://schemas.microsoft.com/office/drawing/2014/main" id="{7D5CBC0E-E666-A535-11D8-920638407208}"/>
                    </a:ext>
                  </a:extLst>
                </p:cNvPr>
                <p:cNvSpPr/>
                <p:nvPr/>
              </p:nvSpPr>
              <p:spPr>
                <a:xfrm>
                  <a:off x="6308216" y="5644324"/>
                  <a:ext cx="476" cy="95"/>
                </a:xfrm>
                <a:custGeom>
                  <a:avLst/>
                  <a:gdLst>
                    <a:gd name="csX0" fmla="*/ 0 w 476"/>
                    <a:gd name="csY0" fmla="*/ 0 h 95"/>
                    <a:gd name="csX1" fmla="*/ 476 w 476"/>
                    <a:gd name="csY1" fmla="*/ 95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76" h="95">
                      <a:moveTo>
                        <a:pt x="0" y="0"/>
                      </a:moveTo>
                      <a:lnTo>
                        <a:pt x="476" y="9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5" name="Freeform: Shape 534">
                  <a:extLst>
                    <a:ext uri="{FF2B5EF4-FFF2-40B4-BE49-F238E27FC236}">
                      <a16:creationId xmlns:a16="http://schemas.microsoft.com/office/drawing/2014/main" id="{7BCCA71A-75DA-F458-8883-0362EACA58AF}"/>
                    </a:ext>
                  </a:extLst>
                </p:cNvPr>
                <p:cNvSpPr/>
                <p:nvPr/>
              </p:nvSpPr>
              <p:spPr>
                <a:xfrm>
                  <a:off x="6304025" y="5644228"/>
                  <a:ext cx="3714" cy="1238"/>
                </a:xfrm>
                <a:custGeom>
                  <a:avLst/>
                  <a:gdLst>
                    <a:gd name="csX0" fmla="*/ 0 w 3714"/>
                    <a:gd name="csY0" fmla="*/ 1238 h 1238"/>
                    <a:gd name="csX1" fmla="*/ 1143 w 3714"/>
                    <a:gd name="csY1" fmla="*/ 0 h 1238"/>
                    <a:gd name="csX2" fmla="*/ 3715 w 3714"/>
                    <a:gd name="csY2" fmla="*/ 0 h 123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3714" h="1238">
                      <a:moveTo>
                        <a:pt x="0" y="1238"/>
                      </a:moveTo>
                      <a:lnTo>
                        <a:pt x="1143" y="0"/>
                      </a:lnTo>
                      <a:lnTo>
                        <a:pt x="3715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6" name="Freeform: Shape 535">
                  <a:extLst>
                    <a:ext uri="{FF2B5EF4-FFF2-40B4-BE49-F238E27FC236}">
                      <a16:creationId xmlns:a16="http://schemas.microsoft.com/office/drawing/2014/main" id="{BDF78159-A60D-52AE-AF73-30873D6A9170}"/>
                    </a:ext>
                  </a:extLst>
                </p:cNvPr>
                <p:cNvSpPr/>
                <p:nvPr/>
              </p:nvSpPr>
              <p:spPr>
                <a:xfrm>
                  <a:off x="6347745" y="5655087"/>
                  <a:ext cx="666" cy="95"/>
                </a:xfrm>
                <a:custGeom>
                  <a:avLst/>
                  <a:gdLst>
                    <a:gd name="csX0" fmla="*/ 0 w 666"/>
                    <a:gd name="csY0" fmla="*/ 0 h 95"/>
                    <a:gd name="csX1" fmla="*/ 667 w 666"/>
                    <a:gd name="csY1" fmla="*/ 95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66" h="95">
                      <a:moveTo>
                        <a:pt x="0" y="0"/>
                      </a:moveTo>
                      <a:lnTo>
                        <a:pt x="667" y="9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7" name="Freeform: Shape 536">
                  <a:extLst>
                    <a:ext uri="{FF2B5EF4-FFF2-40B4-BE49-F238E27FC236}">
                      <a16:creationId xmlns:a16="http://schemas.microsoft.com/office/drawing/2014/main" id="{9C62E731-F607-E03F-47A3-5410AE33CA5C}"/>
                    </a:ext>
                  </a:extLst>
                </p:cNvPr>
                <p:cNvSpPr/>
                <p:nvPr/>
              </p:nvSpPr>
              <p:spPr>
                <a:xfrm>
                  <a:off x="6344411" y="5655087"/>
                  <a:ext cx="3333" cy="761"/>
                </a:xfrm>
                <a:custGeom>
                  <a:avLst/>
                  <a:gdLst>
                    <a:gd name="csX0" fmla="*/ 0 w 3333"/>
                    <a:gd name="csY0" fmla="*/ 762 h 761"/>
                    <a:gd name="csX1" fmla="*/ 1143 w 3333"/>
                    <a:gd name="csY1" fmla="*/ 0 h 761"/>
                    <a:gd name="csX2" fmla="*/ 3334 w 3333"/>
                    <a:gd name="csY2" fmla="*/ 0 h 76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3333" h="761">
                      <a:moveTo>
                        <a:pt x="0" y="762"/>
                      </a:moveTo>
                      <a:lnTo>
                        <a:pt x="1143" y="0"/>
                      </a:lnTo>
                      <a:lnTo>
                        <a:pt x="3334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8" name="Freeform: Shape 537">
                  <a:extLst>
                    <a:ext uri="{FF2B5EF4-FFF2-40B4-BE49-F238E27FC236}">
                      <a16:creationId xmlns:a16="http://schemas.microsoft.com/office/drawing/2014/main" id="{C636994D-4809-F327-3C8C-068F07C76DFF}"/>
                    </a:ext>
                  </a:extLst>
                </p:cNvPr>
                <p:cNvSpPr/>
                <p:nvPr/>
              </p:nvSpPr>
              <p:spPr>
                <a:xfrm>
                  <a:off x="6343363" y="5653753"/>
                  <a:ext cx="190" cy="95"/>
                </a:xfrm>
                <a:custGeom>
                  <a:avLst/>
                  <a:gdLst>
                    <a:gd name="csX0" fmla="*/ 191 w 190"/>
                    <a:gd name="csY0" fmla="*/ 95 h 95"/>
                    <a:gd name="csX1" fmla="*/ 0 w 190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" h="95">
                      <a:moveTo>
                        <a:pt x="191" y="95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9" name="Freeform: Shape 538">
                  <a:extLst>
                    <a:ext uri="{FF2B5EF4-FFF2-40B4-BE49-F238E27FC236}">
                      <a16:creationId xmlns:a16="http://schemas.microsoft.com/office/drawing/2014/main" id="{E576786B-F39F-802F-5C88-2482986A6B86}"/>
                    </a:ext>
                  </a:extLst>
                </p:cNvPr>
                <p:cNvSpPr/>
                <p:nvPr/>
              </p:nvSpPr>
              <p:spPr>
                <a:xfrm>
                  <a:off x="6307740" y="5644228"/>
                  <a:ext cx="476" cy="95"/>
                </a:xfrm>
                <a:custGeom>
                  <a:avLst/>
                  <a:gdLst>
                    <a:gd name="csX0" fmla="*/ 0 w 476"/>
                    <a:gd name="csY0" fmla="*/ 0 h 95"/>
                    <a:gd name="csX1" fmla="*/ 476 w 476"/>
                    <a:gd name="csY1" fmla="*/ 95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76" h="95">
                      <a:moveTo>
                        <a:pt x="0" y="0"/>
                      </a:moveTo>
                      <a:lnTo>
                        <a:pt x="476" y="9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0" name="Freeform: Shape 539">
                  <a:extLst>
                    <a:ext uri="{FF2B5EF4-FFF2-40B4-BE49-F238E27FC236}">
                      <a16:creationId xmlns:a16="http://schemas.microsoft.com/office/drawing/2014/main" id="{172CF511-DE1D-99EA-9CE0-9DD6C33B5AAE}"/>
                    </a:ext>
                  </a:extLst>
                </p:cNvPr>
                <p:cNvSpPr/>
                <p:nvPr/>
              </p:nvSpPr>
              <p:spPr>
                <a:xfrm>
                  <a:off x="6308692" y="5644419"/>
                  <a:ext cx="190" cy="9525"/>
                </a:xfrm>
                <a:custGeom>
                  <a:avLst/>
                  <a:gdLst>
                    <a:gd name="csX0" fmla="*/ 0 w 190"/>
                    <a:gd name="csY0" fmla="*/ 0 h 9525"/>
                    <a:gd name="csX1" fmla="*/ 191 w 190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" h="9525">
                      <a:moveTo>
                        <a:pt x="0" y="0"/>
                      </a:moveTo>
                      <a:lnTo>
                        <a:pt x="191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1" name="Freeform: Shape 540">
                  <a:extLst>
                    <a:ext uri="{FF2B5EF4-FFF2-40B4-BE49-F238E27FC236}">
                      <a16:creationId xmlns:a16="http://schemas.microsoft.com/office/drawing/2014/main" id="{BAD96D4A-DF25-CC68-9264-ABB8E2FF099E}"/>
                    </a:ext>
                  </a:extLst>
                </p:cNvPr>
                <p:cNvSpPr/>
                <p:nvPr/>
              </p:nvSpPr>
              <p:spPr>
                <a:xfrm>
                  <a:off x="6304692" y="5643371"/>
                  <a:ext cx="190" cy="9525"/>
                </a:xfrm>
                <a:custGeom>
                  <a:avLst/>
                  <a:gdLst>
                    <a:gd name="csX0" fmla="*/ 190 w 190"/>
                    <a:gd name="csY0" fmla="*/ 0 h 9525"/>
                    <a:gd name="csX1" fmla="*/ 0 w 190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" h="9525">
                      <a:moveTo>
                        <a:pt x="190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2" name="Freeform: Shape 541">
                  <a:extLst>
                    <a:ext uri="{FF2B5EF4-FFF2-40B4-BE49-F238E27FC236}">
                      <a16:creationId xmlns:a16="http://schemas.microsoft.com/office/drawing/2014/main" id="{A63C609D-FF2A-B3CB-F40D-318EB379D38D}"/>
                    </a:ext>
                  </a:extLst>
                </p:cNvPr>
                <p:cNvSpPr/>
                <p:nvPr/>
              </p:nvSpPr>
              <p:spPr>
                <a:xfrm>
                  <a:off x="6097713" y="5579649"/>
                  <a:ext cx="6858" cy="11429"/>
                </a:xfrm>
                <a:custGeom>
                  <a:avLst/>
                  <a:gdLst>
                    <a:gd name="csX0" fmla="*/ 0 w 6858"/>
                    <a:gd name="csY0" fmla="*/ 0 h 11429"/>
                    <a:gd name="csX1" fmla="*/ 1524 w 6858"/>
                    <a:gd name="csY1" fmla="*/ 667 h 11429"/>
                    <a:gd name="csX2" fmla="*/ 3334 w 6858"/>
                    <a:gd name="csY2" fmla="*/ 3048 h 11429"/>
                    <a:gd name="csX3" fmla="*/ 5239 w 6858"/>
                    <a:gd name="csY3" fmla="*/ 6763 h 11429"/>
                    <a:gd name="csX4" fmla="*/ 6858 w 6858"/>
                    <a:gd name="csY4" fmla="*/ 11430 h 1142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6858" h="11429">
                      <a:moveTo>
                        <a:pt x="0" y="0"/>
                      </a:moveTo>
                      <a:lnTo>
                        <a:pt x="1524" y="667"/>
                      </a:lnTo>
                      <a:lnTo>
                        <a:pt x="3334" y="3048"/>
                      </a:lnTo>
                      <a:lnTo>
                        <a:pt x="5239" y="6763"/>
                      </a:lnTo>
                      <a:lnTo>
                        <a:pt x="6858" y="1143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3" name="Freeform: Shape 542">
                  <a:extLst>
                    <a:ext uri="{FF2B5EF4-FFF2-40B4-BE49-F238E27FC236}">
                      <a16:creationId xmlns:a16="http://schemas.microsoft.com/office/drawing/2014/main" id="{14A20757-B596-DF3E-61AA-FE9770457D9F}"/>
                    </a:ext>
                  </a:extLst>
                </p:cNvPr>
                <p:cNvSpPr/>
                <p:nvPr/>
              </p:nvSpPr>
              <p:spPr>
                <a:xfrm>
                  <a:off x="6307740" y="5644228"/>
                  <a:ext cx="285" cy="666"/>
                </a:xfrm>
                <a:custGeom>
                  <a:avLst/>
                  <a:gdLst>
                    <a:gd name="csX0" fmla="*/ 0 w 285"/>
                    <a:gd name="csY0" fmla="*/ 0 h 666"/>
                    <a:gd name="csX1" fmla="*/ 286 w 285"/>
                    <a:gd name="csY1" fmla="*/ 667 h 6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85" h="666">
                      <a:moveTo>
                        <a:pt x="0" y="0"/>
                      </a:moveTo>
                      <a:lnTo>
                        <a:pt x="286" y="667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4" name="Freeform: Shape 543">
                  <a:extLst>
                    <a:ext uri="{FF2B5EF4-FFF2-40B4-BE49-F238E27FC236}">
                      <a16:creationId xmlns:a16="http://schemas.microsoft.com/office/drawing/2014/main" id="{B6144912-DCD2-53D3-DE20-BB09DAC3CDC9}"/>
                    </a:ext>
                  </a:extLst>
                </p:cNvPr>
                <p:cNvSpPr/>
                <p:nvPr/>
              </p:nvSpPr>
              <p:spPr>
                <a:xfrm>
                  <a:off x="6308026" y="5644324"/>
                  <a:ext cx="190" cy="571"/>
                </a:xfrm>
                <a:custGeom>
                  <a:avLst/>
                  <a:gdLst>
                    <a:gd name="csX0" fmla="*/ 0 w 190"/>
                    <a:gd name="csY0" fmla="*/ 572 h 571"/>
                    <a:gd name="csX1" fmla="*/ 190 w 190"/>
                    <a:gd name="csY1" fmla="*/ 0 h 5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" h="571">
                      <a:moveTo>
                        <a:pt x="0" y="572"/>
                      </a:moveTo>
                      <a:lnTo>
                        <a:pt x="19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5" name="Freeform: Shape 544">
                  <a:extLst>
                    <a:ext uri="{FF2B5EF4-FFF2-40B4-BE49-F238E27FC236}">
                      <a16:creationId xmlns:a16="http://schemas.microsoft.com/office/drawing/2014/main" id="{51C9ED1D-2663-CBEA-F0A9-49932248198E}"/>
                    </a:ext>
                  </a:extLst>
                </p:cNvPr>
                <p:cNvSpPr/>
                <p:nvPr/>
              </p:nvSpPr>
              <p:spPr>
                <a:xfrm>
                  <a:off x="6347745" y="5655087"/>
                  <a:ext cx="19431" cy="24383"/>
                </a:xfrm>
                <a:custGeom>
                  <a:avLst/>
                  <a:gdLst>
                    <a:gd name="csX0" fmla="*/ 0 w 19431"/>
                    <a:gd name="csY0" fmla="*/ 0 h 24383"/>
                    <a:gd name="csX1" fmla="*/ 1048 w 19431"/>
                    <a:gd name="csY1" fmla="*/ 8191 h 24383"/>
                    <a:gd name="csX2" fmla="*/ 4763 w 19431"/>
                    <a:gd name="csY2" fmla="*/ 15526 h 24383"/>
                    <a:gd name="csX3" fmla="*/ 10763 w 19431"/>
                    <a:gd name="csY3" fmla="*/ 21050 h 24383"/>
                    <a:gd name="csX4" fmla="*/ 18574 w 19431"/>
                    <a:gd name="csY4" fmla="*/ 24384 h 24383"/>
                    <a:gd name="csX5" fmla="*/ 19431 w 19431"/>
                    <a:gd name="csY5" fmla="*/ 24384 h 2438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</a:cxnLst>
                  <a:rect l="l" t="t" r="r" b="b"/>
                  <a:pathLst>
                    <a:path w="19431" h="24383">
                      <a:moveTo>
                        <a:pt x="0" y="0"/>
                      </a:moveTo>
                      <a:lnTo>
                        <a:pt x="1048" y="8191"/>
                      </a:lnTo>
                      <a:lnTo>
                        <a:pt x="4763" y="15526"/>
                      </a:lnTo>
                      <a:lnTo>
                        <a:pt x="10763" y="21050"/>
                      </a:lnTo>
                      <a:lnTo>
                        <a:pt x="18574" y="24384"/>
                      </a:lnTo>
                      <a:lnTo>
                        <a:pt x="19431" y="24384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6" name="Freeform: Shape 545">
                  <a:extLst>
                    <a:ext uri="{FF2B5EF4-FFF2-40B4-BE49-F238E27FC236}">
                      <a16:creationId xmlns:a16="http://schemas.microsoft.com/office/drawing/2014/main" id="{DDFBD8ED-858E-4A45-3E5C-4F675740BA35}"/>
                    </a:ext>
                  </a:extLst>
                </p:cNvPr>
                <p:cNvSpPr/>
                <p:nvPr/>
              </p:nvSpPr>
              <p:spPr>
                <a:xfrm>
                  <a:off x="6111906" y="5648134"/>
                  <a:ext cx="7429" cy="7714"/>
                </a:xfrm>
                <a:custGeom>
                  <a:avLst/>
                  <a:gdLst>
                    <a:gd name="csX0" fmla="*/ 0 w 7429"/>
                    <a:gd name="csY0" fmla="*/ 0 h 7714"/>
                    <a:gd name="csX1" fmla="*/ 7429 w 7429"/>
                    <a:gd name="csY1" fmla="*/ 7715 h 771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429" h="7714">
                      <a:moveTo>
                        <a:pt x="0" y="0"/>
                      </a:moveTo>
                      <a:cubicBezTo>
                        <a:pt x="857" y="3715"/>
                        <a:pt x="3715" y="6667"/>
                        <a:pt x="7429" y="7715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7" name="Freeform: Shape 546">
                  <a:extLst>
                    <a:ext uri="{FF2B5EF4-FFF2-40B4-BE49-F238E27FC236}">
                      <a16:creationId xmlns:a16="http://schemas.microsoft.com/office/drawing/2014/main" id="{1F900C34-58C8-286F-B2EA-E43241F786C0}"/>
                    </a:ext>
                  </a:extLst>
                </p:cNvPr>
                <p:cNvSpPr/>
                <p:nvPr/>
              </p:nvSpPr>
              <p:spPr>
                <a:xfrm>
                  <a:off x="6344411" y="5655849"/>
                  <a:ext cx="380" cy="1047"/>
                </a:xfrm>
                <a:custGeom>
                  <a:avLst/>
                  <a:gdLst>
                    <a:gd name="csX0" fmla="*/ 0 w 380"/>
                    <a:gd name="csY0" fmla="*/ 0 h 1047"/>
                    <a:gd name="csX1" fmla="*/ 381 w 380"/>
                    <a:gd name="csY1" fmla="*/ 1048 h 104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80" h="1047">
                      <a:moveTo>
                        <a:pt x="0" y="0"/>
                      </a:moveTo>
                      <a:lnTo>
                        <a:pt x="381" y="1048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8" name="Freeform: Shape 547">
                  <a:extLst>
                    <a:ext uri="{FF2B5EF4-FFF2-40B4-BE49-F238E27FC236}">
                      <a16:creationId xmlns:a16="http://schemas.microsoft.com/office/drawing/2014/main" id="{8A4BF4AF-D706-94B6-F5B2-CA7AE8B22875}"/>
                    </a:ext>
                  </a:extLst>
                </p:cNvPr>
                <p:cNvSpPr/>
                <p:nvPr/>
              </p:nvSpPr>
              <p:spPr>
                <a:xfrm>
                  <a:off x="5831966" y="5409342"/>
                  <a:ext cx="19716" cy="31718"/>
                </a:xfrm>
                <a:custGeom>
                  <a:avLst/>
                  <a:gdLst>
                    <a:gd name="csX0" fmla="*/ 0 w 19716"/>
                    <a:gd name="csY0" fmla="*/ 0 h 31718"/>
                    <a:gd name="csX1" fmla="*/ 4667 w 19716"/>
                    <a:gd name="csY1" fmla="*/ 7620 h 31718"/>
                    <a:gd name="csX2" fmla="*/ 13621 w 19716"/>
                    <a:gd name="csY2" fmla="*/ 22098 h 31718"/>
                    <a:gd name="csX3" fmla="*/ 19717 w 19716"/>
                    <a:gd name="csY3" fmla="*/ 31718 h 3171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19716" h="31718">
                      <a:moveTo>
                        <a:pt x="0" y="0"/>
                      </a:moveTo>
                      <a:lnTo>
                        <a:pt x="4667" y="7620"/>
                      </a:lnTo>
                      <a:lnTo>
                        <a:pt x="13621" y="22098"/>
                      </a:lnTo>
                      <a:lnTo>
                        <a:pt x="19717" y="31718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9" name="Freeform: Shape 548">
                  <a:extLst>
                    <a:ext uri="{FF2B5EF4-FFF2-40B4-BE49-F238E27FC236}">
                      <a16:creationId xmlns:a16="http://schemas.microsoft.com/office/drawing/2014/main" id="{8A7C1A57-65C2-BC66-A71B-7A50D1A34BFC}"/>
                    </a:ext>
                  </a:extLst>
                </p:cNvPr>
                <p:cNvSpPr/>
                <p:nvPr/>
              </p:nvSpPr>
              <p:spPr>
                <a:xfrm>
                  <a:off x="6408991" y="5690520"/>
                  <a:ext cx="28289" cy="4083"/>
                </a:xfrm>
                <a:custGeom>
                  <a:avLst/>
                  <a:gdLst>
                    <a:gd name="csX0" fmla="*/ 0 w 28289"/>
                    <a:gd name="csY0" fmla="*/ 95 h 4083"/>
                    <a:gd name="csX1" fmla="*/ 28289 w 28289"/>
                    <a:gd name="csY1" fmla="*/ 0 h 408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8289" h="4083">
                      <a:moveTo>
                        <a:pt x="0" y="95"/>
                      </a:moveTo>
                      <a:cubicBezTo>
                        <a:pt x="8668" y="5429"/>
                        <a:pt x="19621" y="5429"/>
                        <a:pt x="28289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0" name="Freeform: Shape 549">
                  <a:extLst>
                    <a:ext uri="{FF2B5EF4-FFF2-40B4-BE49-F238E27FC236}">
                      <a16:creationId xmlns:a16="http://schemas.microsoft.com/office/drawing/2014/main" id="{F18D39ED-AEE4-1328-7941-4C5AF6B59614}"/>
                    </a:ext>
                  </a:extLst>
                </p:cNvPr>
                <p:cNvSpPr/>
                <p:nvPr/>
              </p:nvSpPr>
              <p:spPr>
                <a:xfrm>
                  <a:off x="6039706" y="5674027"/>
                  <a:ext cx="38671" cy="1062"/>
                </a:xfrm>
                <a:custGeom>
                  <a:avLst/>
                  <a:gdLst>
                    <a:gd name="csX0" fmla="*/ 38671 w 38671"/>
                    <a:gd name="csY0" fmla="*/ 14 h 1062"/>
                    <a:gd name="csX1" fmla="*/ 0 w 38671"/>
                    <a:gd name="csY1" fmla="*/ 1062 h 106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8671" h="1062">
                      <a:moveTo>
                        <a:pt x="38671" y="14"/>
                      </a:moveTo>
                      <a:cubicBezTo>
                        <a:pt x="25813" y="-81"/>
                        <a:pt x="12859" y="300"/>
                        <a:pt x="0" y="1062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1" name="Freeform: Shape 550">
                  <a:extLst>
                    <a:ext uri="{FF2B5EF4-FFF2-40B4-BE49-F238E27FC236}">
                      <a16:creationId xmlns:a16="http://schemas.microsoft.com/office/drawing/2014/main" id="{43C77739-3D76-ECB4-32F0-F5FC8C51ADED}"/>
                    </a:ext>
                  </a:extLst>
                </p:cNvPr>
                <p:cNvSpPr/>
                <p:nvPr/>
              </p:nvSpPr>
              <p:spPr>
                <a:xfrm>
                  <a:off x="6037611" y="5675089"/>
                  <a:ext cx="2095" cy="95"/>
                </a:xfrm>
                <a:custGeom>
                  <a:avLst/>
                  <a:gdLst>
                    <a:gd name="csX0" fmla="*/ 0 w 2095"/>
                    <a:gd name="csY0" fmla="*/ 95 h 95"/>
                    <a:gd name="csX1" fmla="*/ 2095 w 2095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095" h="95">
                      <a:moveTo>
                        <a:pt x="0" y="95"/>
                      </a:moveTo>
                      <a:lnTo>
                        <a:pt x="209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2" name="Freeform: Shape 551">
                  <a:extLst>
                    <a:ext uri="{FF2B5EF4-FFF2-40B4-BE49-F238E27FC236}">
                      <a16:creationId xmlns:a16="http://schemas.microsoft.com/office/drawing/2014/main" id="{EDBBEDF9-890B-9922-F15E-F02FA3701219}"/>
                    </a:ext>
                  </a:extLst>
                </p:cNvPr>
                <p:cNvSpPr/>
                <p:nvPr/>
              </p:nvSpPr>
              <p:spPr>
                <a:xfrm>
                  <a:off x="6120478" y="5658611"/>
                  <a:ext cx="2095" cy="1905"/>
                </a:xfrm>
                <a:custGeom>
                  <a:avLst/>
                  <a:gdLst>
                    <a:gd name="csX0" fmla="*/ 2095 w 2095"/>
                    <a:gd name="csY0" fmla="*/ 0 h 1905"/>
                    <a:gd name="csX1" fmla="*/ 2000 w 2095"/>
                    <a:gd name="csY1" fmla="*/ 0 h 1905"/>
                    <a:gd name="csX2" fmla="*/ 571 w 2095"/>
                    <a:gd name="csY2" fmla="*/ 857 h 1905"/>
                    <a:gd name="csX3" fmla="*/ 0 w 2095"/>
                    <a:gd name="csY3" fmla="*/ 1524 h 1905"/>
                    <a:gd name="csX4" fmla="*/ 190 w 2095"/>
                    <a:gd name="csY4" fmla="*/ 1905 h 190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095" h="1905">
                      <a:moveTo>
                        <a:pt x="2095" y="0"/>
                      </a:moveTo>
                      <a:lnTo>
                        <a:pt x="2000" y="0"/>
                      </a:lnTo>
                      <a:lnTo>
                        <a:pt x="571" y="857"/>
                      </a:lnTo>
                      <a:lnTo>
                        <a:pt x="0" y="1524"/>
                      </a:lnTo>
                      <a:lnTo>
                        <a:pt x="190" y="1905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3" name="Freeform: Shape 552">
                  <a:extLst>
                    <a:ext uri="{FF2B5EF4-FFF2-40B4-BE49-F238E27FC236}">
                      <a16:creationId xmlns:a16="http://schemas.microsoft.com/office/drawing/2014/main" id="{7CB52205-827D-0580-4B87-96FCC7D4752E}"/>
                    </a:ext>
                  </a:extLst>
                </p:cNvPr>
                <p:cNvSpPr/>
                <p:nvPr/>
              </p:nvSpPr>
              <p:spPr>
                <a:xfrm>
                  <a:off x="6078759" y="5664040"/>
                  <a:ext cx="44386" cy="4571"/>
                </a:xfrm>
                <a:custGeom>
                  <a:avLst/>
                  <a:gdLst>
                    <a:gd name="csX0" fmla="*/ 44387 w 44386"/>
                    <a:gd name="csY0" fmla="*/ 0 h 4571"/>
                    <a:gd name="csX1" fmla="*/ 0 w 44386"/>
                    <a:gd name="csY1" fmla="*/ 4572 h 45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4386" h="4571">
                      <a:moveTo>
                        <a:pt x="44387" y="0"/>
                      </a:moveTo>
                      <a:cubicBezTo>
                        <a:pt x="29527" y="571"/>
                        <a:pt x="14668" y="2095"/>
                        <a:pt x="0" y="4572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4" name="Freeform: Shape 553">
                  <a:extLst>
                    <a:ext uri="{FF2B5EF4-FFF2-40B4-BE49-F238E27FC236}">
                      <a16:creationId xmlns:a16="http://schemas.microsoft.com/office/drawing/2014/main" id="{F0B7A423-EA91-9696-ACBB-4B220EACBF81}"/>
                    </a:ext>
                  </a:extLst>
                </p:cNvPr>
                <p:cNvSpPr/>
                <p:nvPr/>
              </p:nvSpPr>
              <p:spPr>
                <a:xfrm>
                  <a:off x="6071329" y="5668612"/>
                  <a:ext cx="7524" cy="1809"/>
                </a:xfrm>
                <a:custGeom>
                  <a:avLst/>
                  <a:gdLst>
                    <a:gd name="csX0" fmla="*/ 7525 w 7524"/>
                    <a:gd name="csY0" fmla="*/ 0 h 1809"/>
                    <a:gd name="csX1" fmla="*/ 0 w 7524"/>
                    <a:gd name="csY1" fmla="*/ 1810 h 180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524" h="1809">
                      <a:moveTo>
                        <a:pt x="7525" y="0"/>
                      </a:moveTo>
                      <a:cubicBezTo>
                        <a:pt x="4953" y="285"/>
                        <a:pt x="2476" y="952"/>
                        <a:pt x="0" y="181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5" name="Freeform: Shape 554">
                  <a:extLst>
                    <a:ext uri="{FF2B5EF4-FFF2-40B4-BE49-F238E27FC236}">
                      <a16:creationId xmlns:a16="http://schemas.microsoft.com/office/drawing/2014/main" id="{AE0C6D08-D294-932D-2E98-AC717627E4C5}"/>
                    </a:ext>
                  </a:extLst>
                </p:cNvPr>
                <p:cNvSpPr/>
                <p:nvPr/>
              </p:nvSpPr>
              <p:spPr>
                <a:xfrm>
                  <a:off x="6071139" y="5670517"/>
                  <a:ext cx="380" cy="571"/>
                </a:xfrm>
                <a:custGeom>
                  <a:avLst/>
                  <a:gdLst>
                    <a:gd name="csX0" fmla="*/ 191 w 380"/>
                    <a:gd name="csY0" fmla="*/ 0 h 571"/>
                    <a:gd name="csX1" fmla="*/ 0 w 380"/>
                    <a:gd name="csY1" fmla="*/ 381 h 571"/>
                    <a:gd name="csX2" fmla="*/ 381 w 380"/>
                    <a:gd name="csY2" fmla="*/ 571 h 5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380" h="571">
                      <a:moveTo>
                        <a:pt x="191" y="0"/>
                      </a:moveTo>
                      <a:lnTo>
                        <a:pt x="0" y="381"/>
                      </a:lnTo>
                      <a:lnTo>
                        <a:pt x="381" y="571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6" name="Freeform: Shape 555">
                  <a:extLst>
                    <a:ext uri="{FF2B5EF4-FFF2-40B4-BE49-F238E27FC236}">
                      <a16:creationId xmlns:a16="http://schemas.microsoft.com/office/drawing/2014/main" id="{125006D9-FFBC-25D3-DDC8-4E5692607BD4}"/>
                    </a:ext>
                  </a:extLst>
                </p:cNvPr>
                <p:cNvSpPr/>
                <p:nvPr/>
              </p:nvSpPr>
              <p:spPr>
                <a:xfrm>
                  <a:off x="6023514" y="5675280"/>
                  <a:ext cx="14096" cy="476"/>
                </a:xfrm>
                <a:custGeom>
                  <a:avLst/>
                  <a:gdLst>
                    <a:gd name="csX0" fmla="*/ 0 w 14096"/>
                    <a:gd name="csY0" fmla="*/ 476 h 476"/>
                    <a:gd name="csX1" fmla="*/ 14097 w 14096"/>
                    <a:gd name="csY1" fmla="*/ 0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4096" h="476">
                      <a:moveTo>
                        <a:pt x="0" y="476"/>
                      </a:moveTo>
                      <a:cubicBezTo>
                        <a:pt x="4763" y="476"/>
                        <a:pt x="9430" y="381"/>
                        <a:pt x="14097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7" name="Freeform: Shape 556">
                  <a:extLst>
                    <a:ext uri="{FF2B5EF4-FFF2-40B4-BE49-F238E27FC236}">
                      <a16:creationId xmlns:a16="http://schemas.microsoft.com/office/drawing/2014/main" id="{9ECF7947-7C00-F6B5-5873-0977ED8B525C}"/>
                    </a:ext>
                  </a:extLst>
                </p:cNvPr>
                <p:cNvSpPr/>
                <p:nvPr/>
              </p:nvSpPr>
              <p:spPr>
                <a:xfrm>
                  <a:off x="6464902" y="5665183"/>
                  <a:ext cx="42005" cy="33337"/>
                </a:xfrm>
                <a:custGeom>
                  <a:avLst/>
                  <a:gdLst>
                    <a:gd name="csX0" fmla="*/ 0 w 42005"/>
                    <a:gd name="csY0" fmla="*/ 27146 h 33337"/>
                    <a:gd name="csX1" fmla="*/ 762 w 42005"/>
                    <a:gd name="csY1" fmla="*/ 28004 h 33337"/>
                    <a:gd name="csX2" fmla="*/ 4191 w 42005"/>
                    <a:gd name="csY2" fmla="*/ 30766 h 33337"/>
                    <a:gd name="csX3" fmla="*/ 8191 w 42005"/>
                    <a:gd name="csY3" fmla="*/ 32575 h 33337"/>
                    <a:gd name="csX4" fmla="*/ 12573 w 42005"/>
                    <a:gd name="csY4" fmla="*/ 33338 h 33337"/>
                    <a:gd name="csX5" fmla="*/ 17335 w 42005"/>
                    <a:gd name="csY5" fmla="*/ 33147 h 33337"/>
                    <a:gd name="csX6" fmla="*/ 22003 w 42005"/>
                    <a:gd name="csY6" fmla="*/ 31909 h 33337"/>
                    <a:gd name="csX7" fmla="*/ 26670 w 42005"/>
                    <a:gd name="csY7" fmla="*/ 29718 h 33337"/>
                    <a:gd name="csX8" fmla="*/ 30861 w 42005"/>
                    <a:gd name="csY8" fmla="*/ 26670 h 33337"/>
                    <a:gd name="csX9" fmla="*/ 34671 w 42005"/>
                    <a:gd name="csY9" fmla="*/ 22860 h 33337"/>
                    <a:gd name="csX10" fmla="*/ 37719 w 42005"/>
                    <a:gd name="csY10" fmla="*/ 18479 h 33337"/>
                    <a:gd name="csX11" fmla="*/ 40100 w 42005"/>
                    <a:gd name="csY11" fmla="*/ 13621 h 33337"/>
                    <a:gd name="csX12" fmla="*/ 41529 w 42005"/>
                    <a:gd name="csY12" fmla="*/ 8572 h 33337"/>
                    <a:gd name="csX13" fmla="*/ 42005 w 42005"/>
                    <a:gd name="csY13" fmla="*/ 3524 h 33337"/>
                    <a:gd name="csX14" fmla="*/ 41719 w 42005"/>
                    <a:gd name="csY14" fmla="*/ 0 h 3333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</a:cxnLst>
                  <a:rect l="l" t="t" r="r" b="b"/>
                  <a:pathLst>
                    <a:path w="42005" h="33337">
                      <a:moveTo>
                        <a:pt x="0" y="27146"/>
                      </a:moveTo>
                      <a:lnTo>
                        <a:pt x="762" y="28004"/>
                      </a:lnTo>
                      <a:lnTo>
                        <a:pt x="4191" y="30766"/>
                      </a:lnTo>
                      <a:lnTo>
                        <a:pt x="8191" y="32575"/>
                      </a:lnTo>
                      <a:lnTo>
                        <a:pt x="12573" y="33338"/>
                      </a:lnTo>
                      <a:lnTo>
                        <a:pt x="17335" y="33147"/>
                      </a:lnTo>
                      <a:lnTo>
                        <a:pt x="22003" y="31909"/>
                      </a:lnTo>
                      <a:lnTo>
                        <a:pt x="26670" y="29718"/>
                      </a:lnTo>
                      <a:lnTo>
                        <a:pt x="30861" y="26670"/>
                      </a:lnTo>
                      <a:lnTo>
                        <a:pt x="34671" y="22860"/>
                      </a:lnTo>
                      <a:lnTo>
                        <a:pt x="37719" y="18479"/>
                      </a:lnTo>
                      <a:lnTo>
                        <a:pt x="40100" y="13621"/>
                      </a:lnTo>
                      <a:lnTo>
                        <a:pt x="41529" y="8572"/>
                      </a:lnTo>
                      <a:lnTo>
                        <a:pt x="42005" y="3524"/>
                      </a:lnTo>
                      <a:lnTo>
                        <a:pt x="41719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8" name="Freeform: Shape 557">
                  <a:extLst>
                    <a:ext uri="{FF2B5EF4-FFF2-40B4-BE49-F238E27FC236}">
                      <a16:creationId xmlns:a16="http://schemas.microsoft.com/office/drawing/2014/main" id="{CAFDD9D2-8A6F-EF9A-F0F3-6FD51B443D4A}"/>
                    </a:ext>
                  </a:extLst>
                </p:cNvPr>
                <p:cNvSpPr/>
                <p:nvPr/>
              </p:nvSpPr>
              <p:spPr>
                <a:xfrm>
                  <a:off x="6076282" y="5668612"/>
                  <a:ext cx="2476" cy="1142"/>
                </a:xfrm>
                <a:custGeom>
                  <a:avLst/>
                  <a:gdLst>
                    <a:gd name="csX0" fmla="*/ 0 w 2476"/>
                    <a:gd name="csY0" fmla="*/ 1143 h 1142"/>
                    <a:gd name="csX1" fmla="*/ 2477 w 2476"/>
                    <a:gd name="csY1" fmla="*/ 0 h 114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476" h="1142">
                      <a:moveTo>
                        <a:pt x="0" y="1143"/>
                      </a:moveTo>
                      <a:cubicBezTo>
                        <a:pt x="857" y="857"/>
                        <a:pt x="1715" y="476"/>
                        <a:pt x="2477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9" name="Freeform: Shape 558">
                  <a:extLst>
                    <a:ext uri="{FF2B5EF4-FFF2-40B4-BE49-F238E27FC236}">
                      <a16:creationId xmlns:a16="http://schemas.microsoft.com/office/drawing/2014/main" id="{93576176-F0ED-1CDE-12BE-2156FCA13CF2}"/>
                    </a:ext>
                  </a:extLst>
                </p:cNvPr>
                <p:cNvSpPr/>
                <p:nvPr/>
              </p:nvSpPr>
              <p:spPr>
                <a:xfrm>
                  <a:off x="6112953" y="5682804"/>
                  <a:ext cx="16287" cy="6667"/>
                </a:xfrm>
                <a:custGeom>
                  <a:avLst/>
                  <a:gdLst>
                    <a:gd name="csX0" fmla="*/ 16288 w 16287"/>
                    <a:gd name="csY0" fmla="*/ 0 h 6667"/>
                    <a:gd name="csX1" fmla="*/ 12668 w 16287"/>
                    <a:gd name="csY1" fmla="*/ 3524 h 6667"/>
                    <a:gd name="csX2" fmla="*/ 6477 w 16287"/>
                    <a:gd name="csY2" fmla="*/ 6668 h 6667"/>
                    <a:gd name="csX3" fmla="*/ 762 w 16287"/>
                    <a:gd name="csY3" fmla="*/ 6668 h 6667"/>
                    <a:gd name="csX4" fmla="*/ 0 w 16287"/>
                    <a:gd name="csY4" fmla="*/ 6096 h 666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6287" h="6667">
                      <a:moveTo>
                        <a:pt x="16288" y="0"/>
                      </a:moveTo>
                      <a:lnTo>
                        <a:pt x="12668" y="3524"/>
                      </a:lnTo>
                      <a:lnTo>
                        <a:pt x="6477" y="6668"/>
                      </a:lnTo>
                      <a:lnTo>
                        <a:pt x="762" y="6668"/>
                      </a:lnTo>
                      <a:lnTo>
                        <a:pt x="0" y="6096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0" name="Freeform: Shape 559">
                  <a:extLst>
                    <a:ext uri="{FF2B5EF4-FFF2-40B4-BE49-F238E27FC236}">
                      <a16:creationId xmlns:a16="http://schemas.microsoft.com/office/drawing/2014/main" id="{23787FE3-FB21-87FD-4762-81C5CA1ADC83}"/>
                    </a:ext>
                  </a:extLst>
                </p:cNvPr>
                <p:cNvSpPr/>
                <p:nvPr/>
              </p:nvSpPr>
              <p:spPr>
                <a:xfrm>
                  <a:off x="6071329" y="5669755"/>
                  <a:ext cx="4952" cy="785"/>
                </a:xfrm>
                <a:custGeom>
                  <a:avLst/>
                  <a:gdLst>
                    <a:gd name="csX0" fmla="*/ 0 w 4952"/>
                    <a:gd name="csY0" fmla="*/ 762 h 785"/>
                    <a:gd name="csX1" fmla="*/ 4953 w 4952"/>
                    <a:gd name="csY1" fmla="*/ 0 h 78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952" h="785">
                      <a:moveTo>
                        <a:pt x="0" y="762"/>
                      </a:moveTo>
                      <a:cubicBezTo>
                        <a:pt x="1714" y="858"/>
                        <a:pt x="3429" y="667"/>
                        <a:pt x="4953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1" name="Freeform: Shape 560">
                  <a:extLst>
                    <a:ext uri="{FF2B5EF4-FFF2-40B4-BE49-F238E27FC236}">
                      <a16:creationId xmlns:a16="http://schemas.microsoft.com/office/drawing/2014/main" id="{0DA5A535-5155-1F10-E61D-A2899DFD740F}"/>
                    </a:ext>
                  </a:extLst>
                </p:cNvPr>
                <p:cNvSpPr/>
                <p:nvPr/>
              </p:nvSpPr>
              <p:spPr>
                <a:xfrm>
                  <a:off x="6509955" y="5640037"/>
                  <a:ext cx="33242" cy="28860"/>
                </a:xfrm>
                <a:custGeom>
                  <a:avLst/>
                  <a:gdLst>
                    <a:gd name="csX0" fmla="*/ 0 w 33242"/>
                    <a:gd name="csY0" fmla="*/ 23241 h 28860"/>
                    <a:gd name="csX1" fmla="*/ 191 w 33242"/>
                    <a:gd name="csY1" fmla="*/ 23622 h 28860"/>
                    <a:gd name="csX2" fmla="*/ 4286 w 33242"/>
                    <a:gd name="csY2" fmla="*/ 27337 h 28860"/>
                    <a:gd name="csX3" fmla="*/ 9430 w 33242"/>
                    <a:gd name="csY3" fmla="*/ 28860 h 28860"/>
                    <a:gd name="csX4" fmla="*/ 14954 w 33242"/>
                    <a:gd name="csY4" fmla="*/ 28099 h 28860"/>
                    <a:gd name="csX5" fmla="*/ 20479 w 33242"/>
                    <a:gd name="csY5" fmla="*/ 25146 h 28860"/>
                    <a:gd name="csX6" fmla="*/ 25527 w 33242"/>
                    <a:gd name="csY6" fmla="*/ 20193 h 28860"/>
                    <a:gd name="csX7" fmla="*/ 29528 w 33242"/>
                    <a:gd name="csY7" fmla="*/ 13621 h 28860"/>
                    <a:gd name="csX8" fmla="*/ 32290 w 33242"/>
                    <a:gd name="csY8" fmla="*/ 6191 h 28860"/>
                    <a:gd name="csX9" fmla="*/ 33242 w 33242"/>
                    <a:gd name="csY9" fmla="*/ 0 h 2886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</a:cxnLst>
                  <a:rect l="l" t="t" r="r" b="b"/>
                  <a:pathLst>
                    <a:path w="33242" h="28860">
                      <a:moveTo>
                        <a:pt x="0" y="23241"/>
                      </a:moveTo>
                      <a:lnTo>
                        <a:pt x="191" y="23622"/>
                      </a:lnTo>
                      <a:lnTo>
                        <a:pt x="4286" y="27337"/>
                      </a:lnTo>
                      <a:lnTo>
                        <a:pt x="9430" y="28860"/>
                      </a:lnTo>
                      <a:lnTo>
                        <a:pt x="14954" y="28099"/>
                      </a:lnTo>
                      <a:lnTo>
                        <a:pt x="20479" y="25146"/>
                      </a:lnTo>
                      <a:lnTo>
                        <a:pt x="25527" y="20193"/>
                      </a:lnTo>
                      <a:lnTo>
                        <a:pt x="29528" y="13621"/>
                      </a:lnTo>
                      <a:lnTo>
                        <a:pt x="32290" y="6191"/>
                      </a:lnTo>
                      <a:lnTo>
                        <a:pt x="33242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2" name="Freeform: Shape 561">
                  <a:extLst>
                    <a:ext uri="{FF2B5EF4-FFF2-40B4-BE49-F238E27FC236}">
                      <a16:creationId xmlns:a16="http://schemas.microsoft.com/office/drawing/2014/main" id="{2B07AB5B-DDA9-740A-76EA-135AF358EE54}"/>
                    </a:ext>
                  </a:extLst>
                </p:cNvPr>
                <p:cNvSpPr/>
                <p:nvPr/>
              </p:nvSpPr>
              <p:spPr>
                <a:xfrm>
                  <a:off x="6023799" y="5675089"/>
                  <a:ext cx="15906" cy="5646"/>
                </a:xfrm>
                <a:custGeom>
                  <a:avLst/>
                  <a:gdLst>
                    <a:gd name="csX0" fmla="*/ 0 w 15906"/>
                    <a:gd name="csY0" fmla="*/ 5620 h 5646"/>
                    <a:gd name="csX1" fmla="*/ 15907 w 15906"/>
                    <a:gd name="csY1" fmla="*/ 0 h 564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5906" h="5646">
                      <a:moveTo>
                        <a:pt x="0" y="5620"/>
                      </a:moveTo>
                      <a:cubicBezTo>
                        <a:pt x="5810" y="5905"/>
                        <a:pt x="11525" y="3905"/>
                        <a:pt x="15907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3" name="Freeform: Shape 562">
                  <a:extLst>
                    <a:ext uri="{FF2B5EF4-FFF2-40B4-BE49-F238E27FC236}">
                      <a16:creationId xmlns:a16="http://schemas.microsoft.com/office/drawing/2014/main" id="{77D2A8CF-2749-C21B-9860-D509D70EF826}"/>
                    </a:ext>
                  </a:extLst>
                </p:cNvPr>
                <p:cNvSpPr/>
                <p:nvPr/>
              </p:nvSpPr>
              <p:spPr>
                <a:xfrm>
                  <a:off x="6055137" y="5678042"/>
                  <a:ext cx="32289" cy="23336"/>
                </a:xfrm>
                <a:custGeom>
                  <a:avLst/>
                  <a:gdLst>
                    <a:gd name="csX0" fmla="*/ 32290 w 32289"/>
                    <a:gd name="csY0" fmla="*/ 0 h 23336"/>
                    <a:gd name="csX1" fmla="*/ 30861 w 32289"/>
                    <a:gd name="csY1" fmla="*/ 4382 h 23336"/>
                    <a:gd name="csX2" fmla="*/ 26479 w 32289"/>
                    <a:gd name="csY2" fmla="*/ 11906 h 23336"/>
                    <a:gd name="csX3" fmla="*/ 20574 w 32289"/>
                    <a:gd name="csY3" fmla="*/ 17907 h 23336"/>
                    <a:gd name="csX4" fmla="*/ 13906 w 32289"/>
                    <a:gd name="csY4" fmla="*/ 21907 h 23336"/>
                    <a:gd name="csX5" fmla="*/ 7144 w 32289"/>
                    <a:gd name="csY5" fmla="*/ 23336 h 23336"/>
                    <a:gd name="csX6" fmla="*/ 952 w 32289"/>
                    <a:gd name="csY6" fmla="*/ 22098 h 23336"/>
                    <a:gd name="csX7" fmla="*/ 0 w 32289"/>
                    <a:gd name="csY7" fmla="*/ 21431 h 2333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32289" h="23336">
                      <a:moveTo>
                        <a:pt x="32290" y="0"/>
                      </a:moveTo>
                      <a:lnTo>
                        <a:pt x="30861" y="4382"/>
                      </a:lnTo>
                      <a:lnTo>
                        <a:pt x="26479" y="11906"/>
                      </a:lnTo>
                      <a:lnTo>
                        <a:pt x="20574" y="17907"/>
                      </a:lnTo>
                      <a:lnTo>
                        <a:pt x="13906" y="21907"/>
                      </a:lnTo>
                      <a:lnTo>
                        <a:pt x="7144" y="23336"/>
                      </a:lnTo>
                      <a:lnTo>
                        <a:pt x="952" y="22098"/>
                      </a:lnTo>
                      <a:lnTo>
                        <a:pt x="0" y="21431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4" name="Freeform: Shape 563">
                  <a:extLst>
                    <a:ext uri="{FF2B5EF4-FFF2-40B4-BE49-F238E27FC236}">
                      <a16:creationId xmlns:a16="http://schemas.microsoft.com/office/drawing/2014/main" id="{1DC15A20-7579-B840-578C-07D783587B24}"/>
                    </a:ext>
                  </a:extLst>
                </p:cNvPr>
                <p:cNvSpPr/>
                <p:nvPr/>
              </p:nvSpPr>
              <p:spPr>
                <a:xfrm>
                  <a:off x="6086379" y="5677661"/>
                  <a:ext cx="95" cy="380"/>
                </a:xfrm>
                <a:custGeom>
                  <a:avLst/>
                  <a:gdLst>
                    <a:gd name="csX0" fmla="*/ 0 w 95"/>
                    <a:gd name="csY0" fmla="*/ 381 h 380"/>
                    <a:gd name="csX1" fmla="*/ 95 w 95"/>
                    <a:gd name="csY1" fmla="*/ 0 h 3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" h="380">
                      <a:moveTo>
                        <a:pt x="0" y="381"/>
                      </a:moveTo>
                      <a:lnTo>
                        <a:pt x="9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5" name="Freeform: Shape 564">
                  <a:extLst>
                    <a:ext uri="{FF2B5EF4-FFF2-40B4-BE49-F238E27FC236}">
                      <a16:creationId xmlns:a16="http://schemas.microsoft.com/office/drawing/2014/main" id="{0EA7A200-FB98-BAA0-E3E9-88B9FFF6083A}"/>
                    </a:ext>
                  </a:extLst>
                </p:cNvPr>
                <p:cNvSpPr/>
                <p:nvPr/>
              </p:nvSpPr>
              <p:spPr>
                <a:xfrm>
                  <a:off x="6086379" y="5677661"/>
                  <a:ext cx="95" cy="380"/>
                </a:xfrm>
                <a:custGeom>
                  <a:avLst/>
                  <a:gdLst>
                    <a:gd name="csX0" fmla="*/ 0 w 95"/>
                    <a:gd name="csY0" fmla="*/ 381 h 380"/>
                    <a:gd name="csX1" fmla="*/ 95 w 95"/>
                    <a:gd name="csY1" fmla="*/ 0 h 3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" h="380">
                      <a:moveTo>
                        <a:pt x="0" y="381"/>
                      </a:moveTo>
                      <a:lnTo>
                        <a:pt x="9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6" name="Freeform: Shape 565">
                  <a:extLst>
                    <a:ext uri="{FF2B5EF4-FFF2-40B4-BE49-F238E27FC236}">
                      <a16:creationId xmlns:a16="http://schemas.microsoft.com/office/drawing/2014/main" id="{7516C820-9151-CE2B-CE13-F843EE0F59B8}"/>
                    </a:ext>
                  </a:extLst>
                </p:cNvPr>
                <p:cNvSpPr/>
                <p:nvPr/>
              </p:nvSpPr>
              <p:spPr>
                <a:xfrm>
                  <a:off x="6314693" y="5664040"/>
                  <a:ext cx="9525" cy="952"/>
                </a:xfrm>
                <a:custGeom>
                  <a:avLst/>
                  <a:gdLst>
                    <a:gd name="csX0" fmla="*/ 0 w 9525"/>
                    <a:gd name="csY0" fmla="*/ 953 h 952"/>
                    <a:gd name="csX1" fmla="*/ 0 w 9525"/>
                    <a:gd name="csY1" fmla="*/ 0 h 95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952">
                      <a:moveTo>
                        <a:pt x="0" y="953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7" name="Freeform: Shape 566">
                  <a:extLst>
                    <a:ext uri="{FF2B5EF4-FFF2-40B4-BE49-F238E27FC236}">
                      <a16:creationId xmlns:a16="http://schemas.microsoft.com/office/drawing/2014/main" id="{44769E53-5E72-7985-68E6-8C4AB49A843F}"/>
                    </a:ext>
                  </a:extLst>
                </p:cNvPr>
                <p:cNvSpPr/>
                <p:nvPr/>
              </p:nvSpPr>
              <p:spPr>
                <a:xfrm>
                  <a:off x="6312883" y="5664993"/>
                  <a:ext cx="1809" cy="10572"/>
                </a:xfrm>
                <a:custGeom>
                  <a:avLst/>
                  <a:gdLst>
                    <a:gd name="csX0" fmla="*/ 0 w 1809"/>
                    <a:gd name="csY0" fmla="*/ 10573 h 10572"/>
                    <a:gd name="csX1" fmla="*/ 1238 w 1809"/>
                    <a:gd name="csY1" fmla="*/ 5143 h 10572"/>
                    <a:gd name="csX2" fmla="*/ 1810 w 1809"/>
                    <a:gd name="csY2" fmla="*/ 0 h 105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1809" h="10572">
                      <a:moveTo>
                        <a:pt x="0" y="10573"/>
                      </a:moveTo>
                      <a:lnTo>
                        <a:pt x="1238" y="5143"/>
                      </a:lnTo>
                      <a:lnTo>
                        <a:pt x="181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" name="Freeform: Shape 567">
                  <a:extLst>
                    <a:ext uri="{FF2B5EF4-FFF2-40B4-BE49-F238E27FC236}">
                      <a16:creationId xmlns:a16="http://schemas.microsoft.com/office/drawing/2014/main" id="{FFE49DFD-35AE-8158-72C6-8D8DC0E9FB24}"/>
                    </a:ext>
                  </a:extLst>
                </p:cNvPr>
                <p:cNvSpPr/>
                <p:nvPr/>
              </p:nvSpPr>
              <p:spPr>
                <a:xfrm>
                  <a:off x="6309931" y="5675185"/>
                  <a:ext cx="2952" cy="380"/>
                </a:xfrm>
                <a:custGeom>
                  <a:avLst/>
                  <a:gdLst>
                    <a:gd name="csX0" fmla="*/ 0 w 2952"/>
                    <a:gd name="csY0" fmla="*/ 0 h 380"/>
                    <a:gd name="csX1" fmla="*/ 2953 w 2952"/>
                    <a:gd name="csY1" fmla="*/ 381 h 38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952" h="380">
                      <a:moveTo>
                        <a:pt x="0" y="0"/>
                      </a:moveTo>
                      <a:lnTo>
                        <a:pt x="2953" y="381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" name="Freeform: Shape 568">
                  <a:extLst>
                    <a:ext uri="{FF2B5EF4-FFF2-40B4-BE49-F238E27FC236}">
                      <a16:creationId xmlns:a16="http://schemas.microsoft.com/office/drawing/2014/main" id="{03216CC1-38AB-829A-4CC2-2D8E14B22990}"/>
                    </a:ext>
                  </a:extLst>
                </p:cNvPr>
                <p:cNvSpPr/>
                <p:nvPr/>
              </p:nvSpPr>
              <p:spPr>
                <a:xfrm>
                  <a:off x="6301167" y="5674708"/>
                  <a:ext cx="8763" cy="476"/>
                </a:xfrm>
                <a:custGeom>
                  <a:avLst/>
                  <a:gdLst>
                    <a:gd name="csX0" fmla="*/ 8763 w 8763"/>
                    <a:gd name="csY0" fmla="*/ 476 h 476"/>
                    <a:gd name="csX1" fmla="*/ 0 w 8763"/>
                    <a:gd name="csY1" fmla="*/ 0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763" h="476">
                      <a:moveTo>
                        <a:pt x="8763" y="476"/>
                      </a:moveTo>
                      <a:cubicBezTo>
                        <a:pt x="5810" y="190"/>
                        <a:pt x="2953" y="95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" name="Freeform: Shape 569">
                  <a:extLst>
                    <a:ext uri="{FF2B5EF4-FFF2-40B4-BE49-F238E27FC236}">
                      <a16:creationId xmlns:a16="http://schemas.microsoft.com/office/drawing/2014/main" id="{3F5CE7C4-8829-5A7B-FFEC-94D6FD29F8D1}"/>
                    </a:ext>
                  </a:extLst>
                </p:cNvPr>
                <p:cNvSpPr/>
                <p:nvPr/>
              </p:nvSpPr>
              <p:spPr>
                <a:xfrm>
                  <a:off x="6264115" y="5670994"/>
                  <a:ext cx="37052" cy="3809"/>
                </a:xfrm>
                <a:custGeom>
                  <a:avLst/>
                  <a:gdLst>
                    <a:gd name="csX0" fmla="*/ 37052 w 37052"/>
                    <a:gd name="csY0" fmla="*/ 3810 h 3809"/>
                    <a:gd name="csX1" fmla="*/ 0 w 37052"/>
                    <a:gd name="csY1" fmla="*/ 0 h 380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7052" h="3809">
                      <a:moveTo>
                        <a:pt x="37052" y="381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" name="Freeform: Shape 570">
                  <a:extLst>
                    <a:ext uri="{FF2B5EF4-FFF2-40B4-BE49-F238E27FC236}">
                      <a16:creationId xmlns:a16="http://schemas.microsoft.com/office/drawing/2014/main" id="{FB9FCBFF-D252-81DE-81B6-5D2DA5390A98}"/>
                    </a:ext>
                  </a:extLst>
                </p:cNvPr>
                <p:cNvSpPr/>
                <p:nvPr/>
              </p:nvSpPr>
              <p:spPr>
                <a:xfrm>
                  <a:off x="6314693" y="5664040"/>
                  <a:ext cx="9525" cy="952"/>
                </a:xfrm>
                <a:custGeom>
                  <a:avLst/>
                  <a:gdLst>
                    <a:gd name="csX0" fmla="*/ 0 w 9525"/>
                    <a:gd name="csY0" fmla="*/ 0 h 952"/>
                    <a:gd name="csX1" fmla="*/ 0 w 9525"/>
                    <a:gd name="csY1" fmla="*/ 953 h 95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5" h="952">
                      <a:moveTo>
                        <a:pt x="0" y="0"/>
                      </a:moveTo>
                      <a:lnTo>
                        <a:pt x="0" y="953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" name="Freeform: Shape 571">
                  <a:extLst>
                    <a:ext uri="{FF2B5EF4-FFF2-40B4-BE49-F238E27FC236}">
                      <a16:creationId xmlns:a16="http://schemas.microsoft.com/office/drawing/2014/main" id="{11ECA98B-0255-0AAF-A126-90BD6C8C923C}"/>
                    </a:ext>
                  </a:extLst>
                </p:cNvPr>
                <p:cNvSpPr/>
                <p:nvPr/>
              </p:nvSpPr>
              <p:spPr>
                <a:xfrm>
                  <a:off x="6289261" y="5675185"/>
                  <a:ext cx="5143" cy="9525"/>
                </a:xfrm>
                <a:custGeom>
                  <a:avLst/>
                  <a:gdLst>
                    <a:gd name="csX0" fmla="*/ 5144 w 5143"/>
                    <a:gd name="csY0" fmla="*/ 0 h 9525"/>
                    <a:gd name="csX1" fmla="*/ 0 w 5143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143" h="9525">
                      <a:moveTo>
                        <a:pt x="5144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" name="Freeform: Shape 572">
                  <a:extLst>
                    <a:ext uri="{FF2B5EF4-FFF2-40B4-BE49-F238E27FC236}">
                      <a16:creationId xmlns:a16="http://schemas.microsoft.com/office/drawing/2014/main" id="{900198E8-FB5F-8175-355E-0E774D5BCA3B}"/>
                    </a:ext>
                  </a:extLst>
                </p:cNvPr>
                <p:cNvSpPr/>
                <p:nvPr/>
              </p:nvSpPr>
              <p:spPr>
                <a:xfrm>
                  <a:off x="6269164" y="5675185"/>
                  <a:ext cx="20097" cy="9525"/>
                </a:xfrm>
                <a:custGeom>
                  <a:avLst/>
                  <a:gdLst>
                    <a:gd name="csX0" fmla="*/ 0 w 20097"/>
                    <a:gd name="csY0" fmla="*/ 0 h 9525"/>
                    <a:gd name="csX1" fmla="*/ 20098 w 20097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0097" h="9525">
                      <a:moveTo>
                        <a:pt x="0" y="0"/>
                      </a:moveTo>
                      <a:lnTo>
                        <a:pt x="20098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" name="Freeform: Shape 573">
                  <a:extLst>
                    <a:ext uri="{FF2B5EF4-FFF2-40B4-BE49-F238E27FC236}">
                      <a16:creationId xmlns:a16="http://schemas.microsoft.com/office/drawing/2014/main" id="{B4BE9852-AEA7-FD62-C735-A31657E03790}"/>
                    </a:ext>
                  </a:extLst>
                </p:cNvPr>
                <p:cNvSpPr/>
                <p:nvPr/>
              </p:nvSpPr>
              <p:spPr>
                <a:xfrm>
                  <a:off x="6265544" y="5675185"/>
                  <a:ext cx="3619" cy="9525"/>
                </a:xfrm>
                <a:custGeom>
                  <a:avLst/>
                  <a:gdLst>
                    <a:gd name="csX0" fmla="*/ 0 w 3619"/>
                    <a:gd name="csY0" fmla="*/ 0 h 9525"/>
                    <a:gd name="csX1" fmla="*/ 3619 w 3619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619" h="9525">
                      <a:moveTo>
                        <a:pt x="0" y="0"/>
                      </a:moveTo>
                      <a:lnTo>
                        <a:pt x="3619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:a16="http://schemas.microsoft.com/office/drawing/2014/main" id="{F3A6C17F-FE81-335C-E997-C72027AD1CBE}"/>
                    </a:ext>
                  </a:extLst>
                </p:cNvPr>
                <p:cNvSpPr/>
                <p:nvPr/>
              </p:nvSpPr>
              <p:spPr>
                <a:xfrm>
                  <a:off x="6265544" y="5674804"/>
                  <a:ext cx="35623" cy="381"/>
                </a:xfrm>
                <a:custGeom>
                  <a:avLst/>
                  <a:gdLst>
                    <a:gd name="csX0" fmla="*/ 0 w 35623"/>
                    <a:gd name="csY0" fmla="*/ 381 h 381"/>
                    <a:gd name="csX1" fmla="*/ 35623 w 35623"/>
                    <a:gd name="csY1" fmla="*/ 0 h 3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5623" h="381">
                      <a:moveTo>
                        <a:pt x="0" y="381"/>
                      </a:moveTo>
                      <a:lnTo>
                        <a:pt x="35623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:a16="http://schemas.microsoft.com/office/drawing/2014/main" id="{1FE734B1-C3BE-D0F8-B52B-08C3644F72DF}"/>
                    </a:ext>
                  </a:extLst>
                </p:cNvPr>
                <p:cNvSpPr/>
                <p:nvPr/>
              </p:nvSpPr>
              <p:spPr>
                <a:xfrm>
                  <a:off x="6294405" y="5675185"/>
                  <a:ext cx="15525" cy="9525"/>
                </a:xfrm>
                <a:custGeom>
                  <a:avLst/>
                  <a:gdLst>
                    <a:gd name="csX0" fmla="*/ 15526 w 15525"/>
                    <a:gd name="csY0" fmla="*/ 0 h 9525"/>
                    <a:gd name="csX1" fmla="*/ 0 w 1552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5525" h="9525">
                      <a:moveTo>
                        <a:pt x="15526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7" name="Freeform: Shape 576">
                  <a:extLst>
                    <a:ext uri="{FF2B5EF4-FFF2-40B4-BE49-F238E27FC236}">
                      <a16:creationId xmlns:a16="http://schemas.microsoft.com/office/drawing/2014/main" id="{402749AE-3FD0-7B80-E420-A55B85EF8CEB}"/>
                    </a:ext>
                  </a:extLst>
                </p:cNvPr>
                <p:cNvSpPr/>
                <p:nvPr/>
              </p:nvSpPr>
              <p:spPr>
                <a:xfrm>
                  <a:off x="6264034" y="5670994"/>
                  <a:ext cx="1414" cy="4191"/>
                </a:xfrm>
                <a:custGeom>
                  <a:avLst/>
                  <a:gdLst>
                    <a:gd name="csX0" fmla="*/ 81 w 1414"/>
                    <a:gd name="csY0" fmla="*/ 0 h 4191"/>
                    <a:gd name="csX1" fmla="*/ 1414 w 1414"/>
                    <a:gd name="csY1" fmla="*/ 4191 h 419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414" h="4191">
                      <a:moveTo>
                        <a:pt x="81" y="0"/>
                      </a:moveTo>
                      <a:cubicBezTo>
                        <a:pt x="-205" y="1524"/>
                        <a:pt x="272" y="3143"/>
                        <a:pt x="1414" y="4191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8" name="Freeform: Shape 577">
                  <a:extLst>
                    <a:ext uri="{FF2B5EF4-FFF2-40B4-BE49-F238E27FC236}">
                      <a16:creationId xmlns:a16="http://schemas.microsoft.com/office/drawing/2014/main" id="{0C718780-F921-EB28-DEF5-A4029165B0DE}"/>
                    </a:ext>
                  </a:extLst>
                </p:cNvPr>
                <p:cNvSpPr/>
                <p:nvPr/>
              </p:nvSpPr>
              <p:spPr>
                <a:xfrm>
                  <a:off x="6304311" y="5675375"/>
                  <a:ext cx="8572" cy="190"/>
                </a:xfrm>
                <a:custGeom>
                  <a:avLst/>
                  <a:gdLst>
                    <a:gd name="csX0" fmla="*/ 8573 w 8572"/>
                    <a:gd name="csY0" fmla="*/ 190 h 190"/>
                    <a:gd name="csX1" fmla="*/ 0 w 8572"/>
                    <a:gd name="csY1" fmla="*/ 0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572" h="190">
                      <a:moveTo>
                        <a:pt x="8573" y="19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:a16="http://schemas.microsoft.com/office/drawing/2014/main" id="{BC2DEA34-9B64-9FF4-ACBC-E2CF2A1DC84A}"/>
                    </a:ext>
                  </a:extLst>
                </p:cNvPr>
                <p:cNvSpPr/>
                <p:nvPr/>
              </p:nvSpPr>
              <p:spPr>
                <a:xfrm>
                  <a:off x="6302406" y="5675375"/>
                  <a:ext cx="1905" cy="9525"/>
                </a:xfrm>
                <a:custGeom>
                  <a:avLst/>
                  <a:gdLst>
                    <a:gd name="csX0" fmla="*/ 0 w 1905"/>
                    <a:gd name="csY0" fmla="*/ 0 h 9525"/>
                    <a:gd name="csX1" fmla="*/ 1905 w 190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5" h="9525">
                      <a:moveTo>
                        <a:pt x="0" y="0"/>
                      </a:moveTo>
                      <a:lnTo>
                        <a:pt x="190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0" name="Freeform: Shape 579">
                  <a:extLst>
                    <a:ext uri="{FF2B5EF4-FFF2-40B4-BE49-F238E27FC236}">
                      <a16:creationId xmlns:a16="http://schemas.microsoft.com/office/drawing/2014/main" id="{6EE44F96-9EEA-0B64-7A29-1263B886FEAD}"/>
                    </a:ext>
                  </a:extLst>
                </p:cNvPr>
                <p:cNvSpPr/>
                <p:nvPr/>
              </p:nvSpPr>
              <p:spPr>
                <a:xfrm>
                  <a:off x="6294405" y="5675185"/>
                  <a:ext cx="7905" cy="95"/>
                </a:xfrm>
                <a:custGeom>
                  <a:avLst/>
                  <a:gdLst>
                    <a:gd name="csX0" fmla="*/ 7906 w 7905"/>
                    <a:gd name="csY0" fmla="*/ 95 h 95"/>
                    <a:gd name="csX1" fmla="*/ 0 w 7905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905" h="95">
                      <a:moveTo>
                        <a:pt x="7906" y="95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:a16="http://schemas.microsoft.com/office/drawing/2014/main" id="{A959D010-ABEF-E8FB-DA20-9D3606E303D6}"/>
                    </a:ext>
                  </a:extLst>
                </p:cNvPr>
                <p:cNvSpPr/>
                <p:nvPr/>
              </p:nvSpPr>
              <p:spPr>
                <a:xfrm>
                  <a:off x="6302311" y="5675280"/>
                  <a:ext cx="95" cy="95"/>
                </a:xfrm>
                <a:custGeom>
                  <a:avLst/>
                  <a:gdLst>
                    <a:gd name="csX0" fmla="*/ 95 w 95"/>
                    <a:gd name="csY0" fmla="*/ 96 h 95"/>
                    <a:gd name="csX1" fmla="*/ 0 w 95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" h="95">
                      <a:moveTo>
                        <a:pt x="95" y="96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:a16="http://schemas.microsoft.com/office/drawing/2014/main" id="{BA911B43-53DB-F244-EA94-F13979E3CEA3}"/>
                    </a:ext>
                  </a:extLst>
                </p:cNvPr>
                <p:cNvSpPr/>
                <p:nvPr/>
              </p:nvSpPr>
              <p:spPr>
                <a:xfrm>
                  <a:off x="6298024" y="5675375"/>
                  <a:ext cx="13144" cy="25050"/>
                </a:xfrm>
                <a:custGeom>
                  <a:avLst/>
                  <a:gdLst>
                    <a:gd name="csX0" fmla="*/ 6286 w 13144"/>
                    <a:gd name="csY0" fmla="*/ 0 h 25050"/>
                    <a:gd name="csX1" fmla="*/ 3524 w 13144"/>
                    <a:gd name="csY1" fmla="*/ 7905 h 25050"/>
                    <a:gd name="csX2" fmla="*/ 1524 w 13144"/>
                    <a:gd name="csY2" fmla="*/ 15049 h 25050"/>
                    <a:gd name="csX3" fmla="*/ 286 w 13144"/>
                    <a:gd name="csY3" fmla="*/ 20574 h 25050"/>
                    <a:gd name="csX4" fmla="*/ 0 w 13144"/>
                    <a:gd name="csY4" fmla="*/ 24098 h 25050"/>
                    <a:gd name="csX5" fmla="*/ 667 w 13144"/>
                    <a:gd name="csY5" fmla="*/ 25050 h 25050"/>
                    <a:gd name="csX6" fmla="*/ 2381 w 13144"/>
                    <a:gd name="csY6" fmla="*/ 23526 h 25050"/>
                    <a:gd name="csX7" fmla="*/ 4763 w 13144"/>
                    <a:gd name="csY7" fmla="*/ 19621 h 25050"/>
                    <a:gd name="csX8" fmla="*/ 7715 w 13144"/>
                    <a:gd name="csY8" fmla="*/ 13716 h 25050"/>
                    <a:gd name="csX9" fmla="*/ 10763 w 13144"/>
                    <a:gd name="csY9" fmla="*/ 6382 h 25050"/>
                    <a:gd name="csX10" fmla="*/ 13144 w 13144"/>
                    <a:gd name="csY10" fmla="*/ 95 h 250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3144" h="25050">
                      <a:moveTo>
                        <a:pt x="6286" y="0"/>
                      </a:moveTo>
                      <a:lnTo>
                        <a:pt x="3524" y="7905"/>
                      </a:lnTo>
                      <a:lnTo>
                        <a:pt x="1524" y="15049"/>
                      </a:lnTo>
                      <a:lnTo>
                        <a:pt x="286" y="20574"/>
                      </a:lnTo>
                      <a:lnTo>
                        <a:pt x="0" y="24098"/>
                      </a:lnTo>
                      <a:lnTo>
                        <a:pt x="667" y="25050"/>
                      </a:lnTo>
                      <a:lnTo>
                        <a:pt x="2381" y="23526"/>
                      </a:lnTo>
                      <a:lnTo>
                        <a:pt x="4763" y="19621"/>
                      </a:lnTo>
                      <a:lnTo>
                        <a:pt x="7715" y="13716"/>
                      </a:lnTo>
                      <a:lnTo>
                        <a:pt x="10763" y="6382"/>
                      </a:lnTo>
                      <a:lnTo>
                        <a:pt x="13144" y="95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3" name="Freeform: Shape 582">
                  <a:extLst>
                    <a:ext uri="{FF2B5EF4-FFF2-40B4-BE49-F238E27FC236}">
                      <a16:creationId xmlns:a16="http://schemas.microsoft.com/office/drawing/2014/main" id="{BBE10DCD-91CB-41D1-6613-A98C47D96067}"/>
                    </a:ext>
                  </a:extLst>
                </p:cNvPr>
                <p:cNvSpPr/>
                <p:nvPr/>
              </p:nvSpPr>
              <p:spPr>
                <a:xfrm>
                  <a:off x="6314693" y="5664136"/>
                  <a:ext cx="285" cy="857"/>
                </a:xfrm>
                <a:custGeom>
                  <a:avLst/>
                  <a:gdLst>
                    <a:gd name="csX0" fmla="*/ 0 w 285"/>
                    <a:gd name="csY0" fmla="*/ 857 h 857"/>
                    <a:gd name="csX1" fmla="*/ 286 w 285"/>
                    <a:gd name="csY1" fmla="*/ 0 h 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85" h="857">
                      <a:moveTo>
                        <a:pt x="0" y="857"/>
                      </a:moveTo>
                      <a:lnTo>
                        <a:pt x="286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:a16="http://schemas.microsoft.com/office/drawing/2014/main" id="{79DB237D-26CF-83D7-3267-45C9F2E71792}"/>
                    </a:ext>
                  </a:extLst>
                </p:cNvPr>
                <p:cNvSpPr/>
                <p:nvPr/>
              </p:nvSpPr>
              <p:spPr>
                <a:xfrm>
                  <a:off x="6243541" y="5675185"/>
                  <a:ext cx="25622" cy="571"/>
                </a:xfrm>
                <a:custGeom>
                  <a:avLst/>
                  <a:gdLst>
                    <a:gd name="csX0" fmla="*/ 0 w 25622"/>
                    <a:gd name="csY0" fmla="*/ 571 h 571"/>
                    <a:gd name="csX1" fmla="*/ 7906 w 25622"/>
                    <a:gd name="csY1" fmla="*/ 381 h 571"/>
                    <a:gd name="csX2" fmla="*/ 16383 w 25622"/>
                    <a:gd name="csY2" fmla="*/ 191 h 571"/>
                    <a:gd name="csX3" fmla="*/ 25622 w 25622"/>
                    <a:gd name="csY3" fmla="*/ 0 h 5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25622" h="571">
                      <a:moveTo>
                        <a:pt x="0" y="571"/>
                      </a:moveTo>
                      <a:lnTo>
                        <a:pt x="7906" y="381"/>
                      </a:lnTo>
                      <a:lnTo>
                        <a:pt x="16383" y="191"/>
                      </a:lnTo>
                      <a:lnTo>
                        <a:pt x="25622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" name="Freeform: Shape 584">
                  <a:extLst>
                    <a:ext uri="{FF2B5EF4-FFF2-40B4-BE49-F238E27FC236}">
                      <a16:creationId xmlns:a16="http://schemas.microsoft.com/office/drawing/2014/main" id="{D738C892-E8DF-5371-B84D-1271F5F3A27E}"/>
                    </a:ext>
                  </a:extLst>
                </p:cNvPr>
                <p:cNvSpPr/>
                <p:nvPr/>
              </p:nvSpPr>
              <p:spPr>
                <a:xfrm>
                  <a:off x="6289261" y="5675185"/>
                  <a:ext cx="11620" cy="4286"/>
                </a:xfrm>
                <a:custGeom>
                  <a:avLst/>
                  <a:gdLst>
                    <a:gd name="csX0" fmla="*/ 0 w 11620"/>
                    <a:gd name="csY0" fmla="*/ 0 h 4286"/>
                    <a:gd name="csX1" fmla="*/ 11620 w 11620"/>
                    <a:gd name="csY1" fmla="*/ 4286 h 428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1620" h="4286">
                      <a:moveTo>
                        <a:pt x="0" y="0"/>
                      </a:moveTo>
                      <a:lnTo>
                        <a:pt x="11620" y="4286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" name="Freeform: Shape 585">
                  <a:extLst>
                    <a:ext uri="{FF2B5EF4-FFF2-40B4-BE49-F238E27FC236}">
                      <a16:creationId xmlns:a16="http://schemas.microsoft.com/office/drawing/2014/main" id="{AF3E6709-8CA7-FA09-1A56-2F9917116605}"/>
                    </a:ext>
                  </a:extLst>
                </p:cNvPr>
                <p:cNvSpPr/>
                <p:nvPr/>
              </p:nvSpPr>
              <p:spPr>
                <a:xfrm>
                  <a:off x="6300882" y="5675375"/>
                  <a:ext cx="1523" cy="4095"/>
                </a:xfrm>
                <a:custGeom>
                  <a:avLst/>
                  <a:gdLst>
                    <a:gd name="csX0" fmla="*/ 0 w 1523"/>
                    <a:gd name="csY0" fmla="*/ 4096 h 4095"/>
                    <a:gd name="csX1" fmla="*/ 1524 w 1523"/>
                    <a:gd name="csY1" fmla="*/ 0 h 40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523" h="4095">
                      <a:moveTo>
                        <a:pt x="0" y="4096"/>
                      </a:moveTo>
                      <a:lnTo>
                        <a:pt x="1524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:a16="http://schemas.microsoft.com/office/drawing/2014/main" id="{9BEC581A-69CF-B78C-6B1F-BBD450AB130E}"/>
                    </a:ext>
                  </a:extLst>
                </p:cNvPr>
                <p:cNvSpPr/>
                <p:nvPr/>
              </p:nvSpPr>
              <p:spPr>
                <a:xfrm>
                  <a:off x="6300882" y="5675280"/>
                  <a:ext cx="1428" cy="4190"/>
                </a:xfrm>
                <a:custGeom>
                  <a:avLst/>
                  <a:gdLst>
                    <a:gd name="csX0" fmla="*/ 1429 w 1428"/>
                    <a:gd name="csY0" fmla="*/ 0 h 4190"/>
                    <a:gd name="csX1" fmla="*/ 0 w 1428"/>
                    <a:gd name="csY1" fmla="*/ 4191 h 4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428" h="4190">
                      <a:moveTo>
                        <a:pt x="1429" y="0"/>
                      </a:moveTo>
                      <a:lnTo>
                        <a:pt x="0" y="4191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:a16="http://schemas.microsoft.com/office/drawing/2014/main" id="{92E378D4-7570-9AF1-A6B5-5B0D7BDFF06B}"/>
                    </a:ext>
                  </a:extLst>
                </p:cNvPr>
                <p:cNvSpPr/>
                <p:nvPr/>
              </p:nvSpPr>
              <p:spPr>
                <a:xfrm>
                  <a:off x="6228778" y="5675756"/>
                  <a:ext cx="1904" cy="9525"/>
                </a:xfrm>
                <a:custGeom>
                  <a:avLst/>
                  <a:gdLst>
                    <a:gd name="csX0" fmla="*/ 0 w 1904"/>
                    <a:gd name="csY0" fmla="*/ 0 h 9525"/>
                    <a:gd name="csX1" fmla="*/ 1905 w 1904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904" h="9525">
                      <a:moveTo>
                        <a:pt x="0" y="0"/>
                      </a:moveTo>
                      <a:lnTo>
                        <a:pt x="190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9" name="Freeform: Shape 588">
                  <a:extLst>
                    <a:ext uri="{FF2B5EF4-FFF2-40B4-BE49-F238E27FC236}">
                      <a16:creationId xmlns:a16="http://schemas.microsoft.com/office/drawing/2014/main" id="{CE082AD8-A64E-68F4-EB39-89FA402283CB}"/>
                    </a:ext>
                  </a:extLst>
                </p:cNvPr>
                <p:cNvSpPr/>
                <p:nvPr/>
              </p:nvSpPr>
              <p:spPr>
                <a:xfrm>
                  <a:off x="6239350" y="5675185"/>
                  <a:ext cx="26193" cy="476"/>
                </a:xfrm>
                <a:custGeom>
                  <a:avLst/>
                  <a:gdLst>
                    <a:gd name="csX0" fmla="*/ 0 w 26193"/>
                    <a:gd name="csY0" fmla="*/ 476 h 476"/>
                    <a:gd name="csX1" fmla="*/ 26194 w 26193"/>
                    <a:gd name="csY1" fmla="*/ 0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6193" h="476">
                      <a:moveTo>
                        <a:pt x="0" y="476"/>
                      </a:moveTo>
                      <a:lnTo>
                        <a:pt x="26194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" name="Freeform: Shape 589">
                  <a:extLst>
                    <a:ext uri="{FF2B5EF4-FFF2-40B4-BE49-F238E27FC236}">
                      <a16:creationId xmlns:a16="http://schemas.microsoft.com/office/drawing/2014/main" id="{CD8FBD75-574A-5EAB-6361-E05A78DD8448}"/>
                    </a:ext>
                  </a:extLst>
                </p:cNvPr>
                <p:cNvSpPr/>
                <p:nvPr/>
              </p:nvSpPr>
              <p:spPr>
                <a:xfrm>
                  <a:off x="6241446" y="5675756"/>
                  <a:ext cx="2095" cy="9525"/>
                </a:xfrm>
                <a:custGeom>
                  <a:avLst/>
                  <a:gdLst>
                    <a:gd name="csX0" fmla="*/ 2096 w 2095"/>
                    <a:gd name="csY0" fmla="*/ 0 h 9525"/>
                    <a:gd name="csX1" fmla="*/ 0 w 2095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095" h="9525">
                      <a:moveTo>
                        <a:pt x="2096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1" name="Freeform: Shape 590">
                  <a:extLst>
                    <a:ext uri="{FF2B5EF4-FFF2-40B4-BE49-F238E27FC236}">
                      <a16:creationId xmlns:a16="http://schemas.microsoft.com/office/drawing/2014/main" id="{B8A0E4D8-087C-9609-D170-E047B68AE6FE}"/>
                    </a:ext>
                  </a:extLst>
                </p:cNvPr>
                <p:cNvSpPr/>
                <p:nvPr/>
              </p:nvSpPr>
              <p:spPr>
                <a:xfrm>
                  <a:off x="6134480" y="5565838"/>
                  <a:ext cx="285" cy="2095"/>
                </a:xfrm>
                <a:custGeom>
                  <a:avLst/>
                  <a:gdLst>
                    <a:gd name="csX0" fmla="*/ 0 w 285"/>
                    <a:gd name="csY0" fmla="*/ 2095 h 2095"/>
                    <a:gd name="csX1" fmla="*/ 286 w 285"/>
                    <a:gd name="csY1" fmla="*/ 0 h 20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85" h="2095">
                      <a:moveTo>
                        <a:pt x="0" y="2095"/>
                      </a:moveTo>
                      <a:lnTo>
                        <a:pt x="286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2" name="Freeform: Shape 591">
                  <a:extLst>
                    <a:ext uri="{FF2B5EF4-FFF2-40B4-BE49-F238E27FC236}">
                      <a16:creationId xmlns:a16="http://schemas.microsoft.com/office/drawing/2014/main" id="{0D488A69-D262-5AAC-5217-09B1E81A2AB8}"/>
                    </a:ext>
                  </a:extLst>
                </p:cNvPr>
                <p:cNvSpPr/>
                <p:nvPr/>
              </p:nvSpPr>
              <p:spPr>
                <a:xfrm>
                  <a:off x="6329076" y="5504401"/>
                  <a:ext cx="6667" cy="5143"/>
                </a:xfrm>
                <a:custGeom>
                  <a:avLst/>
                  <a:gdLst>
                    <a:gd name="csX0" fmla="*/ 6667 w 6667"/>
                    <a:gd name="csY0" fmla="*/ 5143 h 5143"/>
                    <a:gd name="csX1" fmla="*/ 0 w 6667"/>
                    <a:gd name="csY1" fmla="*/ 0 h 514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667" h="5143">
                      <a:moveTo>
                        <a:pt x="6667" y="5143"/>
                      </a:moveTo>
                      <a:cubicBezTo>
                        <a:pt x="4953" y="2857"/>
                        <a:pt x="2667" y="1048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3" name="Freeform: Shape 592">
                  <a:extLst>
                    <a:ext uri="{FF2B5EF4-FFF2-40B4-BE49-F238E27FC236}">
                      <a16:creationId xmlns:a16="http://schemas.microsoft.com/office/drawing/2014/main" id="{4F12010D-5AD1-2E41-2F2C-48198A6BC3FF}"/>
                    </a:ext>
                  </a:extLst>
                </p:cNvPr>
                <p:cNvSpPr/>
                <p:nvPr/>
              </p:nvSpPr>
              <p:spPr>
                <a:xfrm>
                  <a:off x="6265449" y="5617558"/>
                  <a:ext cx="8286" cy="1333"/>
                </a:xfrm>
                <a:custGeom>
                  <a:avLst/>
                  <a:gdLst>
                    <a:gd name="csX0" fmla="*/ 8287 w 8286"/>
                    <a:gd name="csY0" fmla="*/ 286 h 1333"/>
                    <a:gd name="csX1" fmla="*/ 8096 w 8286"/>
                    <a:gd name="csY1" fmla="*/ 571 h 1333"/>
                    <a:gd name="csX2" fmla="*/ 6287 w 8286"/>
                    <a:gd name="csY2" fmla="*/ 1334 h 1333"/>
                    <a:gd name="csX3" fmla="*/ 3334 w 8286"/>
                    <a:gd name="csY3" fmla="*/ 1048 h 1333"/>
                    <a:gd name="csX4" fmla="*/ 0 w 8286"/>
                    <a:gd name="csY4" fmla="*/ 0 h 133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8286" h="1333">
                      <a:moveTo>
                        <a:pt x="8287" y="286"/>
                      </a:moveTo>
                      <a:lnTo>
                        <a:pt x="8096" y="571"/>
                      </a:lnTo>
                      <a:lnTo>
                        <a:pt x="6287" y="1334"/>
                      </a:lnTo>
                      <a:lnTo>
                        <a:pt x="3334" y="104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4" name="Freeform: Shape 593">
                  <a:extLst>
                    <a:ext uri="{FF2B5EF4-FFF2-40B4-BE49-F238E27FC236}">
                      <a16:creationId xmlns:a16="http://schemas.microsoft.com/office/drawing/2014/main" id="{7548E44A-6A23-7F1A-DAF4-31ECB1DC3330}"/>
                    </a:ext>
                  </a:extLst>
                </p:cNvPr>
                <p:cNvSpPr/>
                <p:nvPr/>
              </p:nvSpPr>
              <p:spPr>
                <a:xfrm>
                  <a:off x="6229254" y="5617558"/>
                  <a:ext cx="36194" cy="57435"/>
                </a:xfrm>
                <a:custGeom>
                  <a:avLst/>
                  <a:gdLst>
                    <a:gd name="csX0" fmla="*/ 36195 w 36194"/>
                    <a:gd name="csY0" fmla="*/ 0 h 57435"/>
                    <a:gd name="csX1" fmla="*/ 28861 w 36194"/>
                    <a:gd name="csY1" fmla="*/ 13240 h 57435"/>
                    <a:gd name="csX2" fmla="*/ 22098 w 36194"/>
                    <a:gd name="csY2" fmla="*/ 25337 h 57435"/>
                    <a:gd name="csX3" fmla="*/ 15811 w 36194"/>
                    <a:gd name="csY3" fmla="*/ 35909 h 57435"/>
                    <a:gd name="csX4" fmla="*/ 10287 w 36194"/>
                    <a:gd name="csY4" fmla="*/ 44673 h 57435"/>
                    <a:gd name="csX5" fmla="*/ 5715 w 36194"/>
                    <a:gd name="csY5" fmla="*/ 51435 h 57435"/>
                    <a:gd name="csX6" fmla="*/ 1905 w 36194"/>
                    <a:gd name="csY6" fmla="*/ 55912 h 57435"/>
                    <a:gd name="csX7" fmla="*/ 0 w 36194"/>
                    <a:gd name="csY7" fmla="*/ 57436 h 5743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36194" h="57435">
                      <a:moveTo>
                        <a:pt x="36195" y="0"/>
                      </a:moveTo>
                      <a:lnTo>
                        <a:pt x="28861" y="13240"/>
                      </a:lnTo>
                      <a:lnTo>
                        <a:pt x="22098" y="25337"/>
                      </a:lnTo>
                      <a:lnTo>
                        <a:pt x="15811" y="35909"/>
                      </a:lnTo>
                      <a:lnTo>
                        <a:pt x="10287" y="44673"/>
                      </a:lnTo>
                      <a:lnTo>
                        <a:pt x="5715" y="51435"/>
                      </a:lnTo>
                      <a:lnTo>
                        <a:pt x="1905" y="55912"/>
                      </a:lnTo>
                      <a:lnTo>
                        <a:pt x="0" y="57436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5" name="Freeform: Shape 594">
                  <a:extLst>
                    <a:ext uri="{FF2B5EF4-FFF2-40B4-BE49-F238E27FC236}">
                      <a16:creationId xmlns:a16="http://schemas.microsoft.com/office/drawing/2014/main" id="{BE980CC8-FF7A-04E7-502A-13658739D7A2}"/>
                    </a:ext>
                  </a:extLst>
                </p:cNvPr>
                <p:cNvSpPr/>
                <p:nvPr/>
              </p:nvSpPr>
              <p:spPr>
                <a:xfrm>
                  <a:off x="6199250" y="5670803"/>
                  <a:ext cx="1333" cy="2857"/>
                </a:xfrm>
                <a:custGeom>
                  <a:avLst/>
                  <a:gdLst>
                    <a:gd name="csX0" fmla="*/ 0 w 1333"/>
                    <a:gd name="csY0" fmla="*/ 0 h 2857"/>
                    <a:gd name="csX1" fmla="*/ 1333 w 1333"/>
                    <a:gd name="csY1" fmla="*/ 2857 h 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333" h="2857">
                      <a:moveTo>
                        <a:pt x="0" y="0"/>
                      </a:moveTo>
                      <a:cubicBezTo>
                        <a:pt x="286" y="1048"/>
                        <a:pt x="762" y="2000"/>
                        <a:pt x="1333" y="2857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6" name="Freeform: Shape 595">
                  <a:extLst>
                    <a:ext uri="{FF2B5EF4-FFF2-40B4-BE49-F238E27FC236}">
                      <a16:creationId xmlns:a16="http://schemas.microsoft.com/office/drawing/2014/main" id="{E9662945-7ACA-E133-377A-11A4A607E058}"/>
                    </a:ext>
                  </a:extLst>
                </p:cNvPr>
                <p:cNvSpPr/>
                <p:nvPr/>
              </p:nvSpPr>
              <p:spPr>
                <a:xfrm>
                  <a:off x="6190582" y="5676994"/>
                  <a:ext cx="6096" cy="2808"/>
                </a:xfrm>
                <a:custGeom>
                  <a:avLst/>
                  <a:gdLst>
                    <a:gd name="csX0" fmla="*/ 0 w 6096"/>
                    <a:gd name="csY0" fmla="*/ 0 h 2808"/>
                    <a:gd name="csX1" fmla="*/ 6096 w 6096"/>
                    <a:gd name="csY1" fmla="*/ 2762 h 280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096" h="2808">
                      <a:moveTo>
                        <a:pt x="0" y="0"/>
                      </a:moveTo>
                      <a:cubicBezTo>
                        <a:pt x="1334" y="2000"/>
                        <a:pt x="3715" y="3048"/>
                        <a:pt x="6096" y="2762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7" name="Freeform: Shape 596">
                  <a:extLst>
                    <a:ext uri="{FF2B5EF4-FFF2-40B4-BE49-F238E27FC236}">
                      <a16:creationId xmlns:a16="http://schemas.microsoft.com/office/drawing/2014/main" id="{291B6CAE-1A5C-BD75-00E1-A8E13B2DF280}"/>
                    </a:ext>
                  </a:extLst>
                </p:cNvPr>
                <p:cNvSpPr/>
                <p:nvPr/>
              </p:nvSpPr>
              <p:spPr>
                <a:xfrm>
                  <a:off x="6531196" y="5617558"/>
                  <a:ext cx="30384" cy="32385"/>
                </a:xfrm>
                <a:custGeom>
                  <a:avLst/>
                  <a:gdLst>
                    <a:gd name="csX0" fmla="*/ 0 w 30384"/>
                    <a:gd name="csY0" fmla="*/ 32385 h 32385"/>
                    <a:gd name="csX1" fmla="*/ 30385 w 30384"/>
                    <a:gd name="csY1" fmla="*/ 0 h 3238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0384" h="32385">
                      <a:moveTo>
                        <a:pt x="0" y="32385"/>
                      </a:moveTo>
                      <a:cubicBezTo>
                        <a:pt x="12097" y="23622"/>
                        <a:pt x="22384" y="12668"/>
                        <a:pt x="30385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8" name="Freeform: Shape 597">
                  <a:extLst>
                    <a:ext uri="{FF2B5EF4-FFF2-40B4-BE49-F238E27FC236}">
                      <a16:creationId xmlns:a16="http://schemas.microsoft.com/office/drawing/2014/main" id="{C290CF00-623E-7797-E22B-E0D205A94BB4}"/>
                    </a:ext>
                  </a:extLst>
                </p:cNvPr>
                <p:cNvSpPr/>
                <p:nvPr/>
              </p:nvSpPr>
              <p:spPr>
                <a:xfrm>
                  <a:off x="6489001" y="5660516"/>
                  <a:ext cx="26003" cy="10572"/>
                </a:xfrm>
                <a:custGeom>
                  <a:avLst/>
                  <a:gdLst>
                    <a:gd name="csX0" fmla="*/ 0 w 26003"/>
                    <a:gd name="csY0" fmla="*/ 10573 h 10572"/>
                    <a:gd name="csX1" fmla="*/ 26003 w 26003"/>
                    <a:gd name="csY1" fmla="*/ 0 h 105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6003" h="10572">
                      <a:moveTo>
                        <a:pt x="0" y="10573"/>
                      </a:moveTo>
                      <a:cubicBezTo>
                        <a:pt x="9239" y="8572"/>
                        <a:pt x="18002" y="4953"/>
                        <a:pt x="26003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9" name="Freeform: Shape 598">
                  <a:extLst>
                    <a:ext uri="{FF2B5EF4-FFF2-40B4-BE49-F238E27FC236}">
                      <a16:creationId xmlns:a16="http://schemas.microsoft.com/office/drawing/2014/main" id="{C53F0BE8-8437-D1E5-EDD4-1589DC94FA91}"/>
                    </a:ext>
                  </a:extLst>
                </p:cNvPr>
                <p:cNvSpPr/>
                <p:nvPr/>
              </p:nvSpPr>
              <p:spPr>
                <a:xfrm>
                  <a:off x="6129908" y="5579649"/>
                  <a:ext cx="3143" cy="190"/>
                </a:xfrm>
                <a:custGeom>
                  <a:avLst/>
                  <a:gdLst>
                    <a:gd name="csX0" fmla="*/ 3143 w 3143"/>
                    <a:gd name="csY0" fmla="*/ 0 h 190"/>
                    <a:gd name="csX1" fmla="*/ 0 w 3143"/>
                    <a:gd name="csY1" fmla="*/ 190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143" h="190">
                      <a:moveTo>
                        <a:pt x="3143" y="0"/>
                      </a:moveTo>
                      <a:lnTo>
                        <a:pt x="0" y="19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0" name="Freeform: Shape 599">
                  <a:extLst>
                    <a:ext uri="{FF2B5EF4-FFF2-40B4-BE49-F238E27FC236}">
                      <a16:creationId xmlns:a16="http://schemas.microsoft.com/office/drawing/2014/main" id="{0EBE5035-6715-82A1-283D-9AE9A8DBB292}"/>
                    </a:ext>
                  </a:extLst>
                </p:cNvPr>
                <p:cNvSpPr/>
                <p:nvPr/>
              </p:nvSpPr>
              <p:spPr>
                <a:xfrm>
                  <a:off x="6334219" y="5579458"/>
                  <a:ext cx="3333" cy="95"/>
                </a:xfrm>
                <a:custGeom>
                  <a:avLst/>
                  <a:gdLst>
                    <a:gd name="csX0" fmla="*/ 3334 w 3333"/>
                    <a:gd name="csY0" fmla="*/ 95 h 95"/>
                    <a:gd name="csX1" fmla="*/ 0 w 3333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333" h="95">
                      <a:moveTo>
                        <a:pt x="3334" y="95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1" name="Freeform: Shape 600">
                  <a:extLst>
                    <a:ext uri="{FF2B5EF4-FFF2-40B4-BE49-F238E27FC236}">
                      <a16:creationId xmlns:a16="http://schemas.microsoft.com/office/drawing/2014/main" id="{DFEBC374-F062-4B60-5537-5D84CCFA5CA7}"/>
                    </a:ext>
                  </a:extLst>
                </p:cNvPr>
                <p:cNvSpPr/>
                <p:nvPr/>
              </p:nvSpPr>
              <p:spPr>
                <a:xfrm>
                  <a:off x="6009703" y="5675280"/>
                  <a:ext cx="7810" cy="476"/>
                </a:xfrm>
                <a:custGeom>
                  <a:avLst/>
                  <a:gdLst>
                    <a:gd name="csX0" fmla="*/ 0 w 7810"/>
                    <a:gd name="csY0" fmla="*/ 0 h 476"/>
                    <a:gd name="csX1" fmla="*/ 7810 w 7810"/>
                    <a:gd name="csY1" fmla="*/ 476 h 4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810" h="476">
                      <a:moveTo>
                        <a:pt x="0" y="0"/>
                      </a:moveTo>
                      <a:lnTo>
                        <a:pt x="7810" y="476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2" name="Freeform: Shape 601">
                  <a:extLst>
                    <a:ext uri="{FF2B5EF4-FFF2-40B4-BE49-F238E27FC236}">
                      <a16:creationId xmlns:a16="http://schemas.microsoft.com/office/drawing/2014/main" id="{81016E3F-20C1-A0BD-AD88-46E17D84DA24}"/>
                    </a:ext>
                  </a:extLst>
                </p:cNvPr>
                <p:cNvSpPr/>
                <p:nvPr/>
              </p:nvSpPr>
              <p:spPr>
                <a:xfrm>
                  <a:off x="6488905" y="5663183"/>
                  <a:ext cx="5524" cy="8001"/>
                </a:xfrm>
                <a:custGeom>
                  <a:avLst/>
                  <a:gdLst>
                    <a:gd name="csX0" fmla="*/ 0 w 5524"/>
                    <a:gd name="csY0" fmla="*/ 8001 h 8001"/>
                    <a:gd name="csX1" fmla="*/ 5524 w 5524"/>
                    <a:gd name="csY1" fmla="*/ 0 h 800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524" h="8001">
                      <a:moveTo>
                        <a:pt x="0" y="8001"/>
                      </a:moveTo>
                      <a:cubicBezTo>
                        <a:pt x="2477" y="5810"/>
                        <a:pt x="4286" y="3048"/>
                        <a:pt x="5524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3" name="Freeform: Shape 602">
                  <a:extLst>
                    <a:ext uri="{FF2B5EF4-FFF2-40B4-BE49-F238E27FC236}">
                      <a16:creationId xmlns:a16="http://schemas.microsoft.com/office/drawing/2014/main" id="{7B0047A0-AF8A-DBA5-3678-E8B8135E64C6}"/>
                    </a:ext>
                  </a:extLst>
                </p:cNvPr>
                <p:cNvSpPr/>
                <p:nvPr/>
              </p:nvSpPr>
              <p:spPr>
                <a:xfrm>
                  <a:off x="6539102" y="5623940"/>
                  <a:ext cx="3529" cy="13144"/>
                </a:xfrm>
                <a:custGeom>
                  <a:avLst/>
                  <a:gdLst>
                    <a:gd name="csX0" fmla="*/ 0 w 3529"/>
                    <a:gd name="csY0" fmla="*/ 13145 h 13144"/>
                    <a:gd name="csX1" fmla="*/ 3524 w 3529"/>
                    <a:gd name="csY1" fmla="*/ 0 h 1314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529" h="13144">
                      <a:moveTo>
                        <a:pt x="0" y="13145"/>
                      </a:moveTo>
                      <a:cubicBezTo>
                        <a:pt x="2381" y="9144"/>
                        <a:pt x="3620" y="4572"/>
                        <a:pt x="3524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4" name="Freeform: Shape 603">
                  <a:extLst>
                    <a:ext uri="{FF2B5EF4-FFF2-40B4-BE49-F238E27FC236}">
                      <a16:creationId xmlns:a16="http://schemas.microsoft.com/office/drawing/2014/main" id="{9784AF18-4461-8F41-08B9-6073E3D092A1}"/>
                    </a:ext>
                  </a:extLst>
                </p:cNvPr>
                <p:cNvSpPr/>
                <p:nvPr/>
              </p:nvSpPr>
              <p:spPr>
                <a:xfrm>
                  <a:off x="6061233" y="5564028"/>
                  <a:ext cx="9334" cy="22288"/>
                </a:xfrm>
                <a:custGeom>
                  <a:avLst/>
                  <a:gdLst>
                    <a:gd name="csX0" fmla="*/ 8953 w 9334"/>
                    <a:gd name="csY0" fmla="*/ 22288 h 22288"/>
                    <a:gd name="csX1" fmla="*/ 9334 w 9334"/>
                    <a:gd name="csY1" fmla="*/ 21812 h 22288"/>
                    <a:gd name="csX2" fmla="*/ 8477 w 9334"/>
                    <a:gd name="csY2" fmla="*/ 16859 h 22288"/>
                    <a:gd name="csX3" fmla="*/ 5143 w 9334"/>
                    <a:gd name="csY3" fmla="*/ 9620 h 22288"/>
                    <a:gd name="csX4" fmla="*/ 0 w 9334"/>
                    <a:gd name="csY4" fmla="*/ 0 h 2228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9334" h="22288">
                      <a:moveTo>
                        <a:pt x="8953" y="22288"/>
                      </a:moveTo>
                      <a:lnTo>
                        <a:pt x="9334" y="21812"/>
                      </a:lnTo>
                      <a:lnTo>
                        <a:pt x="8477" y="16859"/>
                      </a:lnTo>
                      <a:lnTo>
                        <a:pt x="5143" y="962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5" name="Freeform: Shape 604">
                  <a:extLst>
                    <a:ext uri="{FF2B5EF4-FFF2-40B4-BE49-F238E27FC236}">
                      <a16:creationId xmlns:a16="http://schemas.microsoft.com/office/drawing/2014/main" id="{C7616CB4-B9D2-8B52-6551-8ECC6C249FB5}"/>
                    </a:ext>
                  </a:extLst>
                </p:cNvPr>
                <p:cNvSpPr/>
                <p:nvPr/>
              </p:nvSpPr>
              <p:spPr>
                <a:xfrm>
                  <a:off x="6032562" y="5668232"/>
                  <a:ext cx="4381" cy="761"/>
                </a:xfrm>
                <a:custGeom>
                  <a:avLst/>
                  <a:gdLst>
                    <a:gd name="csX0" fmla="*/ 0 w 4381"/>
                    <a:gd name="csY0" fmla="*/ 762 h 761"/>
                    <a:gd name="csX1" fmla="*/ 4382 w 4381"/>
                    <a:gd name="csY1" fmla="*/ 0 h 76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381" h="761">
                      <a:moveTo>
                        <a:pt x="0" y="762"/>
                      </a:moveTo>
                      <a:cubicBezTo>
                        <a:pt x="1524" y="762"/>
                        <a:pt x="3048" y="571"/>
                        <a:pt x="4382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6" name="Freeform: Shape 605">
                  <a:extLst>
                    <a:ext uri="{FF2B5EF4-FFF2-40B4-BE49-F238E27FC236}">
                      <a16:creationId xmlns:a16="http://schemas.microsoft.com/office/drawing/2014/main" id="{EA57D23B-E09F-1177-266F-BE48C78C31C4}"/>
                    </a:ext>
                  </a:extLst>
                </p:cNvPr>
                <p:cNvSpPr/>
                <p:nvPr/>
              </p:nvSpPr>
              <p:spPr>
                <a:xfrm>
                  <a:off x="6334219" y="5579458"/>
                  <a:ext cx="3714" cy="95"/>
                </a:xfrm>
                <a:custGeom>
                  <a:avLst/>
                  <a:gdLst>
                    <a:gd name="csX0" fmla="*/ 0 w 3714"/>
                    <a:gd name="csY0" fmla="*/ 0 h 95"/>
                    <a:gd name="csX1" fmla="*/ 2762 w 3714"/>
                    <a:gd name="csY1" fmla="*/ 0 h 95"/>
                    <a:gd name="csX2" fmla="*/ 3715 w 3714"/>
                    <a:gd name="csY2" fmla="*/ 95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3714" h="95">
                      <a:moveTo>
                        <a:pt x="0" y="0"/>
                      </a:moveTo>
                      <a:lnTo>
                        <a:pt x="2762" y="0"/>
                      </a:lnTo>
                      <a:lnTo>
                        <a:pt x="3715" y="95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7" name="Freeform: Shape 606">
                  <a:extLst>
                    <a:ext uri="{FF2B5EF4-FFF2-40B4-BE49-F238E27FC236}">
                      <a16:creationId xmlns:a16="http://schemas.microsoft.com/office/drawing/2014/main" id="{3DC6D74E-B4BF-6A30-F18F-6A2D11D3A6FE}"/>
                    </a:ext>
                  </a:extLst>
                </p:cNvPr>
                <p:cNvSpPr/>
                <p:nvPr/>
              </p:nvSpPr>
              <p:spPr>
                <a:xfrm>
                  <a:off x="6347935" y="5587840"/>
                  <a:ext cx="5238" cy="5715"/>
                </a:xfrm>
                <a:custGeom>
                  <a:avLst/>
                  <a:gdLst>
                    <a:gd name="csX0" fmla="*/ 5239 w 5238"/>
                    <a:gd name="csY0" fmla="*/ 0 h 5715"/>
                    <a:gd name="csX1" fmla="*/ 0 w 5238"/>
                    <a:gd name="csY1" fmla="*/ 5715 h 571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238" h="5715">
                      <a:moveTo>
                        <a:pt x="5239" y="0"/>
                      </a:moveTo>
                      <a:cubicBezTo>
                        <a:pt x="2858" y="1238"/>
                        <a:pt x="953" y="3238"/>
                        <a:pt x="0" y="5715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8" name="Freeform: Shape 607">
                  <a:extLst>
                    <a:ext uri="{FF2B5EF4-FFF2-40B4-BE49-F238E27FC236}">
                      <a16:creationId xmlns:a16="http://schemas.microsoft.com/office/drawing/2014/main" id="{53B743C5-976C-2709-D1C8-600B6FED9ED2}"/>
                    </a:ext>
                  </a:extLst>
                </p:cNvPr>
                <p:cNvSpPr/>
                <p:nvPr/>
              </p:nvSpPr>
              <p:spPr>
                <a:xfrm>
                  <a:off x="6026276" y="5668993"/>
                  <a:ext cx="6191" cy="6000"/>
                </a:xfrm>
                <a:custGeom>
                  <a:avLst/>
                  <a:gdLst>
                    <a:gd name="csX0" fmla="*/ 0 w 6191"/>
                    <a:gd name="csY0" fmla="*/ 6001 h 6000"/>
                    <a:gd name="csX1" fmla="*/ 6191 w 6191"/>
                    <a:gd name="csY1" fmla="*/ 0 h 60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191" h="6000">
                      <a:moveTo>
                        <a:pt x="0" y="6001"/>
                      </a:moveTo>
                      <a:cubicBezTo>
                        <a:pt x="2953" y="5144"/>
                        <a:pt x="5239" y="2953"/>
                        <a:pt x="6191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9" name="Freeform: Shape 608">
                  <a:extLst>
                    <a:ext uri="{FF2B5EF4-FFF2-40B4-BE49-F238E27FC236}">
                      <a16:creationId xmlns:a16="http://schemas.microsoft.com/office/drawing/2014/main" id="{1F383A26-024D-D748-B9F1-AB24A745AA60}"/>
                    </a:ext>
                  </a:extLst>
                </p:cNvPr>
                <p:cNvSpPr/>
                <p:nvPr/>
              </p:nvSpPr>
              <p:spPr>
                <a:xfrm>
                  <a:off x="6007131" y="5675756"/>
                  <a:ext cx="14858" cy="5047"/>
                </a:xfrm>
                <a:custGeom>
                  <a:avLst/>
                  <a:gdLst>
                    <a:gd name="csX0" fmla="*/ 0 w 14858"/>
                    <a:gd name="csY0" fmla="*/ 5048 h 5047"/>
                    <a:gd name="csX1" fmla="*/ 14859 w 14858"/>
                    <a:gd name="csY1" fmla="*/ 0 h 504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4858" h="5047">
                      <a:moveTo>
                        <a:pt x="0" y="5048"/>
                      </a:moveTo>
                      <a:cubicBezTo>
                        <a:pt x="5334" y="5048"/>
                        <a:pt x="10573" y="3238"/>
                        <a:pt x="14859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0" name="Freeform: Shape 609">
                  <a:extLst>
                    <a:ext uri="{FF2B5EF4-FFF2-40B4-BE49-F238E27FC236}">
                      <a16:creationId xmlns:a16="http://schemas.microsoft.com/office/drawing/2014/main" id="{8FF8FEF9-1816-5F20-F41E-91A8F87D3CCB}"/>
                    </a:ext>
                  </a:extLst>
                </p:cNvPr>
                <p:cNvSpPr/>
                <p:nvPr/>
              </p:nvSpPr>
              <p:spPr>
                <a:xfrm>
                  <a:off x="6068377" y="5591079"/>
                  <a:ext cx="36194" cy="1789"/>
                </a:xfrm>
                <a:custGeom>
                  <a:avLst/>
                  <a:gdLst>
                    <a:gd name="csX0" fmla="*/ 0 w 36194"/>
                    <a:gd name="csY0" fmla="*/ 286 h 1789"/>
                    <a:gd name="csX1" fmla="*/ 36195 w 36194"/>
                    <a:gd name="csY1" fmla="*/ 0 h 178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6194" h="1789">
                      <a:moveTo>
                        <a:pt x="0" y="286"/>
                      </a:moveTo>
                      <a:cubicBezTo>
                        <a:pt x="12001" y="2381"/>
                        <a:pt x="24193" y="2286"/>
                        <a:pt x="36195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1" name="Freeform: Shape 610">
                  <a:extLst>
                    <a:ext uri="{FF2B5EF4-FFF2-40B4-BE49-F238E27FC236}">
                      <a16:creationId xmlns:a16="http://schemas.microsoft.com/office/drawing/2014/main" id="{6D44003A-027F-44DC-FD96-593B51D3E345}"/>
                    </a:ext>
                  </a:extLst>
                </p:cNvPr>
                <p:cNvSpPr/>
                <p:nvPr/>
              </p:nvSpPr>
              <p:spPr>
                <a:xfrm>
                  <a:off x="6104572" y="5586507"/>
                  <a:ext cx="25622" cy="4572"/>
                </a:xfrm>
                <a:custGeom>
                  <a:avLst/>
                  <a:gdLst>
                    <a:gd name="csX0" fmla="*/ 25622 w 25622"/>
                    <a:gd name="csY0" fmla="*/ 0 h 4572"/>
                    <a:gd name="csX1" fmla="*/ 0 w 25622"/>
                    <a:gd name="csY1" fmla="*/ 4572 h 45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5622" h="4572">
                      <a:moveTo>
                        <a:pt x="25622" y="0"/>
                      </a:moveTo>
                      <a:lnTo>
                        <a:pt x="0" y="4572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2" name="Freeform: Shape 611">
                  <a:extLst>
                    <a:ext uri="{FF2B5EF4-FFF2-40B4-BE49-F238E27FC236}">
                      <a16:creationId xmlns:a16="http://schemas.microsoft.com/office/drawing/2014/main" id="{803E16D4-A2EF-E78F-3A81-0D4A8002BDCD}"/>
                    </a:ext>
                  </a:extLst>
                </p:cNvPr>
                <p:cNvSpPr/>
                <p:nvPr/>
              </p:nvSpPr>
              <p:spPr>
                <a:xfrm>
                  <a:off x="6111906" y="5642038"/>
                  <a:ext cx="16573" cy="6096"/>
                </a:xfrm>
                <a:custGeom>
                  <a:avLst/>
                  <a:gdLst>
                    <a:gd name="csX0" fmla="*/ 0 w 16573"/>
                    <a:gd name="csY0" fmla="*/ 6096 h 6096"/>
                    <a:gd name="csX1" fmla="*/ 16574 w 16573"/>
                    <a:gd name="csY1" fmla="*/ 0 h 609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6573" h="6096">
                      <a:moveTo>
                        <a:pt x="0" y="6096"/>
                      </a:moveTo>
                      <a:lnTo>
                        <a:pt x="16574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3" name="Freeform: Shape 612">
                  <a:extLst>
                    <a:ext uri="{FF2B5EF4-FFF2-40B4-BE49-F238E27FC236}">
                      <a16:creationId xmlns:a16="http://schemas.microsoft.com/office/drawing/2014/main" id="{7F0E0B00-0E68-E864-2564-98E7B161F8BF}"/>
                    </a:ext>
                  </a:extLst>
                </p:cNvPr>
                <p:cNvSpPr/>
                <p:nvPr/>
              </p:nvSpPr>
              <p:spPr>
                <a:xfrm>
                  <a:off x="6038278" y="5648134"/>
                  <a:ext cx="73628" cy="17335"/>
                </a:xfrm>
                <a:custGeom>
                  <a:avLst/>
                  <a:gdLst>
                    <a:gd name="csX0" fmla="*/ 0 w 73628"/>
                    <a:gd name="csY0" fmla="*/ 17335 h 17335"/>
                    <a:gd name="csX1" fmla="*/ 73628 w 73628"/>
                    <a:gd name="csY1" fmla="*/ 0 h 1733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3628" h="17335">
                      <a:moveTo>
                        <a:pt x="0" y="17335"/>
                      </a:moveTo>
                      <a:cubicBezTo>
                        <a:pt x="25051" y="14097"/>
                        <a:pt x="49721" y="8286"/>
                        <a:pt x="73628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4" name="Freeform: Shape 613">
                  <a:extLst>
                    <a:ext uri="{FF2B5EF4-FFF2-40B4-BE49-F238E27FC236}">
                      <a16:creationId xmlns:a16="http://schemas.microsoft.com/office/drawing/2014/main" id="{DDBC81BD-9AE3-AA71-1D24-C156CE8058C4}"/>
                    </a:ext>
                  </a:extLst>
                </p:cNvPr>
                <p:cNvSpPr/>
                <p:nvPr/>
              </p:nvSpPr>
              <p:spPr>
                <a:xfrm>
                  <a:off x="6091522" y="5579649"/>
                  <a:ext cx="6191" cy="190"/>
                </a:xfrm>
                <a:custGeom>
                  <a:avLst/>
                  <a:gdLst>
                    <a:gd name="csX0" fmla="*/ 0 w 6191"/>
                    <a:gd name="csY0" fmla="*/ 190 h 190"/>
                    <a:gd name="csX1" fmla="*/ 6191 w 6191"/>
                    <a:gd name="csY1" fmla="*/ 0 h 1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191" h="190">
                      <a:moveTo>
                        <a:pt x="0" y="190"/>
                      </a:moveTo>
                      <a:lnTo>
                        <a:pt x="6191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5" name="Freeform: Shape 614">
                  <a:extLst>
                    <a:ext uri="{FF2B5EF4-FFF2-40B4-BE49-F238E27FC236}">
                      <a16:creationId xmlns:a16="http://schemas.microsoft.com/office/drawing/2014/main" id="{155BA95F-566D-52AE-7E15-3B5D861E7500}"/>
                    </a:ext>
                  </a:extLst>
                </p:cNvPr>
                <p:cNvSpPr/>
                <p:nvPr/>
              </p:nvSpPr>
              <p:spPr>
                <a:xfrm>
                  <a:off x="6304787" y="5580125"/>
                  <a:ext cx="41624" cy="8572"/>
                </a:xfrm>
                <a:custGeom>
                  <a:avLst/>
                  <a:gdLst>
                    <a:gd name="csX0" fmla="*/ 41624 w 41624"/>
                    <a:gd name="csY0" fmla="*/ 8572 h 8572"/>
                    <a:gd name="csX1" fmla="*/ 0 w 41624"/>
                    <a:gd name="csY1" fmla="*/ 0 h 85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1624" h="8572">
                      <a:moveTo>
                        <a:pt x="41624" y="8572"/>
                      </a:moveTo>
                      <a:cubicBezTo>
                        <a:pt x="27908" y="5144"/>
                        <a:pt x="14002" y="2286"/>
                        <a:pt x="0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6" name="Freeform: Shape 615">
                  <a:extLst>
                    <a:ext uri="{FF2B5EF4-FFF2-40B4-BE49-F238E27FC236}">
                      <a16:creationId xmlns:a16="http://schemas.microsoft.com/office/drawing/2014/main" id="{D624EFD0-3C8E-DC31-0CAA-59E6C1CB6371}"/>
                    </a:ext>
                  </a:extLst>
                </p:cNvPr>
                <p:cNvSpPr/>
                <p:nvPr/>
              </p:nvSpPr>
              <p:spPr>
                <a:xfrm>
                  <a:off x="6262687" y="5636608"/>
                  <a:ext cx="4667" cy="1143"/>
                </a:xfrm>
                <a:custGeom>
                  <a:avLst/>
                  <a:gdLst>
                    <a:gd name="csX0" fmla="*/ 0 w 4667"/>
                    <a:gd name="csY0" fmla="*/ 0 h 1143"/>
                    <a:gd name="csX1" fmla="*/ 4667 w 4667"/>
                    <a:gd name="csY1" fmla="*/ 1143 h 114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4667" h="1143">
                      <a:moveTo>
                        <a:pt x="0" y="0"/>
                      </a:moveTo>
                      <a:lnTo>
                        <a:pt x="4667" y="1143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7" name="Freeform: Shape 616">
                  <a:extLst>
                    <a:ext uri="{FF2B5EF4-FFF2-40B4-BE49-F238E27FC236}">
                      <a16:creationId xmlns:a16="http://schemas.microsoft.com/office/drawing/2014/main" id="{A52649E6-7E89-1392-6A2D-642F52A4DE54}"/>
                    </a:ext>
                  </a:extLst>
                </p:cNvPr>
                <p:cNvSpPr/>
                <p:nvPr/>
              </p:nvSpPr>
              <p:spPr>
                <a:xfrm>
                  <a:off x="6302596" y="5648038"/>
                  <a:ext cx="2857" cy="857"/>
                </a:xfrm>
                <a:custGeom>
                  <a:avLst/>
                  <a:gdLst>
                    <a:gd name="csX0" fmla="*/ 2858 w 2857"/>
                    <a:gd name="csY0" fmla="*/ 857 h 857"/>
                    <a:gd name="csX1" fmla="*/ 1333 w 2857"/>
                    <a:gd name="csY1" fmla="*/ 381 h 857"/>
                    <a:gd name="csX2" fmla="*/ 0 w 2857"/>
                    <a:gd name="csY2" fmla="*/ 0 h 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857" h="857">
                      <a:moveTo>
                        <a:pt x="2858" y="857"/>
                      </a:moveTo>
                      <a:lnTo>
                        <a:pt x="1333" y="38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8" name="Freeform: Shape 617">
                  <a:extLst>
                    <a:ext uri="{FF2B5EF4-FFF2-40B4-BE49-F238E27FC236}">
                      <a16:creationId xmlns:a16="http://schemas.microsoft.com/office/drawing/2014/main" id="{372F776B-BA73-CD6D-6F0C-F13C11774BDF}"/>
                    </a:ext>
                  </a:extLst>
                </p:cNvPr>
                <p:cNvSpPr/>
                <p:nvPr/>
              </p:nvSpPr>
              <p:spPr>
                <a:xfrm>
                  <a:off x="6342697" y="5655849"/>
                  <a:ext cx="1714" cy="9525"/>
                </a:xfrm>
                <a:custGeom>
                  <a:avLst/>
                  <a:gdLst>
                    <a:gd name="csX0" fmla="*/ 0 w 1714"/>
                    <a:gd name="csY0" fmla="*/ 0 h 9525"/>
                    <a:gd name="csX1" fmla="*/ 1715 w 1714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714" h="9525">
                      <a:moveTo>
                        <a:pt x="0" y="0"/>
                      </a:moveTo>
                      <a:lnTo>
                        <a:pt x="1715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9" name="Freeform: Shape 618">
                  <a:extLst>
                    <a:ext uri="{FF2B5EF4-FFF2-40B4-BE49-F238E27FC236}">
                      <a16:creationId xmlns:a16="http://schemas.microsoft.com/office/drawing/2014/main" id="{02623746-5933-2BAC-523D-9A2A327A4BF1}"/>
                    </a:ext>
                  </a:extLst>
                </p:cNvPr>
                <p:cNvSpPr/>
                <p:nvPr/>
              </p:nvSpPr>
              <p:spPr>
                <a:xfrm>
                  <a:off x="6304025" y="5645467"/>
                  <a:ext cx="666" cy="1809"/>
                </a:xfrm>
                <a:custGeom>
                  <a:avLst/>
                  <a:gdLst>
                    <a:gd name="csX0" fmla="*/ 667 w 666"/>
                    <a:gd name="csY0" fmla="*/ 1810 h 1809"/>
                    <a:gd name="csX1" fmla="*/ 0 w 666"/>
                    <a:gd name="csY1" fmla="*/ 0 h 180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666" h="1809">
                      <a:moveTo>
                        <a:pt x="667" y="181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0" name="Freeform: Shape 619">
                  <a:extLst>
                    <a:ext uri="{FF2B5EF4-FFF2-40B4-BE49-F238E27FC236}">
                      <a16:creationId xmlns:a16="http://schemas.microsoft.com/office/drawing/2014/main" id="{94E7C6CF-9FE9-0621-4CFE-512C6DB11C0D}"/>
                    </a:ext>
                  </a:extLst>
                </p:cNvPr>
                <p:cNvSpPr/>
                <p:nvPr/>
              </p:nvSpPr>
              <p:spPr>
                <a:xfrm>
                  <a:off x="6119335" y="5654706"/>
                  <a:ext cx="3619" cy="1143"/>
                </a:xfrm>
                <a:custGeom>
                  <a:avLst/>
                  <a:gdLst>
                    <a:gd name="csX0" fmla="*/ 3620 w 3619"/>
                    <a:gd name="csY0" fmla="*/ 0 h 1143"/>
                    <a:gd name="csX1" fmla="*/ 0 w 3619"/>
                    <a:gd name="csY1" fmla="*/ 1143 h 114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619" h="1143">
                      <a:moveTo>
                        <a:pt x="3620" y="0"/>
                      </a:moveTo>
                      <a:lnTo>
                        <a:pt x="0" y="1143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1" name="Freeform: Shape 620">
                  <a:extLst>
                    <a:ext uri="{FF2B5EF4-FFF2-40B4-BE49-F238E27FC236}">
                      <a16:creationId xmlns:a16="http://schemas.microsoft.com/office/drawing/2014/main" id="{A6B52C53-29C7-83F0-C7F5-59962CF73817}"/>
                    </a:ext>
                  </a:extLst>
                </p:cNvPr>
                <p:cNvSpPr/>
                <p:nvPr/>
              </p:nvSpPr>
              <p:spPr>
                <a:xfrm>
                  <a:off x="6340315" y="5659754"/>
                  <a:ext cx="7048" cy="2000"/>
                </a:xfrm>
                <a:custGeom>
                  <a:avLst/>
                  <a:gdLst>
                    <a:gd name="csX0" fmla="*/ 7048 w 7048"/>
                    <a:gd name="csY0" fmla="*/ 2000 h 2000"/>
                    <a:gd name="csX1" fmla="*/ 0 w 7048"/>
                    <a:gd name="csY1" fmla="*/ 0 h 20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7048" h="2000">
                      <a:moveTo>
                        <a:pt x="7048" y="200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2" name="Freeform: Shape 621">
                  <a:extLst>
                    <a:ext uri="{FF2B5EF4-FFF2-40B4-BE49-F238E27FC236}">
                      <a16:creationId xmlns:a16="http://schemas.microsoft.com/office/drawing/2014/main" id="{CCD17E6A-A5AE-E2A1-5475-C450F550F0BD}"/>
                    </a:ext>
                  </a:extLst>
                </p:cNvPr>
                <p:cNvSpPr/>
                <p:nvPr/>
              </p:nvSpPr>
              <p:spPr>
                <a:xfrm>
                  <a:off x="6119335" y="5655849"/>
                  <a:ext cx="3143" cy="9525"/>
                </a:xfrm>
                <a:custGeom>
                  <a:avLst/>
                  <a:gdLst>
                    <a:gd name="csX0" fmla="*/ 0 w 3143"/>
                    <a:gd name="csY0" fmla="*/ 0 h 9525"/>
                    <a:gd name="csX1" fmla="*/ 3143 w 3143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143" h="9525">
                      <a:moveTo>
                        <a:pt x="0" y="0"/>
                      </a:moveTo>
                      <a:lnTo>
                        <a:pt x="3143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3" name="Freeform: Shape 622">
                  <a:extLst>
                    <a:ext uri="{FF2B5EF4-FFF2-40B4-BE49-F238E27FC236}">
                      <a16:creationId xmlns:a16="http://schemas.microsoft.com/office/drawing/2014/main" id="{1A99D0E7-548E-D64D-8F2D-90A7D7980CD6}"/>
                    </a:ext>
                  </a:extLst>
                </p:cNvPr>
                <p:cNvSpPr/>
                <p:nvPr/>
              </p:nvSpPr>
              <p:spPr>
                <a:xfrm>
                  <a:off x="6024657" y="5675185"/>
                  <a:ext cx="12954" cy="9525"/>
                </a:xfrm>
                <a:custGeom>
                  <a:avLst/>
                  <a:gdLst>
                    <a:gd name="csX0" fmla="*/ 12954 w 12954"/>
                    <a:gd name="csY0" fmla="*/ 0 h 9525"/>
                    <a:gd name="csX1" fmla="*/ 0 w 12954"/>
                    <a:gd name="csY1" fmla="*/ 0 h 95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12954" h="9525">
                      <a:moveTo>
                        <a:pt x="12954" y="0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4" name="Freeform: Shape 623">
                  <a:extLst>
                    <a:ext uri="{FF2B5EF4-FFF2-40B4-BE49-F238E27FC236}">
                      <a16:creationId xmlns:a16="http://schemas.microsoft.com/office/drawing/2014/main" id="{081373DF-8A05-9F26-693E-436579ABA2B9}"/>
                    </a:ext>
                  </a:extLst>
                </p:cNvPr>
                <p:cNvSpPr/>
                <p:nvPr/>
              </p:nvSpPr>
              <p:spPr>
                <a:xfrm>
                  <a:off x="6026657" y="5655849"/>
                  <a:ext cx="92678" cy="18955"/>
                </a:xfrm>
                <a:custGeom>
                  <a:avLst/>
                  <a:gdLst>
                    <a:gd name="csX0" fmla="*/ 0 w 92678"/>
                    <a:gd name="csY0" fmla="*/ 18955 h 18955"/>
                    <a:gd name="csX1" fmla="*/ 92678 w 92678"/>
                    <a:gd name="csY1" fmla="*/ 0 h 189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2678" h="18955">
                      <a:moveTo>
                        <a:pt x="0" y="18955"/>
                      </a:moveTo>
                      <a:cubicBezTo>
                        <a:pt x="31433" y="15716"/>
                        <a:pt x="62484" y="9335"/>
                        <a:pt x="92678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5" name="Freeform: Shape 624">
                  <a:extLst>
                    <a:ext uri="{FF2B5EF4-FFF2-40B4-BE49-F238E27FC236}">
                      <a16:creationId xmlns:a16="http://schemas.microsoft.com/office/drawing/2014/main" id="{20A87226-0EB2-6DB9-939F-8C190451A24C}"/>
                    </a:ext>
                  </a:extLst>
                </p:cNvPr>
                <p:cNvSpPr/>
                <p:nvPr/>
              </p:nvSpPr>
              <p:spPr>
                <a:xfrm>
                  <a:off x="6020752" y="5680042"/>
                  <a:ext cx="3047" cy="666"/>
                </a:xfrm>
                <a:custGeom>
                  <a:avLst/>
                  <a:gdLst>
                    <a:gd name="csX0" fmla="*/ 0 w 3047"/>
                    <a:gd name="csY0" fmla="*/ 0 h 666"/>
                    <a:gd name="csX1" fmla="*/ 1333 w 3047"/>
                    <a:gd name="csY1" fmla="*/ 381 h 666"/>
                    <a:gd name="csX2" fmla="*/ 3048 w 3047"/>
                    <a:gd name="csY2" fmla="*/ 667 h 6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3047" h="666">
                      <a:moveTo>
                        <a:pt x="0" y="0"/>
                      </a:moveTo>
                      <a:lnTo>
                        <a:pt x="1333" y="381"/>
                      </a:lnTo>
                      <a:lnTo>
                        <a:pt x="3048" y="667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6" name="Freeform: Shape 625">
                  <a:extLst>
                    <a:ext uri="{FF2B5EF4-FFF2-40B4-BE49-F238E27FC236}">
                      <a16:creationId xmlns:a16="http://schemas.microsoft.com/office/drawing/2014/main" id="{7A1BA1CB-A038-A628-1F01-94C1658668C7}"/>
                    </a:ext>
                  </a:extLst>
                </p:cNvPr>
                <p:cNvSpPr/>
                <p:nvPr/>
              </p:nvSpPr>
              <p:spPr>
                <a:xfrm>
                  <a:off x="6083045" y="5676137"/>
                  <a:ext cx="3333" cy="1905"/>
                </a:xfrm>
                <a:custGeom>
                  <a:avLst/>
                  <a:gdLst>
                    <a:gd name="csX0" fmla="*/ 0 w 3333"/>
                    <a:gd name="csY0" fmla="*/ 0 h 1905"/>
                    <a:gd name="csX1" fmla="*/ 3334 w 3333"/>
                    <a:gd name="csY1" fmla="*/ 1905 h 190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3333" h="1905">
                      <a:moveTo>
                        <a:pt x="0" y="0"/>
                      </a:moveTo>
                      <a:lnTo>
                        <a:pt x="3334" y="1905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7" name="Freeform: Shape 626">
                  <a:extLst>
                    <a:ext uri="{FF2B5EF4-FFF2-40B4-BE49-F238E27FC236}">
                      <a16:creationId xmlns:a16="http://schemas.microsoft.com/office/drawing/2014/main" id="{9662159F-158D-369F-CCD1-1043FD1AEB14}"/>
                    </a:ext>
                  </a:extLst>
                </p:cNvPr>
                <p:cNvSpPr/>
                <p:nvPr/>
              </p:nvSpPr>
              <p:spPr>
                <a:xfrm>
                  <a:off x="6300215" y="5651086"/>
                  <a:ext cx="952" cy="23717"/>
                </a:xfrm>
                <a:custGeom>
                  <a:avLst/>
                  <a:gdLst>
                    <a:gd name="csX0" fmla="*/ 0 w 952"/>
                    <a:gd name="csY0" fmla="*/ 0 h 23717"/>
                    <a:gd name="csX1" fmla="*/ 952 w 952"/>
                    <a:gd name="csY1" fmla="*/ 23718 h 2371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952" h="23717">
                      <a:moveTo>
                        <a:pt x="0" y="0"/>
                      </a:moveTo>
                      <a:lnTo>
                        <a:pt x="952" y="23718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8" name="Freeform: Shape 627">
                  <a:extLst>
                    <a:ext uri="{FF2B5EF4-FFF2-40B4-BE49-F238E27FC236}">
                      <a16:creationId xmlns:a16="http://schemas.microsoft.com/office/drawing/2014/main" id="{541797FC-F578-D36F-86F1-B4F2DB261B96}"/>
                    </a:ext>
                  </a:extLst>
                </p:cNvPr>
                <p:cNvSpPr/>
                <p:nvPr/>
              </p:nvSpPr>
              <p:spPr>
                <a:xfrm>
                  <a:off x="6239541" y="5669470"/>
                  <a:ext cx="24574" cy="1523"/>
                </a:xfrm>
                <a:custGeom>
                  <a:avLst/>
                  <a:gdLst>
                    <a:gd name="csX0" fmla="*/ 24574 w 24574"/>
                    <a:gd name="csY0" fmla="*/ 1524 h 1523"/>
                    <a:gd name="csX1" fmla="*/ 0 w 24574"/>
                    <a:gd name="csY1" fmla="*/ 0 h 152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24574" h="1523">
                      <a:moveTo>
                        <a:pt x="24574" y="1524"/>
                      </a:moveTo>
                      <a:lnTo>
                        <a:pt x="0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9" name="Freeform: Shape 628">
                  <a:extLst>
                    <a:ext uri="{FF2B5EF4-FFF2-40B4-BE49-F238E27FC236}">
                      <a16:creationId xmlns:a16="http://schemas.microsoft.com/office/drawing/2014/main" id="{20AC8C30-81A3-C097-3FB2-068BA7BF578F}"/>
                    </a:ext>
                  </a:extLst>
                </p:cNvPr>
                <p:cNvSpPr/>
                <p:nvPr/>
              </p:nvSpPr>
              <p:spPr>
                <a:xfrm>
                  <a:off x="6243256" y="5675756"/>
                  <a:ext cx="571" cy="4381"/>
                </a:xfrm>
                <a:custGeom>
                  <a:avLst/>
                  <a:gdLst>
                    <a:gd name="csX0" fmla="*/ 571 w 571"/>
                    <a:gd name="csY0" fmla="*/ 4382 h 4381"/>
                    <a:gd name="csX1" fmla="*/ 381 w 571"/>
                    <a:gd name="csY1" fmla="*/ 4286 h 4381"/>
                    <a:gd name="csX2" fmla="*/ 190 w 571"/>
                    <a:gd name="csY2" fmla="*/ 3905 h 4381"/>
                    <a:gd name="csX3" fmla="*/ 95 w 571"/>
                    <a:gd name="csY3" fmla="*/ 3238 h 4381"/>
                    <a:gd name="csX4" fmla="*/ 0 w 571"/>
                    <a:gd name="csY4" fmla="*/ 2381 h 4381"/>
                    <a:gd name="csX5" fmla="*/ 95 w 571"/>
                    <a:gd name="csY5" fmla="*/ 1334 h 4381"/>
                    <a:gd name="csX6" fmla="*/ 286 w 571"/>
                    <a:gd name="csY6" fmla="*/ 0 h 43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571" h="4381">
                      <a:moveTo>
                        <a:pt x="571" y="4382"/>
                      </a:moveTo>
                      <a:lnTo>
                        <a:pt x="381" y="4286"/>
                      </a:lnTo>
                      <a:lnTo>
                        <a:pt x="190" y="3905"/>
                      </a:lnTo>
                      <a:lnTo>
                        <a:pt x="95" y="3238"/>
                      </a:lnTo>
                      <a:lnTo>
                        <a:pt x="0" y="2381"/>
                      </a:lnTo>
                      <a:lnTo>
                        <a:pt x="95" y="1334"/>
                      </a:lnTo>
                      <a:lnTo>
                        <a:pt x="286" y="0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0" name="Freeform: Shape 629">
                  <a:extLst>
                    <a:ext uri="{FF2B5EF4-FFF2-40B4-BE49-F238E27FC236}">
                      <a16:creationId xmlns:a16="http://schemas.microsoft.com/office/drawing/2014/main" id="{9B762479-A4AD-025F-A431-F5F7F03902A3}"/>
                    </a:ext>
                  </a:extLst>
                </p:cNvPr>
                <p:cNvSpPr/>
                <p:nvPr/>
              </p:nvSpPr>
              <p:spPr>
                <a:xfrm>
                  <a:off x="6226301" y="5675661"/>
                  <a:ext cx="2476" cy="95"/>
                </a:xfrm>
                <a:custGeom>
                  <a:avLst/>
                  <a:gdLst>
                    <a:gd name="csX0" fmla="*/ 0 w 2476"/>
                    <a:gd name="csY0" fmla="*/ 0 h 95"/>
                    <a:gd name="csX1" fmla="*/ 1715 w 2476"/>
                    <a:gd name="csY1" fmla="*/ 95 h 95"/>
                    <a:gd name="csX2" fmla="*/ 2477 w 2476"/>
                    <a:gd name="csY2" fmla="*/ 95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476" h="95">
                      <a:moveTo>
                        <a:pt x="0" y="0"/>
                      </a:moveTo>
                      <a:lnTo>
                        <a:pt x="1715" y="95"/>
                      </a:lnTo>
                      <a:lnTo>
                        <a:pt x="2477" y="95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1" name="Freeform: Shape 630">
                  <a:extLst>
                    <a:ext uri="{FF2B5EF4-FFF2-40B4-BE49-F238E27FC236}">
                      <a16:creationId xmlns:a16="http://schemas.microsoft.com/office/drawing/2014/main" id="{B8494CB7-AE40-D8D1-8D04-3F3D9D9A3D9E}"/>
                    </a:ext>
                  </a:extLst>
                </p:cNvPr>
                <p:cNvSpPr/>
                <p:nvPr/>
              </p:nvSpPr>
              <p:spPr>
                <a:xfrm>
                  <a:off x="6230683" y="5675661"/>
                  <a:ext cx="8667" cy="95"/>
                </a:xfrm>
                <a:custGeom>
                  <a:avLst/>
                  <a:gdLst>
                    <a:gd name="csX0" fmla="*/ 0 w 8667"/>
                    <a:gd name="csY0" fmla="*/ 95 h 95"/>
                    <a:gd name="csX1" fmla="*/ 8668 w 8667"/>
                    <a:gd name="csY1" fmla="*/ 0 h 9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8667" h="95">
                      <a:moveTo>
                        <a:pt x="0" y="95"/>
                      </a:moveTo>
                      <a:lnTo>
                        <a:pt x="8668" y="0"/>
                      </a:lnTo>
                    </a:path>
                  </a:pathLst>
                </a:custGeom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2" name="Freeform: Shape 631">
                  <a:extLst>
                    <a:ext uri="{FF2B5EF4-FFF2-40B4-BE49-F238E27FC236}">
                      <a16:creationId xmlns:a16="http://schemas.microsoft.com/office/drawing/2014/main" id="{819F3707-E473-7AF3-B6D5-3294B32E6847}"/>
                    </a:ext>
                  </a:extLst>
                </p:cNvPr>
                <p:cNvSpPr/>
                <p:nvPr/>
              </p:nvSpPr>
              <p:spPr>
                <a:xfrm>
                  <a:off x="6237350" y="5671470"/>
                  <a:ext cx="2000" cy="4191"/>
                </a:xfrm>
                <a:custGeom>
                  <a:avLst/>
                  <a:gdLst>
                    <a:gd name="csX0" fmla="*/ 0 w 2000"/>
                    <a:gd name="csY0" fmla="*/ 0 h 4191"/>
                    <a:gd name="csX1" fmla="*/ 95 w 2000"/>
                    <a:gd name="csY1" fmla="*/ 286 h 4191"/>
                    <a:gd name="csX2" fmla="*/ 286 w 2000"/>
                    <a:gd name="csY2" fmla="*/ 1429 h 4191"/>
                    <a:gd name="csX3" fmla="*/ 476 w 2000"/>
                    <a:gd name="csY3" fmla="*/ 2381 h 4191"/>
                    <a:gd name="csX4" fmla="*/ 857 w 2000"/>
                    <a:gd name="csY4" fmla="*/ 3143 h 4191"/>
                    <a:gd name="csX5" fmla="*/ 1143 w 2000"/>
                    <a:gd name="csY5" fmla="*/ 3715 h 4191"/>
                    <a:gd name="csX6" fmla="*/ 1619 w 2000"/>
                    <a:gd name="csY6" fmla="*/ 4096 h 4191"/>
                    <a:gd name="csX7" fmla="*/ 2000 w 2000"/>
                    <a:gd name="csY7" fmla="*/ 4191 h 419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2000" h="4191">
                      <a:moveTo>
                        <a:pt x="0" y="0"/>
                      </a:moveTo>
                      <a:lnTo>
                        <a:pt x="95" y="286"/>
                      </a:lnTo>
                      <a:lnTo>
                        <a:pt x="286" y="1429"/>
                      </a:lnTo>
                      <a:lnTo>
                        <a:pt x="476" y="2381"/>
                      </a:lnTo>
                      <a:lnTo>
                        <a:pt x="857" y="3143"/>
                      </a:lnTo>
                      <a:lnTo>
                        <a:pt x="1143" y="3715"/>
                      </a:lnTo>
                      <a:lnTo>
                        <a:pt x="1619" y="4096"/>
                      </a:lnTo>
                      <a:lnTo>
                        <a:pt x="2000" y="4191"/>
                      </a:ln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66E43748-7799-1BD9-BD56-30E7B415FD88}"/>
                </a:ext>
              </a:extLst>
            </p:cNvPr>
            <p:cNvSpPr/>
            <p:nvPr/>
          </p:nvSpPr>
          <p:spPr>
            <a:xfrm>
              <a:off x="6636695" y="4653151"/>
              <a:ext cx="538352" cy="345196"/>
            </a:xfrm>
            <a:custGeom>
              <a:avLst/>
              <a:gdLst>
                <a:gd name="csX0" fmla="*/ 414242 w 538352"/>
                <a:gd name="csY0" fmla="*/ 113739 h 345196"/>
                <a:gd name="csX1" fmla="*/ 358997 w 538352"/>
                <a:gd name="csY1" fmla="*/ 103071 h 345196"/>
                <a:gd name="csX2" fmla="*/ 269176 w 538352"/>
                <a:gd name="csY2" fmla="*/ 65828 h 345196"/>
                <a:gd name="csX3" fmla="*/ 179356 w 538352"/>
                <a:gd name="csY3" fmla="*/ 22013 h 345196"/>
                <a:gd name="csX4" fmla="*/ 179356 w 538352"/>
                <a:gd name="csY4" fmla="*/ 22013 h 345196"/>
                <a:gd name="csX5" fmla="*/ 101537 w 538352"/>
                <a:gd name="csY5" fmla="*/ 201 h 345196"/>
                <a:gd name="csX6" fmla="*/ 0 w 538352"/>
                <a:gd name="csY6" fmla="*/ 47350 h 345196"/>
                <a:gd name="csX7" fmla="*/ 0 w 538352"/>
                <a:gd name="csY7" fmla="*/ 326337 h 345196"/>
                <a:gd name="csX8" fmla="*/ 19621 w 538352"/>
                <a:gd name="csY8" fmla="*/ 345196 h 345196"/>
                <a:gd name="csX9" fmla="*/ 519684 w 538352"/>
                <a:gd name="csY9" fmla="*/ 345196 h 345196"/>
                <a:gd name="csX10" fmla="*/ 538353 w 538352"/>
                <a:gd name="csY10" fmla="*/ 326337 h 345196"/>
                <a:gd name="csX11" fmla="*/ 538353 w 538352"/>
                <a:gd name="csY11" fmla="*/ 50874 h 345196"/>
                <a:gd name="csX12" fmla="*/ 414147 w 538352"/>
                <a:gd name="csY12" fmla="*/ 113834 h 3451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538352" h="345196">
                  <a:moveTo>
                    <a:pt x="414242" y="113739"/>
                  </a:moveTo>
                  <a:cubicBezTo>
                    <a:pt x="404908" y="114310"/>
                    <a:pt x="391478" y="114025"/>
                    <a:pt x="358997" y="103071"/>
                  </a:cubicBezTo>
                  <a:cubicBezTo>
                    <a:pt x="338233" y="96022"/>
                    <a:pt x="309658" y="84497"/>
                    <a:pt x="269176" y="65828"/>
                  </a:cubicBezTo>
                  <a:cubicBezTo>
                    <a:pt x="228695" y="47064"/>
                    <a:pt x="200978" y="32586"/>
                    <a:pt x="179356" y="22013"/>
                  </a:cubicBezTo>
                  <a:lnTo>
                    <a:pt x="179356" y="22013"/>
                  </a:lnTo>
                  <a:cubicBezTo>
                    <a:pt x="146399" y="5820"/>
                    <a:pt x="128016" y="-1323"/>
                    <a:pt x="101537" y="201"/>
                  </a:cubicBezTo>
                  <a:cubicBezTo>
                    <a:pt x="57341" y="2677"/>
                    <a:pt x="22479" y="27061"/>
                    <a:pt x="0" y="47350"/>
                  </a:cubicBezTo>
                  <a:lnTo>
                    <a:pt x="0" y="326337"/>
                  </a:lnTo>
                  <a:lnTo>
                    <a:pt x="19621" y="345196"/>
                  </a:lnTo>
                  <a:lnTo>
                    <a:pt x="519684" y="345196"/>
                  </a:lnTo>
                  <a:lnTo>
                    <a:pt x="538353" y="326337"/>
                  </a:lnTo>
                  <a:lnTo>
                    <a:pt x="538353" y="50874"/>
                  </a:lnTo>
                  <a:cubicBezTo>
                    <a:pt x="513302" y="76020"/>
                    <a:pt x="470345" y="110595"/>
                    <a:pt x="414147" y="113834"/>
                  </a:cubicBezTo>
                  <a:close/>
                </a:path>
              </a:pathLst>
            </a:custGeom>
            <a:gradFill>
              <a:gsLst>
                <a:gs pos="0">
                  <a:srgbClr val="B3B3B3"/>
                </a:gs>
                <a:gs pos="50000">
                  <a:srgbClr val="595959">
                    <a:alpha val="80000"/>
                  </a:srgbClr>
                </a:gs>
                <a:gs pos="100000">
                  <a:srgbClr val="000000">
                    <a:alpha val="60000"/>
                  </a:srgbClr>
                </a:gs>
              </a:gsLst>
              <a:lin ang="0" scaled="1"/>
            </a:gradFill>
            <a:ln w="4763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33917660-7C71-AFFC-8F4A-FEE187FAA641}"/>
                </a:ext>
              </a:extLst>
            </p:cNvPr>
            <p:cNvSpPr/>
            <p:nvPr/>
          </p:nvSpPr>
          <p:spPr>
            <a:xfrm>
              <a:off x="6636695" y="4979488"/>
              <a:ext cx="538353" cy="9525"/>
            </a:xfrm>
            <a:custGeom>
              <a:avLst/>
              <a:gdLst>
                <a:gd name="csX0" fmla="*/ 0 w 538353"/>
                <a:gd name="csY0" fmla="*/ 0 h 9525"/>
                <a:gd name="csX1" fmla="*/ 538353 w 538353"/>
                <a:gd name="csY1" fmla="*/ 0 h 9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538353" h="9525">
                  <a:moveTo>
                    <a:pt x="0" y="0"/>
                  </a:moveTo>
                  <a:lnTo>
                    <a:pt x="538353" y="0"/>
                  </a:lnTo>
                </a:path>
              </a:pathLst>
            </a:custGeom>
            <a:ln w="4763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7A73CD92-80CD-430B-1389-BAC6CC719C96}"/>
                </a:ext>
              </a:extLst>
            </p:cNvPr>
            <p:cNvSpPr/>
            <p:nvPr/>
          </p:nvSpPr>
          <p:spPr>
            <a:xfrm>
              <a:off x="6898061" y="3515686"/>
              <a:ext cx="29146" cy="29146"/>
            </a:xfrm>
            <a:prstGeom prst="ellipse">
              <a:avLst/>
            </a:pr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6" name="TextBox 635">
              <a:extLst>
                <a:ext uri="{FF2B5EF4-FFF2-40B4-BE49-F238E27FC236}">
                  <a16:creationId xmlns:a16="http://schemas.microsoft.com/office/drawing/2014/main" id="{58C7C3F7-F492-39B4-4297-5280AA99F64A}"/>
                </a:ext>
              </a:extLst>
            </p:cNvPr>
            <p:cNvSpPr txBox="1"/>
            <p:nvPr/>
          </p:nvSpPr>
          <p:spPr>
            <a:xfrm>
              <a:off x="6738136" y="3350046"/>
              <a:ext cx="245973" cy="2057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00" b="1" spc="0" baseline="0">
                  <a:ln/>
                  <a:solidFill>
                    <a:srgbClr val="000000"/>
                  </a:solidFill>
                  <a:latin typeface="Myriad Pro"/>
                  <a:sym typeface="Myriad Pro"/>
                  <a:rtl val="0"/>
                </a:rPr>
                <a:t>P</a:t>
              </a:r>
            </a:p>
          </p:txBody>
        </p:sp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AAB58AAE-FBFC-2BF8-B8B9-56C1AFF4BD2E}"/>
                </a:ext>
              </a:extLst>
            </p:cNvPr>
            <p:cNvSpPr txBox="1"/>
            <p:nvPr/>
          </p:nvSpPr>
          <p:spPr>
            <a:xfrm>
              <a:off x="6804525" y="3371477"/>
              <a:ext cx="228571" cy="177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75" b="1" spc="0" baseline="0">
                  <a:ln/>
                  <a:solidFill>
                    <a:srgbClr val="000000"/>
                  </a:solidFill>
                  <a:latin typeface="Myriad Pro"/>
                  <a:sym typeface="Myriad Pro"/>
                  <a:rtl val="0"/>
                </a:rPr>
                <a:t>1</a:t>
              </a:r>
            </a:p>
          </p:txBody>
        </p:sp>
        <p:grpSp>
          <p:nvGrpSpPr>
            <p:cNvPr id="638" name="Graphic 6">
              <a:extLst>
                <a:ext uri="{FF2B5EF4-FFF2-40B4-BE49-F238E27FC236}">
                  <a16:creationId xmlns:a16="http://schemas.microsoft.com/office/drawing/2014/main" id="{21BFB2AC-38C3-1F0F-23DC-2ABCF7B572F1}"/>
                </a:ext>
              </a:extLst>
            </p:cNvPr>
            <p:cNvGrpSpPr/>
            <p:nvPr/>
          </p:nvGrpSpPr>
          <p:grpSpPr>
            <a:xfrm>
              <a:off x="6636695" y="1020136"/>
              <a:ext cx="538352" cy="3339941"/>
              <a:chOff x="5957601" y="778668"/>
              <a:chExt cx="538352" cy="3339941"/>
            </a:xfrm>
          </p:grpSpPr>
          <p:sp>
            <p:nvSpPr>
              <p:cNvPr id="639" name="Freeform: Shape 638">
                <a:extLst>
                  <a:ext uri="{FF2B5EF4-FFF2-40B4-BE49-F238E27FC236}">
                    <a16:creationId xmlns:a16="http://schemas.microsoft.com/office/drawing/2014/main" id="{E5F150BC-7BF0-E641-1334-1FA839898494}"/>
                  </a:ext>
                </a:extLst>
              </p:cNvPr>
              <p:cNvSpPr/>
              <p:nvPr/>
            </p:nvSpPr>
            <p:spPr>
              <a:xfrm>
                <a:off x="5957601" y="2019108"/>
                <a:ext cx="179355" cy="2099500"/>
              </a:xfrm>
              <a:custGeom>
                <a:avLst/>
                <a:gdLst>
                  <a:gd name="csX0" fmla="*/ 96583 w 179355"/>
                  <a:gd name="csY0" fmla="*/ 0 h 2099500"/>
                  <a:gd name="csX1" fmla="*/ 0 w 179355"/>
                  <a:gd name="csY1" fmla="*/ 51149 h 2099500"/>
                  <a:gd name="csX2" fmla="*/ 0 w 179355"/>
                  <a:gd name="csY2" fmla="*/ 2099501 h 2099500"/>
                  <a:gd name="csX3" fmla="*/ 49721 w 179355"/>
                  <a:gd name="csY3" fmla="*/ 2099501 h 2099500"/>
                  <a:gd name="csX4" fmla="*/ 49721 w 179355"/>
                  <a:gd name="csY4" fmla="*/ 1445133 h 2099500"/>
                  <a:gd name="csX5" fmla="*/ 119825 w 179355"/>
                  <a:gd name="csY5" fmla="*/ 1445133 h 2099500"/>
                  <a:gd name="csX6" fmla="*/ 119825 w 179355"/>
                  <a:gd name="csY6" fmla="*/ 1148334 h 2099500"/>
                  <a:gd name="csX7" fmla="*/ 53054 w 179355"/>
                  <a:gd name="csY7" fmla="*/ 1148334 h 2099500"/>
                  <a:gd name="csX8" fmla="*/ 53054 w 179355"/>
                  <a:gd name="csY8" fmla="*/ 207264 h 2099500"/>
                  <a:gd name="csX9" fmla="*/ 179356 w 179355"/>
                  <a:gd name="csY9" fmla="*/ 207264 h 2099500"/>
                  <a:gd name="csX10" fmla="*/ 179356 w 179355"/>
                  <a:gd name="csY10" fmla="*/ 42291 h 2099500"/>
                  <a:gd name="csX11" fmla="*/ 96583 w 179355"/>
                  <a:gd name="csY11" fmla="*/ 95 h 20995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179355" h="2099500">
                    <a:moveTo>
                      <a:pt x="96583" y="0"/>
                    </a:moveTo>
                    <a:cubicBezTo>
                      <a:pt x="54102" y="95"/>
                      <a:pt x="20098" y="29623"/>
                      <a:pt x="0" y="51149"/>
                    </a:cubicBezTo>
                    <a:lnTo>
                      <a:pt x="0" y="2099501"/>
                    </a:lnTo>
                    <a:lnTo>
                      <a:pt x="49721" y="2099501"/>
                    </a:lnTo>
                    <a:lnTo>
                      <a:pt x="49721" y="1445133"/>
                    </a:lnTo>
                    <a:lnTo>
                      <a:pt x="119825" y="1445133"/>
                    </a:lnTo>
                    <a:lnTo>
                      <a:pt x="119825" y="1148334"/>
                    </a:lnTo>
                    <a:lnTo>
                      <a:pt x="53054" y="1148334"/>
                    </a:lnTo>
                    <a:lnTo>
                      <a:pt x="53054" y="207264"/>
                    </a:lnTo>
                    <a:lnTo>
                      <a:pt x="179356" y="207264"/>
                    </a:lnTo>
                    <a:lnTo>
                      <a:pt x="179356" y="42291"/>
                    </a:lnTo>
                    <a:cubicBezTo>
                      <a:pt x="155067" y="19050"/>
                      <a:pt x="130778" y="0"/>
                      <a:pt x="96583" y="95"/>
                    </a:cubicBezTo>
                    <a:close/>
                  </a:path>
                </a:pathLst>
              </a:custGeom>
              <a:solidFill>
                <a:srgbClr val="666666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" name="Freeform: Shape 639">
                <a:extLst>
                  <a:ext uri="{FF2B5EF4-FFF2-40B4-BE49-F238E27FC236}">
                    <a16:creationId xmlns:a16="http://schemas.microsoft.com/office/drawing/2014/main" id="{7B640577-5086-7D48-6F47-5E4830E86A5B}"/>
                  </a:ext>
                </a:extLst>
              </p:cNvPr>
              <p:cNvSpPr/>
              <p:nvPr/>
            </p:nvSpPr>
            <p:spPr>
              <a:xfrm>
                <a:off x="6316598" y="2070162"/>
                <a:ext cx="179355" cy="2048351"/>
              </a:xfrm>
              <a:custGeom>
                <a:avLst/>
                <a:gdLst>
                  <a:gd name="csX0" fmla="*/ 0 w 179355"/>
                  <a:gd name="csY0" fmla="*/ 156115 h 2048351"/>
                  <a:gd name="csX1" fmla="*/ 126301 w 179355"/>
                  <a:gd name="csY1" fmla="*/ 156115 h 2048351"/>
                  <a:gd name="csX2" fmla="*/ 126301 w 179355"/>
                  <a:gd name="csY2" fmla="*/ 1097185 h 2048351"/>
                  <a:gd name="csX3" fmla="*/ 59531 w 179355"/>
                  <a:gd name="csY3" fmla="*/ 1097185 h 2048351"/>
                  <a:gd name="csX4" fmla="*/ 59531 w 179355"/>
                  <a:gd name="csY4" fmla="*/ 1393984 h 2048351"/>
                  <a:gd name="csX5" fmla="*/ 129635 w 179355"/>
                  <a:gd name="csY5" fmla="*/ 1393984 h 2048351"/>
                  <a:gd name="csX6" fmla="*/ 129635 w 179355"/>
                  <a:gd name="csY6" fmla="*/ 2048351 h 2048351"/>
                  <a:gd name="csX7" fmla="*/ 179356 w 179355"/>
                  <a:gd name="csY7" fmla="*/ 2048351 h 2048351"/>
                  <a:gd name="csX8" fmla="*/ 179356 w 179355"/>
                  <a:gd name="csY8" fmla="*/ 0 h 2048351"/>
                  <a:gd name="csX9" fmla="*/ 0 w 179355"/>
                  <a:gd name="csY9" fmla="*/ 73152 h 2048351"/>
                  <a:gd name="csX10" fmla="*/ 0 w 179355"/>
                  <a:gd name="csY10" fmla="*/ 156020 h 20483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79355" h="2048351">
                    <a:moveTo>
                      <a:pt x="0" y="156115"/>
                    </a:moveTo>
                    <a:lnTo>
                      <a:pt x="126301" y="156115"/>
                    </a:lnTo>
                    <a:lnTo>
                      <a:pt x="126301" y="1097185"/>
                    </a:lnTo>
                    <a:lnTo>
                      <a:pt x="59531" y="1097185"/>
                    </a:lnTo>
                    <a:lnTo>
                      <a:pt x="59531" y="1393984"/>
                    </a:lnTo>
                    <a:lnTo>
                      <a:pt x="129635" y="1393984"/>
                    </a:lnTo>
                    <a:lnTo>
                      <a:pt x="129635" y="2048351"/>
                    </a:lnTo>
                    <a:lnTo>
                      <a:pt x="179356" y="2048351"/>
                    </a:lnTo>
                    <a:lnTo>
                      <a:pt x="179356" y="0"/>
                    </a:lnTo>
                    <a:cubicBezTo>
                      <a:pt x="103632" y="47435"/>
                      <a:pt x="45244" y="67723"/>
                      <a:pt x="0" y="73152"/>
                    </a:cubicBezTo>
                    <a:lnTo>
                      <a:pt x="0" y="156020"/>
                    </a:lnTo>
                    <a:close/>
                  </a:path>
                </a:pathLst>
              </a:custGeom>
              <a:solidFill>
                <a:srgbClr val="666666"/>
              </a:soli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" name="Freeform: Shape 640">
                <a:extLst>
                  <a:ext uri="{FF2B5EF4-FFF2-40B4-BE49-F238E27FC236}">
                    <a16:creationId xmlns:a16="http://schemas.microsoft.com/office/drawing/2014/main" id="{D9EC349F-1049-DDBC-DDC7-B10509CA8E3A}"/>
                  </a:ext>
                </a:extLst>
              </p:cNvPr>
              <p:cNvSpPr/>
              <p:nvPr/>
            </p:nvSpPr>
            <p:spPr>
              <a:xfrm>
                <a:off x="5957601" y="778668"/>
                <a:ext cx="538352" cy="1269176"/>
              </a:xfrm>
              <a:custGeom>
                <a:avLst/>
                <a:gdLst>
                  <a:gd name="csX0" fmla="*/ 0 w 538352"/>
                  <a:gd name="csY0" fmla="*/ 0 h 1269176"/>
                  <a:gd name="csX1" fmla="*/ 0 w 538352"/>
                  <a:gd name="csY1" fmla="*/ 1194435 h 1269176"/>
                  <a:gd name="csX2" fmla="*/ 96583 w 538352"/>
                  <a:gd name="csY2" fmla="*/ 1143286 h 1269176"/>
                  <a:gd name="csX3" fmla="*/ 179356 w 538352"/>
                  <a:gd name="csY3" fmla="*/ 1185482 h 1269176"/>
                  <a:gd name="csX4" fmla="*/ 269176 w 538352"/>
                  <a:gd name="csY4" fmla="*/ 1256538 h 1269176"/>
                  <a:gd name="csX5" fmla="*/ 358997 w 538352"/>
                  <a:gd name="csY5" fmla="*/ 1267587 h 1269176"/>
                  <a:gd name="csX6" fmla="*/ 538353 w 538352"/>
                  <a:gd name="csY6" fmla="*/ 1194435 h 1269176"/>
                  <a:gd name="csX7" fmla="*/ 538353 w 538352"/>
                  <a:gd name="csY7" fmla="*/ 0 h 1269176"/>
                  <a:gd name="csX8" fmla="*/ 0 w 538352"/>
                  <a:gd name="csY8" fmla="*/ 0 h 12691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538352" h="1269176">
                    <a:moveTo>
                      <a:pt x="0" y="0"/>
                    </a:moveTo>
                    <a:lnTo>
                      <a:pt x="0" y="1194435"/>
                    </a:lnTo>
                    <a:cubicBezTo>
                      <a:pt x="20098" y="1173004"/>
                      <a:pt x="54197" y="1143476"/>
                      <a:pt x="96583" y="1143286"/>
                    </a:cubicBezTo>
                    <a:cubicBezTo>
                      <a:pt x="130778" y="1143286"/>
                      <a:pt x="155067" y="1162241"/>
                      <a:pt x="179356" y="1185482"/>
                    </a:cubicBezTo>
                    <a:cubicBezTo>
                      <a:pt x="205359" y="1210437"/>
                      <a:pt x="231267" y="1240155"/>
                      <a:pt x="269176" y="1256538"/>
                    </a:cubicBezTo>
                    <a:cubicBezTo>
                      <a:pt x="291275" y="1266063"/>
                      <a:pt x="320326" y="1272254"/>
                      <a:pt x="358997" y="1267587"/>
                    </a:cubicBezTo>
                    <a:cubicBezTo>
                      <a:pt x="404241" y="1262158"/>
                      <a:pt x="462629" y="1241870"/>
                      <a:pt x="538353" y="1194435"/>
                    </a:cubicBezTo>
                    <a:lnTo>
                      <a:pt x="538353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666666"/>
                  </a:gs>
                  <a:gs pos="50000">
                    <a:srgbClr val="666666">
                      <a:alpha val="74902"/>
                    </a:srgbClr>
                  </a:gs>
                  <a:gs pos="100000">
                    <a:srgbClr val="666666">
                      <a:alpha val="49804"/>
                    </a:srgbClr>
                  </a:gs>
                </a:gsLst>
                <a:lin ang="0" scaled="1"/>
              </a:gra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" name="Freeform: Shape 641">
                <a:extLst>
                  <a:ext uri="{FF2B5EF4-FFF2-40B4-BE49-F238E27FC236}">
                    <a16:creationId xmlns:a16="http://schemas.microsoft.com/office/drawing/2014/main" id="{92B105E9-AFCF-566D-5951-F4B8D0A6B1CA}"/>
                  </a:ext>
                </a:extLst>
              </p:cNvPr>
              <p:cNvSpPr/>
              <p:nvPr/>
            </p:nvSpPr>
            <p:spPr>
              <a:xfrm>
                <a:off x="6136957" y="2061304"/>
                <a:ext cx="179546" cy="164972"/>
              </a:xfrm>
              <a:custGeom>
                <a:avLst/>
                <a:gdLst>
                  <a:gd name="csX0" fmla="*/ 89821 w 179546"/>
                  <a:gd name="csY0" fmla="*/ 71056 h 164972"/>
                  <a:gd name="csX1" fmla="*/ 0 w 179546"/>
                  <a:gd name="csY1" fmla="*/ 0 h 164972"/>
                  <a:gd name="csX2" fmla="*/ 0 w 179546"/>
                  <a:gd name="csY2" fmla="*/ 164973 h 164972"/>
                  <a:gd name="csX3" fmla="*/ 179546 w 179546"/>
                  <a:gd name="csY3" fmla="*/ 164973 h 164972"/>
                  <a:gd name="csX4" fmla="*/ 179546 w 179546"/>
                  <a:gd name="csY4" fmla="*/ 82105 h 164972"/>
                  <a:gd name="csX5" fmla="*/ 89725 w 179546"/>
                  <a:gd name="csY5" fmla="*/ 71056 h 1649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79546" h="164972">
                    <a:moveTo>
                      <a:pt x="89821" y="71056"/>
                    </a:moveTo>
                    <a:cubicBezTo>
                      <a:pt x="51911" y="54769"/>
                      <a:pt x="26003" y="24955"/>
                      <a:pt x="0" y="0"/>
                    </a:cubicBezTo>
                    <a:lnTo>
                      <a:pt x="0" y="164973"/>
                    </a:lnTo>
                    <a:lnTo>
                      <a:pt x="179546" y="164973"/>
                    </a:lnTo>
                    <a:lnTo>
                      <a:pt x="179546" y="82105"/>
                    </a:lnTo>
                    <a:cubicBezTo>
                      <a:pt x="140875" y="86773"/>
                      <a:pt x="111823" y="80581"/>
                      <a:pt x="89725" y="71056"/>
                    </a:cubicBezTo>
                    <a:close/>
                  </a:path>
                </a:pathLst>
              </a:custGeom>
              <a:gradFill>
                <a:gsLst>
                  <a:gs pos="0">
                    <a:srgbClr val="666666"/>
                  </a:gs>
                  <a:gs pos="50000">
                    <a:srgbClr val="666666">
                      <a:alpha val="74902"/>
                    </a:srgbClr>
                  </a:gs>
                  <a:gs pos="100000">
                    <a:srgbClr val="666666">
                      <a:alpha val="49804"/>
                    </a:srgbClr>
                  </a:gs>
                </a:gsLst>
                <a:lin ang="0" scaled="1"/>
              </a:gradFill>
              <a:ln w="4763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43" name="Graphic 6">
              <a:extLst>
                <a:ext uri="{FF2B5EF4-FFF2-40B4-BE49-F238E27FC236}">
                  <a16:creationId xmlns:a16="http://schemas.microsoft.com/office/drawing/2014/main" id="{8EAD67CB-E13F-2841-2BCD-0C76EF7EF500}"/>
                </a:ext>
              </a:extLst>
            </p:cNvPr>
            <p:cNvGrpSpPr/>
            <p:nvPr/>
          </p:nvGrpSpPr>
          <p:grpSpPr>
            <a:xfrm>
              <a:off x="6658793" y="3886399"/>
              <a:ext cx="55340" cy="257079"/>
              <a:chOff x="5979699" y="3644931"/>
              <a:chExt cx="55340" cy="257079"/>
            </a:xfrm>
            <a:solidFill>
              <a:srgbClr val="FFFFFF"/>
            </a:solidFill>
          </p:grpSpPr>
          <p:sp>
            <p:nvSpPr>
              <p:cNvPr id="644" name="Freeform: Shape 643">
                <a:extLst>
                  <a:ext uri="{FF2B5EF4-FFF2-40B4-BE49-F238E27FC236}">
                    <a16:creationId xmlns:a16="http://schemas.microsoft.com/office/drawing/2014/main" id="{42728EC8-4607-51C7-6157-63E9A27D7E30}"/>
                  </a:ext>
                </a:extLst>
              </p:cNvPr>
              <p:cNvSpPr/>
              <p:nvPr/>
            </p:nvSpPr>
            <p:spPr>
              <a:xfrm>
                <a:off x="6007321" y="3644931"/>
                <a:ext cx="9525" cy="172783"/>
              </a:xfrm>
              <a:custGeom>
                <a:avLst/>
                <a:gdLst>
                  <a:gd name="csX0" fmla="*/ 0 w 9525"/>
                  <a:gd name="csY0" fmla="*/ 0 h 172783"/>
                  <a:gd name="csX1" fmla="*/ 0 w 9525"/>
                  <a:gd name="csY1" fmla="*/ 172783 h 1727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9525" h="172783">
                    <a:moveTo>
                      <a:pt x="0" y="0"/>
                    </a:moveTo>
                    <a:lnTo>
                      <a:pt x="0" y="172783"/>
                    </a:lnTo>
                  </a:path>
                </a:pathLst>
              </a:custGeom>
              <a:ln w="9525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" name="Freeform: Shape 644">
                <a:extLst>
                  <a:ext uri="{FF2B5EF4-FFF2-40B4-BE49-F238E27FC236}">
                    <a16:creationId xmlns:a16="http://schemas.microsoft.com/office/drawing/2014/main" id="{7388BB45-A11E-EBF2-27E5-CFECF65633F4}"/>
                  </a:ext>
                </a:extLst>
              </p:cNvPr>
              <p:cNvSpPr/>
              <p:nvPr/>
            </p:nvSpPr>
            <p:spPr>
              <a:xfrm>
                <a:off x="5979699" y="3798760"/>
                <a:ext cx="55340" cy="103250"/>
              </a:xfrm>
              <a:custGeom>
                <a:avLst/>
                <a:gdLst>
                  <a:gd name="csX0" fmla="*/ 0 w 55340"/>
                  <a:gd name="csY0" fmla="*/ 0 h 103250"/>
                  <a:gd name="csX1" fmla="*/ 27623 w 55340"/>
                  <a:gd name="csY1" fmla="*/ 103251 h 103250"/>
                  <a:gd name="csX2" fmla="*/ 55340 w 55340"/>
                  <a:gd name="csY2" fmla="*/ 0 h 103250"/>
                  <a:gd name="csX3" fmla="*/ 0 w 55340"/>
                  <a:gd name="csY3" fmla="*/ 0 h 1032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55340" h="103250">
                    <a:moveTo>
                      <a:pt x="0" y="0"/>
                    </a:moveTo>
                    <a:lnTo>
                      <a:pt x="27623" y="103251"/>
                    </a:lnTo>
                    <a:lnTo>
                      <a:pt x="553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46" name="Graphic 6">
              <a:extLst>
                <a:ext uri="{FF2B5EF4-FFF2-40B4-BE49-F238E27FC236}">
                  <a16:creationId xmlns:a16="http://schemas.microsoft.com/office/drawing/2014/main" id="{186DC9B6-3072-1608-D073-A959DFE8F20A}"/>
                </a:ext>
              </a:extLst>
            </p:cNvPr>
            <p:cNvGrpSpPr/>
            <p:nvPr/>
          </p:nvGrpSpPr>
          <p:grpSpPr>
            <a:xfrm>
              <a:off x="6985405" y="3884780"/>
              <a:ext cx="55340" cy="257175"/>
              <a:chOff x="6306311" y="3643312"/>
              <a:chExt cx="55340" cy="257175"/>
            </a:xfrm>
            <a:solidFill>
              <a:srgbClr val="FFFFFF"/>
            </a:solidFill>
          </p:grpSpPr>
          <p:sp>
            <p:nvSpPr>
              <p:cNvPr id="647" name="Freeform: Shape 646">
                <a:extLst>
                  <a:ext uri="{FF2B5EF4-FFF2-40B4-BE49-F238E27FC236}">
                    <a16:creationId xmlns:a16="http://schemas.microsoft.com/office/drawing/2014/main" id="{2A1AF67E-3F43-8720-B683-A48B3C616580}"/>
                  </a:ext>
                </a:extLst>
              </p:cNvPr>
              <p:cNvSpPr/>
              <p:nvPr/>
            </p:nvSpPr>
            <p:spPr>
              <a:xfrm>
                <a:off x="6334029" y="3643312"/>
                <a:ext cx="9525" cy="172783"/>
              </a:xfrm>
              <a:custGeom>
                <a:avLst/>
                <a:gdLst>
                  <a:gd name="csX0" fmla="*/ 0 w 9525"/>
                  <a:gd name="csY0" fmla="*/ 0 h 172783"/>
                  <a:gd name="csX1" fmla="*/ 0 w 9525"/>
                  <a:gd name="csY1" fmla="*/ 172784 h 1727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9525" h="172783">
                    <a:moveTo>
                      <a:pt x="0" y="0"/>
                    </a:moveTo>
                    <a:lnTo>
                      <a:pt x="0" y="172784"/>
                    </a:lnTo>
                  </a:path>
                </a:pathLst>
              </a:custGeom>
              <a:ln w="9525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" name="Freeform: Shape 647">
                <a:extLst>
                  <a:ext uri="{FF2B5EF4-FFF2-40B4-BE49-F238E27FC236}">
                    <a16:creationId xmlns:a16="http://schemas.microsoft.com/office/drawing/2014/main" id="{D270A9C0-178C-9C81-4D21-AA4830BAF6F8}"/>
                  </a:ext>
                </a:extLst>
              </p:cNvPr>
              <p:cNvSpPr/>
              <p:nvPr/>
            </p:nvSpPr>
            <p:spPr>
              <a:xfrm>
                <a:off x="6306311" y="3797236"/>
                <a:ext cx="55340" cy="103250"/>
              </a:xfrm>
              <a:custGeom>
                <a:avLst/>
                <a:gdLst>
                  <a:gd name="csX0" fmla="*/ 0 w 55340"/>
                  <a:gd name="csY0" fmla="*/ 0 h 103250"/>
                  <a:gd name="csX1" fmla="*/ 27718 w 55340"/>
                  <a:gd name="csY1" fmla="*/ 103251 h 103250"/>
                  <a:gd name="csX2" fmla="*/ 55340 w 55340"/>
                  <a:gd name="csY2" fmla="*/ 0 h 103250"/>
                  <a:gd name="csX3" fmla="*/ 0 w 55340"/>
                  <a:gd name="csY3" fmla="*/ 0 h 1032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55340" h="103250">
                    <a:moveTo>
                      <a:pt x="0" y="0"/>
                    </a:moveTo>
                    <a:lnTo>
                      <a:pt x="27718" y="103251"/>
                    </a:lnTo>
                    <a:lnTo>
                      <a:pt x="553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49" name="Graphic 6">
              <a:extLst>
                <a:ext uri="{FF2B5EF4-FFF2-40B4-BE49-F238E27FC236}">
                  <a16:creationId xmlns:a16="http://schemas.microsoft.com/office/drawing/2014/main" id="{387BDCB1-4144-D253-ED83-DFE2217FCD61}"/>
                </a:ext>
              </a:extLst>
            </p:cNvPr>
            <p:cNvGrpSpPr/>
            <p:nvPr/>
          </p:nvGrpSpPr>
          <p:grpSpPr>
            <a:xfrm>
              <a:off x="6876534" y="3883637"/>
              <a:ext cx="55340" cy="257175"/>
              <a:chOff x="6197440" y="3642169"/>
              <a:chExt cx="55340" cy="257175"/>
            </a:xfrm>
            <a:solidFill>
              <a:srgbClr val="FFFFFF"/>
            </a:solidFill>
          </p:grpSpPr>
          <p:sp>
            <p:nvSpPr>
              <p:cNvPr id="650" name="Freeform: Shape 649">
                <a:extLst>
                  <a:ext uri="{FF2B5EF4-FFF2-40B4-BE49-F238E27FC236}">
                    <a16:creationId xmlns:a16="http://schemas.microsoft.com/office/drawing/2014/main" id="{101ECA76-97E5-0CDD-5C3C-9F8D633A233F}"/>
                  </a:ext>
                </a:extLst>
              </p:cNvPr>
              <p:cNvSpPr/>
              <p:nvPr/>
            </p:nvSpPr>
            <p:spPr>
              <a:xfrm>
                <a:off x="6225158" y="3642169"/>
                <a:ext cx="9525" cy="172783"/>
              </a:xfrm>
              <a:custGeom>
                <a:avLst/>
                <a:gdLst>
                  <a:gd name="csX0" fmla="*/ 0 w 9525"/>
                  <a:gd name="csY0" fmla="*/ 0 h 172783"/>
                  <a:gd name="csX1" fmla="*/ 0 w 9525"/>
                  <a:gd name="csY1" fmla="*/ 172783 h 1727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9525" h="172783">
                    <a:moveTo>
                      <a:pt x="0" y="0"/>
                    </a:moveTo>
                    <a:lnTo>
                      <a:pt x="0" y="172783"/>
                    </a:lnTo>
                  </a:path>
                </a:pathLst>
              </a:custGeom>
              <a:ln w="9525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" name="Freeform: Shape 650">
                <a:extLst>
                  <a:ext uri="{FF2B5EF4-FFF2-40B4-BE49-F238E27FC236}">
                    <a16:creationId xmlns:a16="http://schemas.microsoft.com/office/drawing/2014/main" id="{6185989D-AA2A-2939-01A1-DDA07B322D1C}"/>
                  </a:ext>
                </a:extLst>
              </p:cNvPr>
              <p:cNvSpPr/>
              <p:nvPr/>
            </p:nvSpPr>
            <p:spPr>
              <a:xfrm>
                <a:off x="6197440" y="3795997"/>
                <a:ext cx="55340" cy="103346"/>
              </a:xfrm>
              <a:custGeom>
                <a:avLst/>
                <a:gdLst>
                  <a:gd name="csX0" fmla="*/ 0 w 55340"/>
                  <a:gd name="csY0" fmla="*/ 0 h 103346"/>
                  <a:gd name="csX1" fmla="*/ 27718 w 55340"/>
                  <a:gd name="csY1" fmla="*/ 103346 h 103346"/>
                  <a:gd name="csX2" fmla="*/ 55340 w 55340"/>
                  <a:gd name="csY2" fmla="*/ 0 h 103346"/>
                  <a:gd name="csX3" fmla="*/ 0 w 55340"/>
                  <a:gd name="csY3" fmla="*/ 0 h 1033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55340" h="103346">
                    <a:moveTo>
                      <a:pt x="0" y="0"/>
                    </a:moveTo>
                    <a:lnTo>
                      <a:pt x="27718" y="103346"/>
                    </a:lnTo>
                    <a:lnTo>
                      <a:pt x="553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52" name="Graphic 6">
              <a:extLst>
                <a:ext uri="{FF2B5EF4-FFF2-40B4-BE49-F238E27FC236}">
                  <a16:creationId xmlns:a16="http://schemas.microsoft.com/office/drawing/2014/main" id="{1903D02F-F634-7EFC-C885-A321A18D3CFB}"/>
                </a:ext>
              </a:extLst>
            </p:cNvPr>
            <p:cNvGrpSpPr/>
            <p:nvPr/>
          </p:nvGrpSpPr>
          <p:grpSpPr>
            <a:xfrm>
              <a:off x="6767664" y="3886399"/>
              <a:ext cx="55340" cy="257079"/>
              <a:chOff x="6088570" y="3644931"/>
              <a:chExt cx="55340" cy="257079"/>
            </a:xfrm>
            <a:solidFill>
              <a:srgbClr val="FFFFFF"/>
            </a:solidFill>
          </p:grpSpPr>
          <p:sp>
            <p:nvSpPr>
              <p:cNvPr id="653" name="Freeform: Shape 652">
                <a:extLst>
                  <a:ext uri="{FF2B5EF4-FFF2-40B4-BE49-F238E27FC236}">
                    <a16:creationId xmlns:a16="http://schemas.microsoft.com/office/drawing/2014/main" id="{93A62DC9-566B-8274-8FA0-C7407E3836F2}"/>
                  </a:ext>
                </a:extLst>
              </p:cNvPr>
              <p:cNvSpPr/>
              <p:nvPr/>
            </p:nvSpPr>
            <p:spPr>
              <a:xfrm>
                <a:off x="6116192" y="3644931"/>
                <a:ext cx="9525" cy="172783"/>
              </a:xfrm>
              <a:custGeom>
                <a:avLst/>
                <a:gdLst>
                  <a:gd name="csX0" fmla="*/ 0 w 9525"/>
                  <a:gd name="csY0" fmla="*/ 0 h 172783"/>
                  <a:gd name="csX1" fmla="*/ 0 w 9525"/>
                  <a:gd name="csY1" fmla="*/ 172783 h 1727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9525" h="172783">
                    <a:moveTo>
                      <a:pt x="0" y="0"/>
                    </a:moveTo>
                    <a:lnTo>
                      <a:pt x="0" y="172783"/>
                    </a:lnTo>
                  </a:path>
                </a:pathLst>
              </a:custGeom>
              <a:ln w="9525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" name="Freeform: Shape 653">
                <a:extLst>
                  <a:ext uri="{FF2B5EF4-FFF2-40B4-BE49-F238E27FC236}">
                    <a16:creationId xmlns:a16="http://schemas.microsoft.com/office/drawing/2014/main" id="{31D5AFDF-2850-1E41-58A9-82EBBE1B9F06}"/>
                  </a:ext>
                </a:extLst>
              </p:cNvPr>
              <p:cNvSpPr/>
              <p:nvPr/>
            </p:nvSpPr>
            <p:spPr>
              <a:xfrm>
                <a:off x="6088570" y="3798760"/>
                <a:ext cx="55340" cy="103250"/>
              </a:xfrm>
              <a:custGeom>
                <a:avLst/>
                <a:gdLst>
                  <a:gd name="csX0" fmla="*/ 0 w 55340"/>
                  <a:gd name="csY0" fmla="*/ 0 h 103250"/>
                  <a:gd name="csX1" fmla="*/ 27622 w 55340"/>
                  <a:gd name="csY1" fmla="*/ 103251 h 103250"/>
                  <a:gd name="csX2" fmla="*/ 55340 w 55340"/>
                  <a:gd name="csY2" fmla="*/ 0 h 103250"/>
                  <a:gd name="csX3" fmla="*/ 0 w 55340"/>
                  <a:gd name="csY3" fmla="*/ 0 h 1032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55340" h="103250">
                    <a:moveTo>
                      <a:pt x="0" y="0"/>
                    </a:moveTo>
                    <a:lnTo>
                      <a:pt x="27622" y="103251"/>
                    </a:lnTo>
                    <a:lnTo>
                      <a:pt x="553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55" name="Graphic 6">
              <a:extLst>
                <a:ext uri="{FF2B5EF4-FFF2-40B4-BE49-F238E27FC236}">
                  <a16:creationId xmlns:a16="http://schemas.microsoft.com/office/drawing/2014/main" id="{D9444172-2A3A-ED8C-3C00-FDDF54EDB59A}"/>
                </a:ext>
              </a:extLst>
            </p:cNvPr>
            <p:cNvGrpSpPr/>
            <p:nvPr/>
          </p:nvGrpSpPr>
          <p:grpSpPr>
            <a:xfrm>
              <a:off x="7094276" y="3886399"/>
              <a:ext cx="55340" cy="257079"/>
              <a:chOff x="6415182" y="3644931"/>
              <a:chExt cx="55340" cy="257079"/>
            </a:xfrm>
            <a:solidFill>
              <a:srgbClr val="FFFFFF"/>
            </a:solidFill>
          </p:grpSpPr>
          <p:sp>
            <p:nvSpPr>
              <p:cNvPr id="656" name="Freeform: Shape 655">
                <a:extLst>
                  <a:ext uri="{FF2B5EF4-FFF2-40B4-BE49-F238E27FC236}">
                    <a16:creationId xmlns:a16="http://schemas.microsoft.com/office/drawing/2014/main" id="{75256C32-17FB-C32D-3F76-32CDCC4AA458}"/>
                  </a:ext>
                </a:extLst>
              </p:cNvPr>
              <p:cNvSpPr/>
              <p:nvPr/>
            </p:nvSpPr>
            <p:spPr>
              <a:xfrm>
                <a:off x="6442900" y="3644931"/>
                <a:ext cx="9525" cy="172783"/>
              </a:xfrm>
              <a:custGeom>
                <a:avLst/>
                <a:gdLst>
                  <a:gd name="csX0" fmla="*/ 0 w 9525"/>
                  <a:gd name="csY0" fmla="*/ 0 h 172783"/>
                  <a:gd name="csX1" fmla="*/ 0 w 9525"/>
                  <a:gd name="csY1" fmla="*/ 172783 h 1727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9525" h="172783">
                    <a:moveTo>
                      <a:pt x="0" y="0"/>
                    </a:moveTo>
                    <a:lnTo>
                      <a:pt x="0" y="172783"/>
                    </a:lnTo>
                  </a:path>
                </a:pathLst>
              </a:custGeom>
              <a:ln w="9525" cap="flat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" name="Freeform: Shape 656">
                <a:extLst>
                  <a:ext uri="{FF2B5EF4-FFF2-40B4-BE49-F238E27FC236}">
                    <a16:creationId xmlns:a16="http://schemas.microsoft.com/office/drawing/2014/main" id="{6F531753-AAF8-F1C0-8DBF-87DE771726FA}"/>
                  </a:ext>
                </a:extLst>
              </p:cNvPr>
              <p:cNvSpPr/>
              <p:nvPr/>
            </p:nvSpPr>
            <p:spPr>
              <a:xfrm>
                <a:off x="6415182" y="3798760"/>
                <a:ext cx="55340" cy="103250"/>
              </a:xfrm>
              <a:custGeom>
                <a:avLst/>
                <a:gdLst>
                  <a:gd name="csX0" fmla="*/ 0 w 55340"/>
                  <a:gd name="csY0" fmla="*/ 0 h 103250"/>
                  <a:gd name="csX1" fmla="*/ 27718 w 55340"/>
                  <a:gd name="csY1" fmla="*/ 103251 h 103250"/>
                  <a:gd name="csX2" fmla="*/ 55340 w 55340"/>
                  <a:gd name="csY2" fmla="*/ 0 h 103250"/>
                  <a:gd name="csX3" fmla="*/ 0 w 55340"/>
                  <a:gd name="csY3" fmla="*/ 0 h 1032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55340" h="103250">
                    <a:moveTo>
                      <a:pt x="0" y="0"/>
                    </a:moveTo>
                    <a:lnTo>
                      <a:pt x="27718" y="103251"/>
                    </a:lnTo>
                    <a:lnTo>
                      <a:pt x="553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54AEBA4B-3A17-0230-6C7F-5C0DCD288240}"/>
                </a:ext>
              </a:extLst>
            </p:cNvPr>
            <p:cNvSpPr/>
            <p:nvPr/>
          </p:nvSpPr>
          <p:spPr>
            <a:xfrm>
              <a:off x="6920635" y="4483807"/>
              <a:ext cx="882967" cy="440903"/>
            </a:xfrm>
            <a:custGeom>
              <a:avLst/>
              <a:gdLst>
                <a:gd name="csX0" fmla="*/ 0 w 882967"/>
                <a:gd name="csY0" fmla="*/ 427006 h 440903"/>
                <a:gd name="csX1" fmla="*/ 420624 w 882967"/>
                <a:gd name="csY1" fmla="*/ 359473 h 440903"/>
                <a:gd name="csX2" fmla="*/ 606838 w 882967"/>
                <a:gd name="csY2" fmla="*/ 113062 h 440903"/>
                <a:gd name="csX3" fmla="*/ 882968 w 882967"/>
                <a:gd name="csY3" fmla="*/ 0 h 440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882967" h="440903">
                  <a:moveTo>
                    <a:pt x="0" y="427006"/>
                  </a:moveTo>
                  <a:cubicBezTo>
                    <a:pt x="238601" y="466534"/>
                    <a:pt x="356806" y="414718"/>
                    <a:pt x="420624" y="359473"/>
                  </a:cubicBezTo>
                  <a:cubicBezTo>
                    <a:pt x="504063" y="287274"/>
                    <a:pt x="503968" y="201358"/>
                    <a:pt x="606838" y="113062"/>
                  </a:cubicBezTo>
                  <a:cubicBezTo>
                    <a:pt x="698468" y="34480"/>
                    <a:pt x="807434" y="9239"/>
                    <a:pt x="882968" y="0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9" name="Oval 658">
              <a:extLst>
                <a:ext uri="{FF2B5EF4-FFF2-40B4-BE49-F238E27FC236}">
                  <a16:creationId xmlns:a16="http://schemas.microsoft.com/office/drawing/2014/main" id="{F5E1A95E-B73A-7FB9-70E1-8E467AAA74D2}"/>
                </a:ext>
              </a:extLst>
            </p:cNvPr>
            <p:cNvSpPr/>
            <p:nvPr/>
          </p:nvSpPr>
          <p:spPr>
            <a:xfrm>
              <a:off x="7274775" y="3370049"/>
              <a:ext cx="29146" cy="29146"/>
            </a:xfrm>
            <a:prstGeom prst="ellipse">
              <a:avLst/>
            </a:pr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0" name="TextBox 659">
              <a:extLst>
                <a:ext uri="{FF2B5EF4-FFF2-40B4-BE49-F238E27FC236}">
                  <a16:creationId xmlns:a16="http://schemas.microsoft.com/office/drawing/2014/main" id="{1258C919-9E05-B6FB-B0CB-4461BDF2A5C7}"/>
                </a:ext>
              </a:extLst>
            </p:cNvPr>
            <p:cNvSpPr txBox="1"/>
            <p:nvPr/>
          </p:nvSpPr>
          <p:spPr>
            <a:xfrm>
              <a:off x="7114850" y="3204409"/>
              <a:ext cx="245973" cy="2057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00" b="1" spc="0" baseline="0">
                  <a:ln/>
                  <a:solidFill>
                    <a:srgbClr val="000000"/>
                  </a:solidFill>
                  <a:latin typeface="Myriad Pro"/>
                  <a:sym typeface="Myriad Pro"/>
                  <a:rtl val="0"/>
                </a:rPr>
                <a:t>P</a:t>
              </a:r>
            </a:p>
          </p:txBody>
        </p:sp>
        <p:sp>
          <p:nvSpPr>
            <p:cNvPr id="661" name="TextBox 660">
              <a:extLst>
                <a:ext uri="{FF2B5EF4-FFF2-40B4-BE49-F238E27FC236}">
                  <a16:creationId xmlns:a16="http://schemas.microsoft.com/office/drawing/2014/main" id="{E7B98863-C7DD-F01F-5442-D4FCD6181E25}"/>
                </a:ext>
              </a:extLst>
            </p:cNvPr>
            <p:cNvSpPr txBox="1"/>
            <p:nvPr/>
          </p:nvSpPr>
          <p:spPr>
            <a:xfrm>
              <a:off x="7181239" y="3225840"/>
              <a:ext cx="228571" cy="177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75" b="1" spc="0" baseline="0">
                  <a:ln/>
                  <a:solidFill>
                    <a:srgbClr val="000000"/>
                  </a:solidFill>
                  <a:latin typeface="Myriad Pro"/>
                  <a:sym typeface="Myriad Pro"/>
                  <a:rtl val="0"/>
                </a:rPr>
                <a:t>2</a:t>
              </a:r>
            </a:p>
          </p:txBody>
        </p:sp>
        <p:grpSp>
          <p:nvGrpSpPr>
            <p:cNvPr id="662" name="Graphic 6">
              <a:extLst>
                <a:ext uri="{FF2B5EF4-FFF2-40B4-BE49-F238E27FC236}">
                  <a16:creationId xmlns:a16="http://schemas.microsoft.com/office/drawing/2014/main" id="{4A42EF35-4EFE-1EA0-DE25-04E2CCEF0477}"/>
                </a:ext>
              </a:extLst>
            </p:cNvPr>
            <p:cNvGrpSpPr/>
            <p:nvPr/>
          </p:nvGrpSpPr>
          <p:grpSpPr>
            <a:xfrm>
              <a:off x="6829576" y="2671199"/>
              <a:ext cx="166116" cy="567308"/>
              <a:chOff x="6150482" y="2429731"/>
              <a:chExt cx="166116" cy="567308"/>
            </a:xfrm>
            <a:solidFill>
              <a:srgbClr val="111183"/>
            </a:solidFill>
          </p:grpSpPr>
          <p:sp>
            <p:nvSpPr>
              <p:cNvPr id="663" name="Freeform: Shape 662">
                <a:extLst>
                  <a:ext uri="{FF2B5EF4-FFF2-40B4-BE49-F238E27FC236}">
                    <a16:creationId xmlns:a16="http://schemas.microsoft.com/office/drawing/2014/main" id="{2F15746F-D029-A5C9-F88A-79FF6C1C720E}"/>
                  </a:ext>
                </a:extLst>
              </p:cNvPr>
              <p:cNvSpPr/>
              <p:nvPr/>
            </p:nvSpPr>
            <p:spPr>
              <a:xfrm>
                <a:off x="6233540" y="2429731"/>
                <a:ext cx="9525" cy="314134"/>
              </a:xfrm>
              <a:custGeom>
                <a:avLst/>
                <a:gdLst>
                  <a:gd name="csX0" fmla="*/ 0 w 9525"/>
                  <a:gd name="csY0" fmla="*/ 0 h 314134"/>
                  <a:gd name="csX1" fmla="*/ 0 w 9525"/>
                  <a:gd name="csY1" fmla="*/ 314135 h 3141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9525" h="314134">
                    <a:moveTo>
                      <a:pt x="0" y="0"/>
                    </a:moveTo>
                    <a:lnTo>
                      <a:pt x="0" y="314135"/>
                    </a:lnTo>
                  </a:path>
                </a:pathLst>
              </a:custGeom>
              <a:ln w="28575" cap="flat">
                <a:solidFill>
                  <a:srgbClr val="111183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4" name="Freeform: Shape 663">
                <a:extLst>
                  <a:ext uri="{FF2B5EF4-FFF2-40B4-BE49-F238E27FC236}">
                    <a16:creationId xmlns:a16="http://schemas.microsoft.com/office/drawing/2014/main" id="{2EDD5976-CF89-A783-D008-4EE14EF04FB4}"/>
                  </a:ext>
                </a:extLst>
              </p:cNvPr>
              <p:cNvSpPr/>
              <p:nvPr/>
            </p:nvSpPr>
            <p:spPr>
              <a:xfrm>
                <a:off x="6150482" y="2687287"/>
                <a:ext cx="166116" cy="309752"/>
              </a:xfrm>
              <a:custGeom>
                <a:avLst/>
                <a:gdLst>
                  <a:gd name="csX0" fmla="*/ 0 w 166116"/>
                  <a:gd name="csY0" fmla="*/ 0 h 309752"/>
                  <a:gd name="csX1" fmla="*/ 83058 w 166116"/>
                  <a:gd name="csY1" fmla="*/ 309753 h 309752"/>
                  <a:gd name="csX2" fmla="*/ 166116 w 166116"/>
                  <a:gd name="csY2" fmla="*/ 0 h 309752"/>
                  <a:gd name="csX3" fmla="*/ 0 w 166116"/>
                  <a:gd name="csY3" fmla="*/ 0 h 3097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66116" h="309752">
                    <a:moveTo>
                      <a:pt x="0" y="0"/>
                    </a:moveTo>
                    <a:lnTo>
                      <a:pt x="83058" y="309753"/>
                    </a:lnTo>
                    <a:lnTo>
                      <a:pt x="16611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11183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24FB4325-D99F-322A-79B2-A5C2AEE49E98}"/>
                </a:ext>
              </a:extLst>
            </p:cNvPr>
            <p:cNvSpPr/>
            <p:nvPr/>
          </p:nvSpPr>
          <p:spPr>
            <a:xfrm>
              <a:off x="6785094" y="4846805"/>
              <a:ext cx="243649" cy="444912"/>
            </a:xfrm>
            <a:custGeom>
              <a:avLst/>
              <a:gdLst>
                <a:gd name="csX0" fmla="*/ 0 w 243649"/>
                <a:gd name="csY0" fmla="*/ 176213 h 444912"/>
                <a:gd name="csX1" fmla="*/ 121825 w 243649"/>
                <a:gd name="csY1" fmla="*/ 0 h 444912"/>
                <a:gd name="csX2" fmla="*/ 243650 w 243649"/>
                <a:gd name="csY2" fmla="*/ 176213 h 444912"/>
                <a:gd name="csX3" fmla="*/ 180689 w 243649"/>
                <a:gd name="csY3" fmla="*/ 176213 h 444912"/>
                <a:gd name="csX4" fmla="*/ 180689 w 243649"/>
                <a:gd name="csY4" fmla="*/ 444913 h 444912"/>
                <a:gd name="csX5" fmla="*/ 62960 w 243649"/>
                <a:gd name="csY5" fmla="*/ 444913 h 444912"/>
                <a:gd name="csX6" fmla="*/ 62960 w 243649"/>
                <a:gd name="csY6" fmla="*/ 176213 h 444912"/>
                <a:gd name="csX7" fmla="*/ 0 w 243649"/>
                <a:gd name="csY7" fmla="*/ 176213 h 444912"/>
                <a:gd name="csX8" fmla="*/ 0 w 243649"/>
                <a:gd name="csY8" fmla="*/ 176213 h 4449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3649" h="444912">
                  <a:moveTo>
                    <a:pt x="0" y="176213"/>
                  </a:moveTo>
                  <a:lnTo>
                    <a:pt x="121825" y="0"/>
                  </a:lnTo>
                  <a:lnTo>
                    <a:pt x="243650" y="176213"/>
                  </a:lnTo>
                  <a:lnTo>
                    <a:pt x="180689" y="176213"/>
                  </a:lnTo>
                  <a:lnTo>
                    <a:pt x="180689" y="444913"/>
                  </a:lnTo>
                  <a:lnTo>
                    <a:pt x="62960" y="444913"/>
                  </a:lnTo>
                  <a:lnTo>
                    <a:pt x="62960" y="176213"/>
                  </a:lnTo>
                  <a:lnTo>
                    <a:pt x="0" y="176213"/>
                  </a:lnTo>
                  <a:lnTo>
                    <a:pt x="0" y="17621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6D993CE7-2C13-C411-D5C9-E20988BCD583}"/>
                </a:ext>
              </a:extLst>
            </p:cNvPr>
            <p:cNvSpPr/>
            <p:nvPr/>
          </p:nvSpPr>
          <p:spPr>
            <a:xfrm>
              <a:off x="6464102" y="5216279"/>
              <a:ext cx="955452" cy="458342"/>
            </a:xfrm>
            <a:custGeom>
              <a:avLst/>
              <a:gdLst>
                <a:gd name="csX0" fmla="*/ 455390 w 955452"/>
                <a:gd name="csY0" fmla="*/ 453580 h 458342"/>
                <a:gd name="csX1" fmla="*/ 783622 w 955452"/>
                <a:gd name="csY1" fmla="*/ 114586 h 458342"/>
                <a:gd name="csX2" fmla="*/ 726281 w 955452"/>
                <a:gd name="csY2" fmla="*/ 114586 h 458342"/>
                <a:gd name="csX3" fmla="*/ 853535 w 955452"/>
                <a:gd name="csY3" fmla="*/ 0 h 458342"/>
                <a:gd name="csX4" fmla="*/ 955453 w 955452"/>
                <a:gd name="csY4" fmla="*/ 114586 h 458342"/>
                <a:gd name="csX5" fmla="*/ 898207 w 955452"/>
                <a:gd name="csY5" fmla="*/ 114586 h 458342"/>
                <a:gd name="csX6" fmla="*/ 512731 w 955452"/>
                <a:gd name="csY6" fmla="*/ 458343 h 458342"/>
                <a:gd name="csX7" fmla="*/ 398145 w 955452"/>
                <a:gd name="csY7" fmla="*/ 458343 h 458342"/>
                <a:gd name="csX8" fmla="*/ 0 w 955452"/>
                <a:gd name="csY8" fmla="*/ 0 h 458342"/>
                <a:gd name="csX9" fmla="*/ 114586 w 955452"/>
                <a:gd name="csY9" fmla="*/ 0 h 458342"/>
                <a:gd name="csX10" fmla="*/ 512731 w 955452"/>
                <a:gd name="csY10" fmla="*/ 458343 h 4583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955452" h="458342">
                  <a:moveTo>
                    <a:pt x="455390" y="453580"/>
                  </a:moveTo>
                  <a:cubicBezTo>
                    <a:pt x="614077" y="427006"/>
                    <a:pt x="743522" y="293370"/>
                    <a:pt x="783622" y="114586"/>
                  </a:cubicBezTo>
                  <a:lnTo>
                    <a:pt x="726281" y="114586"/>
                  </a:lnTo>
                  <a:cubicBezTo>
                    <a:pt x="726281" y="114586"/>
                    <a:pt x="853535" y="0"/>
                    <a:pt x="853535" y="0"/>
                  </a:cubicBezTo>
                  <a:lnTo>
                    <a:pt x="955453" y="114586"/>
                  </a:lnTo>
                  <a:lnTo>
                    <a:pt x="898207" y="114586"/>
                  </a:lnTo>
                  <a:cubicBezTo>
                    <a:pt x="852869" y="316992"/>
                    <a:pt x="694277" y="458343"/>
                    <a:pt x="512731" y="458343"/>
                  </a:cubicBezTo>
                  <a:lnTo>
                    <a:pt x="398145" y="458343"/>
                  </a:lnTo>
                  <a:cubicBezTo>
                    <a:pt x="178308" y="458343"/>
                    <a:pt x="0" y="253174"/>
                    <a:pt x="0" y="0"/>
                  </a:cubicBezTo>
                  <a:lnTo>
                    <a:pt x="114586" y="0"/>
                  </a:lnTo>
                  <a:cubicBezTo>
                    <a:pt x="114586" y="253174"/>
                    <a:pt x="292798" y="458343"/>
                    <a:pt x="512731" y="458343"/>
                  </a:cubicBezTo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863DB2B3-31C1-1F2A-9DBA-83B6A93B7B6F}"/>
                </a:ext>
              </a:extLst>
            </p:cNvPr>
            <p:cNvSpPr/>
            <p:nvPr/>
          </p:nvSpPr>
          <p:spPr>
            <a:xfrm>
              <a:off x="7268869" y="4952341"/>
              <a:ext cx="534638" cy="349254"/>
            </a:xfrm>
            <a:custGeom>
              <a:avLst/>
              <a:gdLst>
                <a:gd name="csX0" fmla="*/ 0 w 534638"/>
                <a:gd name="csY0" fmla="*/ 338233 h 349254"/>
                <a:gd name="csX1" fmla="*/ 254698 w 534638"/>
                <a:gd name="csY1" fmla="*/ 284702 h 349254"/>
                <a:gd name="csX2" fmla="*/ 367475 w 534638"/>
                <a:gd name="csY2" fmla="*/ 89535 h 349254"/>
                <a:gd name="csX3" fmla="*/ 534638 w 534638"/>
                <a:gd name="csY3" fmla="*/ 0 h 3492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534638" h="349254">
                  <a:moveTo>
                    <a:pt x="0" y="338233"/>
                  </a:moveTo>
                  <a:cubicBezTo>
                    <a:pt x="144494" y="369570"/>
                    <a:pt x="216027" y="328517"/>
                    <a:pt x="254698" y="284702"/>
                  </a:cubicBezTo>
                  <a:cubicBezTo>
                    <a:pt x="305181" y="227552"/>
                    <a:pt x="305181" y="159449"/>
                    <a:pt x="367475" y="89535"/>
                  </a:cubicBezTo>
                  <a:cubicBezTo>
                    <a:pt x="423005" y="27242"/>
                    <a:pt x="488918" y="7334"/>
                    <a:pt x="534638" y="0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01B32007-3372-7786-A873-CA8A771A093F}"/>
                </a:ext>
              </a:extLst>
            </p:cNvPr>
            <p:cNvSpPr/>
            <p:nvPr/>
          </p:nvSpPr>
          <p:spPr>
            <a:xfrm>
              <a:off x="6920635" y="3493203"/>
              <a:ext cx="882967" cy="440903"/>
            </a:xfrm>
            <a:custGeom>
              <a:avLst/>
              <a:gdLst>
                <a:gd name="csX0" fmla="*/ 0 w 882967"/>
                <a:gd name="csY0" fmla="*/ 427006 h 440903"/>
                <a:gd name="csX1" fmla="*/ 420624 w 882967"/>
                <a:gd name="csY1" fmla="*/ 359473 h 440903"/>
                <a:gd name="csX2" fmla="*/ 606838 w 882967"/>
                <a:gd name="csY2" fmla="*/ 113062 h 440903"/>
                <a:gd name="csX3" fmla="*/ 882968 w 882967"/>
                <a:gd name="csY3" fmla="*/ 0 h 440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882967" h="440903">
                  <a:moveTo>
                    <a:pt x="0" y="427006"/>
                  </a:moveTo>
                  <a:cubicBezTo>
                    <a:pt x="238601" y="466534"/>
                    <a:pt x="356806" y="414718"/>
                    <a:pt x="420624" y="359473"/>
                  </a:cubicBezTo>
                  <a:cubicBezTo>
                    <a:pt x="504063" y="287274"/>
                    <a:pt x="503968" y="201358"/>
                    <a:pt x="606838" y="113062"/>
                  </a:cubicBezTo>
                  <a:cubicBezTo>
                    <a:pt x="698468" y="34480"/>
                    <a:pt x="807434" y="9239"/>
                    <a:pt x="882968" y="0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9E1629B6-B813-DB2E-5554-04E9F4951211}"/>
                </a:ext>
              </a:extLst>
            </p:cNvPr>
            <p:cNvSpPr/>
            <p:nvPr/>
          </p:nvSpPr>
          <p:spPr>
            <a:xfrm>
              <a:off x="6920635" y="2327919"/>
              <a:ext cx="882967" cy="440903"/>
            </a:xfrm>
            <a:custGeom>
              <a:avLst/>
              <a:gdLst>
                <a:gd name="csX0" fmla="*/ 0 w 882967"/>
                <a:gd name="csY0" fmla="*/ 427006 h 440903"/>
                <a:gd name="csX1" fmla="*/ 420624 w 882967"/>
                <a:gd name="csY1" fmla="*/ 359473 h 440903"/>
                <a:gd name="csX2" fmla="*/ 606838 w 882967"/>
                <a:gd name="csY2" fmla="*/ 113062 h 440903"/>
                <a:gd name="csX3" fmla="*/ 882968 w 882967"/>
                <a:gd name="csY3" fmla="*/ 0 h 440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882967" h="440903">
                  <a:moveTo>
                    <a:pt x="0" y="427006"/>
                  </a:moveTo>
                  <a:cubicBezTo>
                    <a:pt x="238601" y="466534"/>
                    <a:pt x="356806" y="414718"/>
                    <a:pt x="420624" y="359473"/>
                  </a:cubicBezTo>
                  <a:cubicBezTo>
                    <a:pt x="504063" y="287274"/>
                    <a:pt x="503968" y="201358"/>
                    <a:pt x="606838" y="113062"/>
                  </a:cubicBezTo>
                  <a:cubicBezTo>
                    <a:pt x="698468" y="34480"/>
                    <a:pt x="807434" y="9239"/>
                    <a:pt x="882968" y="0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0" name="TextBox 669">
              <a:extLst>
                <a:ext uri="{FF2B5EF4-FFF2-40B4-BE49-F238E27FC236}">
                  <a16:creationId xmlns:a16="http://schemas.microsoft.com/office/drawing/2014/main" id="{2B28308F-87FA-CCAC-D60D-AAE0798226FA}"/>
                </a:ext>
              </a:extLst>
            </p:cNvPr>
            <p:cNvSpPr txBox="1"/>
            <p:nvPr/>
          </p:nvSpPr>
          <p:spPr>
            <a:xfrm>
              <a:off x="7737157" y="2168985"/>
              <a:ext cx="14145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Belleville Thrust</a:t>
              </a:r>
            </a:p>
          </p:txBody>
        </p:sp>
        <p:sp>
          <p:nvSpPr>
            <p:cNvPr id="671" name="TextBox 670">
              <a:extLst>
                <a:ext uri="{FF2B5EF4-FFF2-40B4-BE49-F238E27FC236}">
                  <a16:creationId xmlns:a16="http://schemas.microsoft.com/office/drawing/2014/main" id="{C722FB90-6452-663D-70E9-A5CAFFAD076E}"/>
                </a:ext>
              </a:extLst>
            </p:cNvPr>
            <p:cNvSpPr txBox="1"/>
            <p:nvPr/>
          </p:nvSpPr>
          <p:spPr>
            <a:xfrm>
              <a:off x="7737157" y="3337603"/>
              <a:ext cx="14910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Hydraulic Thrust</a:t>
              </a:r>
            </a:p>
          </p:txBody>
        </p:sp>
        <p:sp>
          <p:nvSpPr>
            <p:cNvPr id="672" name="TextBox 671">
              <a:extLst>
                <a:ext uri="{FF2B5EF4-FFF2-40B4-BE49-F238E27FC236}">
                  <a16:creationId xmlns:a16="http://schemas.microsoft.com/office/drawing/2014/main" id="{16D4ED30-1711-70DB-4BA5-9A0247820FB1}"/>
                </a:ext>
              </a:extLst>
            </p:cNvPr>
            <p:cNvSpPr txBox="1"/>
            <p:nvPr/>
          </p:nvSpPr>
          <p:spPr>
            <a:xfrm>
              <a:off x="7737157" y="4329769"/>
              <a:ext cx="11964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Weight on bit</a:t>
              </a:r>
            </a:p>
          </p:txBody>
        </p:sp>
        <p:sp>
          <p:nvSpPr>
            <p:cNvPr id="673" name="TextBox 672">
              <a:extLst>
                <a:ext uri="{FF2B5EF4-FFF2-40B4-BE49-F238E27FC236}">
                  <a16:creationId xmlns:a16="http://schemas.microsoft.com/office/drawing/2014/main" id="{669EC9B9-484C-C06D-8EBC-B23471132274}"/>
                </a:ext>
              </a:extLst>
            </p:cNvPr>
            <p:cNvSpPr txBox="1"/>
            <p:nvPr/>
          </p:nvSpPr>
          <p:spPr>
            <a:xfrm>
              <a:off x="7737157" y="4791285"/>
              <a:ext cx="11841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Torque on bit</a:t>
              </a:r>
            </a:p>
          </p:txBody>
        </p:sp>
      </p:grpSp>
      <p:pic>
        <p:nvPicPr>
          <p:cNvPr id="676" name="Audio 675">
            <a:hlinkClick r:id="" action="ppaction://media"/>
            <a:extLst>
              <a:ext uri="{FF2B5EF4-FFF2-40B4-BE49-F238E27FC236}">
                <a16:creationId xmlns:a16="http://schemas.microsoft.com/office/drawing/2014/main" id="{D760C804-5E78-974F-4F04-BB199103FD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88079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510"/>
    </mc:Choice>
    <mc:Fallback>
      <p:transition spd="slow" advTm="1305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04DA2-AEB3-0930-96CD-A45E59A16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n 20">
            <a:extLst>
              <a:ext uri="{FF2B5EF4-FFF2-40B4-BE49-F238E27FC236}">
                <a16:creationId xmlns:a16="http://schemas.microsoft.com/office/drawing/2014/main" id="{1888E5D6-EC1A-4B12-CF05-D9491923B5E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2526"/>
          <a:stretch>
            <a:fillRect/>
          </a:stretch>
        </p:blipFill>
        <p:spPr>
          <a:xfrm>
            <a:off x="4746470" y="5076351"/>
            <a:ext cx="3582685" cy="17355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Subtitle 10">
            <a:extLst>
              <a:ext uri="{FF2B5EF4-FFF2-40B4-BE49-F238E27FC236}">
                <a16:creationId xmlns:a16="http://schemas.microsoft.com/office/drawing/2014/main" id="{F16DAF8F-C1CF-8504-B72F-E3BB08A2A9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5303" y="148200"/>
            <a:ext cx="5728175" cy="636475"/>
          </a:xfrm>
        </p:spPr>
        <p:txBody>
          <a:bodyPr>
            <a:normAutofit/>
          </a:bodyPr>
          <a:lstStyle/>
          <a:p>
            <a:r>
              <a:rPr lang="en-US" sz="3600" dirty="0"/>
              <a:t>Field Examples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1714D10-5CDF-9F1E-D671-877D49225BF6}"/>
              </a:ext>
            </a:extLst>
          </p:cNvPr>
          <p:cNvGrpSpPr/>
          <p:nvPr/>
        </p:nvGrpSpPr>
        <p:grpSpPr>
          <a:xfrm>
            <a:off x="8449391" y="3568761"/>
            <a:ext cx="3582686" cy="3243095"/>
            <a:chOff x="8449391" y="3568761"/>
            <a:chExt cx="3582686" cy="3243095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0BEE80A-DDEB-8A42-D572-86058DB8396C}"/>
                </a:ext>
              </a:extLst>
            </p:cNvPr>
            <p:cNvGrpSpPr/>
            <p:nvPr/>
          </p:nvGrpSpPr>
          <p:grpSpPr>
            <a:xfrm>
              <a:off x="8449391" y="3780149"/>
              <a:ext cx="3582686" cy="3031707"/>
              <a:chOff x="1170164" y="3086043"/>
              <a:chExt cx="5690202" cy="3689731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607B10-8A0A-2927-DF55-A3BAB3F61102}"/>
                  </a:ext>
                </a:extLst>
              </p:cNvPr>
              <p:cNvSpPr txBox="1"/>
              <p:nvPr/>
            </p:nvSpPr>
            <p:spPr>
              <a:xfrm>
                <a:off x="5221381" y="4402980"/>
                <a:ext cx="626859" cy="55399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T Commons Pro Trial" panose="020B0103030102020204" pitchFamily="34" charset="77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280 m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T Commons Pro Trial" panose="020B0103030102020204" pitchFamily="34" charset="77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5 bits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T Commons Pro Trial" panose="020B0103030102020204" pitchFamily="34" charset="77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9 days</a:t>
                </a:r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AF6FCE58-F03E-6991-2E79-6643690067A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9088"/>
              <a:stretch>
                <a:fillRect/>
              </a:stretch>
            </p:blipFill>
            <p:spPr bwMode="auto">
              <a:xfrm>
                <a:off x="1170164" y="3086043"/>
                <a:ext cx="5690202" cy="368973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BA9DDB-0690-9B4B-6554-B610FF0A6366}"/>
                  </a:ext>
                </a:extLst>
              </p:cNvPr>
              <p:cNvSpPr txBox="1"/>
              <p:nvPr/>
            </p:nvSpPr>
            <p:spPr>
              <a:xfrm>
                <a:off x="3295771" y="3739360"/>
                <a:ext cx="2069300" cy="26812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1100" b="1" dirty="0"/>
                  <a:t>X axis = Lateral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0C91FD2-9ABF-038D-B3E6-C27927DD8563}"/>
                  </a:ext>
                </a:extLst>
              </p:cNvPr>
              <p:cNvSpPr txBox="1"/>
              <p:nvPr/>
            </p:nvSpPr>
            <p:spPr>
              <a:xfrm>
                <a:off x="3127490" y="5424767"/>
                <a:ext cx="2704975" cy="26812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/>
                  <a:t>Y axis = Tangential</a:t>
                </a: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6D07DF1-E21D-F23B-D462-EAE96A6978FA}"/>
                </a:ext>
              </a:extLst>
            </p:cNvPr>
            <p:cNvSpPr txBox="1"/>
            <p:nvPr/>
          </p:nvSpPr>
          <p:spPr>
            <a:xfrm>
              <a:off x="8692102" y="3568761"/>
              <a:ext cx="3235847" cy="369332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Torsional &amp; Lateral + ROP 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845E41A-57FB-330E-D867-6D14A51CDA50}"/>
              </a:ext>
            </a:extLst>
          </p:cNvPr>
          <p:cNvSpPr txBox="1"/>
          <p:nvPr/>
        </p:nvSpPr>
        <p:spPr>
          <a:xfrm>
            <a:off x="5109513" y="5296002"/>
            <a:ext cx="898096" cy="369332"/>
          </a:xfrm>
          <a:prstGeom prst="rect">
            <a:avLst/>
          </a:prstGeom>
          <a:solidFill>
            <a:schemeClr val="bg2"/>
          </a:soli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Lateral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EF4231E-6307-BA58-7592-8E0F9A7270AE}"/>
              </a:ext>
            </a:extLst>
          </p:cNvPr>
          <p:cNvGrpSpPr/>
          <p:nvPr/>
        </p:nvGrpSpPr>
        <p:grpSpPr>
          <a:xfrm>
            <a:off x="80514" y="148200"/>
            <a:ext cx="4718622" cy="6709800"/>
            <a:chOff x="80514" y="148200"/>
            <a:chExt cx="4718622" cy="6709800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53C05DD-9F73-7658-4D77-9B3DBFC82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3668" r="7566" b="10909"/>
            <a:stretch>
              <a:fillRect/>
            </a:stretch>
          </p:blipFill>
          <p:spPr>
            <a:xfrm>
              <a:off x="80514" y="148200"/>
              <a:ext cx="4718622" cy="3085697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C0C3458-4A3A-2248-5872-EB8F50AA61E5}"/>
                </a:ext>
              </a:extLst>
            </p:cNvPr>
            <p:cNvGrpSpPr/>
            <p:nvPr/>
          </p:nvGrpSpPr>
          <p:grpSpPr>
            <a:xfrm>
              <a:off x="107582" y="3540971"/>
              <a:ext cx="4446779" cy="3317029"/>
              <a:chOff x="854476" y="2980633"/>
              <a:chExt cx="4286885" cy="2980326"/>
            </a:xfrm>
            <a:solidFill>
              <a:schemeClr val="bg2"/>
            </a:solidFill>
          </p:grpSpPr>
          <p:pic>
            <p:nvPicPr>
              <p:cNvPr id="20" name="Picture 19" descr="A close up of a map">
                <a:extLst>
                  <a:ext uri="{FF2B5EF4-FFF2-40B4-BE49-F238E27FC236}">
                    <a16:creationId xmlns:a16="http://schemas.microsoft.com/office/drawing/2014/main" id="{C89D0582-A6B0-5D58-99C5-DAEB549D52D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5414"/>
              <a:stretch/>
            </p:blipFill>
            <p:spPr>
              <a:xfrm>
                <a:off x="854476" y="2980633"/>
                <a:ext cx="4286885" cy="2980326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74E8550-E40C-1DD0-A1EB-42B6D492ADDD}"/>
                  </a:ext>
                </a:extLst>
              </p:cNvPr>
              <p:cNvSpPr txBox="1"/>
              <p:nvPr/>
            </p:nvSpPr>
            <p:spPr>
              <a:xfrm>
                <a:off x="2666956" y="2993851"/>
                <a:ext cx="871804" cy="308410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 err="1">
                    <a:solidFill>
                      <a:srgbClr val="FED61D"/>
                    </a:solidFill>
                    <a:latin typeface="TT Commons Pro Trial" panose="020B0604020202020204" charset="0"/>
                  </a:rPr>
                  <a:t>Neotork</a:t>
                </a:r>
                <a:endParaRPr lang="en-GB" sz="1400" b="1" dirty="0">
                  <a:solidFill>
                    <a:srgbClr val="FED61D"/>
                  </a:solidFill>
                  <a:latin typeface="TT Commons Pro Trial" panose="020B060402020202020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1022A1B-A7DC-6050-04EF-F0F68222B266}"/>
                  </a:ext>
                </a:extLst>
              </p:cNvPr>
              <p:cNvSpPr txBox="1"/>
              <p:nvPr/>
            </p:nvSpPr>
            <p:spPr>
              <a:xfrm>
                <a:off x="1364110" y="2992598"/>
                <a:ext cx="1019124" cy="308410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>
                    <a:latin typeface="TT Commons Pro Trial" panose="020B0604020202020204" charset="0"/>
                  </a:rPr>
                  <a:t>Standard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032D9AE-184F-551E-FC53-0974A2CF498D}"/>
                  </a:ext>
                </a:extLst>
              </p:cNvPr>
              <p:cNvSpPr txBox="1"/>
              <p:nvPr/>
            </p:nvSpPr>
            <p:spPr>
              <a:xfrm>
                <a:off x="3822484" y="2984965"/>
                <a:ext cx="1278578" cy="27653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 err="1">
                    <a:latin typeface="TT Commons Pro Trial" panose="020B0604020202020204" charset="0"/>
                  </a:rPr>
                  <a:t>Hellical</a:t>
                </a:r>
                <a:r>
                  <a:rPr lang="en-GB" sz="1400" dirty="0">
                    <a:latin typeface="TT Commons Pro Trial" panose="020B0604020202020204" charset="0"/>
                  </a:rPr>
                  <a:t> Spline</a:t>
                </a: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6DC3F7C-F8AE-C37B-E87E-E2ED4EC4B2B8}"/>
                </a:ext>
              </a:extLst>
            </p:cNvPr>
            <p:cNvSpPr txBox="1"/>
            <p:nvPr/>
          </p:nvSpPr>
          <p:spPr>
            <a:xfrm>
              <a:off x="858423" y="3195069"/>
              <a:ext cx="3235847" cy="369332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Torsional / Axial / Lateral + ROP 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914BB60-934E-EB3C-BB6D-678F2463B6DE}"/>
              </a:ext>
            </a:extLst>
          </p:cNvPr>
          <p:cNvGrpSpPr/>
          <p:nvPr/>
        </p:nvGrpSpPr>
        <p:grpSpPr>
          <a:xfrm>
            <a:off x="4981497" y="865389"/>
            <a:ext cx="7050580" cy="2617799"/>
            <a:chOff x="4981497" y="865389"/>
            <a:chExt cx="7050580" cy="2617799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C15AF0C-5B8D-FE8E-B4E4-79EBCE545720}"/>
                </a:ext>
              </a:extLst>
            </p:cNvPr>
            <p:cNvGrpSpPr/>
            <p:nvPr/>
          </p:nvGrpSpPr>
          <p:grpSpPr>
            <a:xfrm>
              <a:off x="4981497" y="865389"/>
              <a:ext cx="7050580" cy="2617799"/>
              <a:chOff x="2240260" y="1945035"/>
              <a:chExt cx="8949356" cy="4531618"/>
            </a:xfrm>
          </p:grpSpPr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61493834-1D61-55BB-1E2E-7885298479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1378"/>
              <a:stretch>
                <a:fillRect/>
              </a:stretch>
            </p:blipFill>
            <p:spPr>
              <a:xfrm>
                <a:off x="8415566" y="1945037"/>
                <a:ext cx="2774050" cy="451673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0101EA3C-3DA3-5C46-D398-7B0342C471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240260" y="1945035"/>
                <a:ext cx="6191281" cy="453161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B6FA4A5-9504-E2D7-1BAC-01627F3183B8}"/>
                </a:ext>
              </a:extLst>
            </p:cNvPr>
            <p:cNvSpPr txBox="1"/>
            <p:nvPr/>
          </p:nvSpPr>
          <p:spPr>
            <a:xfrm>
              <a:off x="11197475" y="1866750"/>
              <a:ext cx="650292" cy="384048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</a:lstStyle>
            <a:p>
              <a:r>
                <a:rPr lang="en-US" dirty="0"/>
                <a:t>ROP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8CC62C-25CA-BE95-551F-931DE091BBC1}"/>
                </a:ext>
              </a:extLst>
            </p:cNvPr>
            <p:cNvSpPr txBox="1"/>
            <p:nvPr/>
          </p:nvSpPr>
          <p:spPr>
            <a:xfrm>
              <a:off x="8606675" y="1866750"/>
              <a:ext cx="650292" cy="384048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</a:lstStyle>
            <a:p>
              <a:r>
                <a:rPr lang="en-US" dirty="0"/>
                <a:t>MSE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129D513-22C0-29C3-0035-96BAC48C79EB}"/>
              </a:ext>
            </a:extLst>
          </p:cNvPr>
          <p:cNvGrpSpPr/>
          <p:nvPr/>
        </p:nvGrpSpPr>
        <p:grpSpPr>
          <a:xfrm>
            <a:off x="5010390" y="3511402"/>
            <a:ext cx="3230938" cy="1523356"/>
            <a:chOff x="5010390" y="3511402"/>
            <a:chExt cx="3230938" cy="1523356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5EFFD7B-423A-2646-8AF4-463C44BA0028}"/>
                </a:ext>
              </a:extLst>
            </p:cNvPr>
            <p:cNvGrpSpPr/>
            <p:nvPr/>
          </p:nvGrpSpPr>
          <p:grpSpPr>
            <a:xfrm>
              <a:off x="5010390" y="3559603"/>
              <a:ext cx="1404606" cy="1302621"/>
              <a:chOff x="79312" y="0"/>
              <a:chExt cx="1453497" cy="1425575"/>
            </a:xfrm>
          </p:grpSpPr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FEC9499F-1C30-2D1E-61B9-3D38BE8FF37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08" r="12888"/>
              <a:stretch>
                <a:fillRect/>
              </a:stretch>
            </p:blipFill>
            <p:spPr bwMode="auto">
              <a:xfrm>
                <a:off x="79312" y="0"/>
                <a:ext cx="1453497" cy="14255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32A36784-B9FA-FECC-A095-C9DF25D734BE}"/>
                  </a:ext>
                </a:extLst>
              </p:cNvPr>
              <p:cNvSpPr/>
              <p:nvPr/>
            </p:nvSpPr>
            <p:spPr>
              <a:xfrm>
                <a:off x="597267" y="232564"/>
                <a:ext cx="422844" cy="45984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D1AC16F1-13DD-0A70-58F3-A876C77FFF4B}"/>
                </a:ext>
              </a:extLst>
            </p:cNvPr>
            <p:cNvGrpSpPr/>
            <p:nvPr/>
          </p:nvGrpSpPr>
          <p:grpSpPr>
            <a:xfrm>
              <a:off x="6486869" y="3511402"/>
              <a:ext cx="1754459" cy="1523356"/>
              <a:chOff x="3252853" y="1414914"/>
              <a:chExt cx="5118848" cy="5096736"/>
            </a:xfrm>
          </p:grpSpPr>
          <p:pic>
            <p:nvPicPr>
              <p:cNvPr id="48" name="Picture 5">
                <a:extLst>
                  <a:ext uri="{FF2B5EF4-FFF2-40B4-BE49-F238E27FC236}">
                    <a16:creationId xmlns:a16="http://schemas.microsoft.com/office/drawing/2014/main" id="{D13CC027-20D8-FAC1-D576-2EC4048685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950" t="32491" b="10719"/>
              <a:stretch>
                <a:fillRect/>
              </a:stretch>
            </p:blipFill>
            <p:spPr bwMode="auto">
              <a:xfrm>
                <a:off x="3252853" y="1414914"/>
                <a:ext cx="5118848" cy="50967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51" descr="A yellow and white circle with white letters&#10;&#10;Description automatically generated">
                <a:extLst>
                  <a:ext uri="{FF2B5EF4-FFF2-40B4-BE49-F238E27FC236}">
                    <a16:creationId xmlns:a16="http://schemas.microsoft.com/office/drawing/2014/main" id="{88789A90-B873-0099-18CF-A5788393D8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369413" y="1566004"/>
                <a:ext cx="1964119" cy="577871"/>
              </a:xfrm>
              <a:prstGeom prst="rect">
                <a:avLst/>
              </a:prstGeom>
            </p:spPr>
          </p:pic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0954FF3-67B7-9FBD-B370-A8921282E2C9}"/>
                </a:ext>
              </a:extLst>
            </p:cNvPr>
            <p:cNvSpPr txBox="1"/>
            <p:nvPr/>
          </p:nvSpPr>
          <p:spPr>
            <a:xfrm>
              <a:off x="6623059" y="4588543"/>
              <a:ext cx="628202" cy="369332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DOC </a:t>
              </a:r>
            </a:p>
          </p:txBody>
        </p:sp>
      </p:grp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69EAA22B-5EDD-F142-7112-75777233E8C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5891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9658"/>
    </mc:Choice>
    <mc:Fallback>
      <p:transition spd="slow" advTm="2996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37 0.04444 L -0.06237 0.04444 L -0.09167 0.08958 C -0.09558 0.0956 -0.09935 0.10208 -0.10365 0.10694 C -0.1237 0.12893 -0.10352 0.1081 -0.1224 0.1243 C -0.13295 0.13333 -0.15092 0.15162 -0.15925 0.16157 C -0.1737 0.17916 -0.17774 0.18611 -0.19297 0.19745 C -0.21342 0.21296 -0.2056 0.20926 -0.21537 0.21366 " pathEditMode="relative" ptsTypes="AAAAAA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432 -0.0081 L 0.16432 -0.0081 C 0.18242 -0.00625 0.18971 -0.00509 0.21224 -0.00556 C 0.22201 -0.00579 0.23177 -0.00741 0.24154 -0.0081 L 0.24609 -0.00949 C 0.24961 -0.01042 0.25313 -0.01111 0.25651 -0.01204 C 0.25859 -0.01273 0.26055 -0.01412 0.26263 -0.01482 C 0.26458 -0.01551 0.26654 -0.01551 0.26862 -0.01597 C 0.27969 -0.01898 0.26068 -0.01574 0.28138 -0.01875 C 0.28203 -0.01921 0.28281 -0.01991 0.28359 -0.01991 C 0.28438 -0.01991 0.28503 -0.01898 0.28581 -0.01875 C 0.28685 -0.01829 0.28776 -0.01759 0.2888 -0.01736 C 0.2944 -0.01597 0.29427 -0.01597 0.29792 -0.01597 " pathEditMode="relative" ptsTypes="AAAAAAAAAAA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112 -0.01805 L -0.13112 -0.01805 C -0.14153 -0.05509 -0.13138 -0.02083 -0.16562 -0.09421 C -0.1845 -0.13426 -0.18476 -0.14097 -0.2069 -0.18217 L -0.25195 -0.2662 C -0.25546 -0.27268 -0.25859 -0.27986 -0.26237 -0.28611 C -0.2733 -0.30393 -0.26875 -0.29722 -0.27591 -0.3074 C -0.27903 -0.31852 -0.27604 -0.30902 -0.28411 -0.32477 C -0.28528 -0.32685 -0.28606 -0.3294 -0.28711 -0.33148 C -0.28802 -0.3331 -0.28932 -0.33379 -0.2901 -0.33541 C -0.29205 -0.33912 -0.29336 -0.34375 -0.29544 -0.34745 C -0.29739 -0.35092 -0.29961 -0.35416 -0.30143 -0.3581 C -0.30546 -0.36643 -0.30247 -0.36597 -0.30507 -0.36597 " pathEditMode="relative" ptsTypes="AAAAAAAAAAAA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59060" x="3759200" y="6723063"/>
          <p14:tracePt t="159068" x="3759200" y="6630988"/>
          <p14:tracePt t="159078" x="3759200" y="6564313"/>
          <p14:tracePt t="159095" x="3767138" y="6446838"/>
          <p14:tracePt t="159113" x="3767138" y="6278563"/>
          <p14:tracePt t="159129" x="3767138" y="6153150"/>
          <p14:tracePt t="159145" x="3800475" y="6027738"/>
          <p14:tracePt t="159163" x="3810000" y="5943600"/>
          <p14:tracePt t="159179" x="3810000" y="5834063"/>
          <p14:tracePt t="159195" x="3810000" y="5749925"/>
          <p14:tracePt t="159211" x="3792538" y="5614988"/>
          <p14:tracePt t="159228" x="3784600" y="5489575"/>
          <p14:tracePt t="159245" x="3776663" y="5321300"/>
          <p14:tracePt t="159262" x="3767138" y="5195888"/>
          <p14:tracePt t="159279" x="3741738" y="4978400"/>
          <p14:tracePt t="159295" x="3733800" y="4743450"/>
          <p14:tracePt t="159312" x="3733800" y="4549775"/>
          <p14:tracePt t="159328" x="3733800" y="4389438"/>
          <p14:tracePt t="159346" x="3733800" y="4213225"/>
          <p14:tracePt t="159362" x="3741738" y="4046538"/>
          <p14:tracePt t="159379" x="3759200" y="3911600"/>
          <p14:tracePt t="159397" x="3767138" y="3802063"/>
          <p14:tracePt t="159412" x="3776663" y="3743325"/>
          <p14:tracePt t="159429" x="3776663" y="3694113"/>
          <p14:tracePt t="159446" x="3776663" y="3651250"/>
          <p14:tracePt t="159462" x="3784600" y="3625850"/>
          <p14:tracePt t="159479" x="3792538" y="3600450"/>
          <p14:tracePt t="159495" x="3792538" y="3592513"/>
          <p14:tracePt t="159566" x="3792538" y="3617913"/>
          <p14:tracePt t="159574" x="3792538" y="3651250"/>
          <p14:tracePt t="159582" x="3800475" y="3676650"/>
          <p14:tracePt t="159595" x="3800475" y="3709988"/>
          <p14:tracePt t="159613" x="3800475" y="3802063"/>
          <p14:tracePt t="159629" x="3800475" y="3886200"/>
          <p14:tracePt t="159645" x="3792538" y="3962400"/>
          <p14:tracePt t="159661" x="3792538" y="3995738"/>
          <p14:tracePt t="159679" x="3792538" y="4046538"/>
          <p14:tracePt t="159696" x="3784600" y="4062413"/>
          <p14:tracePt t="159712" x="3784600" y="4079875"/>
          <p14:tracePt t="159730" x="3776663" y="4105275"/>
          <p14:tracePt t="159745" x="3767138" y="4113213"/>
          <p14:tracePt t="159746" x="3759200" y="4130675"/>
          <p14:tracePt t="159762" x="3751263" y="4146550"/>
          <p14:tracePt t="159778" x="3751263" y="4154488"/>
          <p14:tracePt t="159796" x="3733800" y="4171950"/>
          <p14:tracePt t="159813" x="3733800" y="4179888"/>
          <p14:tracePt t="159829" x="3733800" y="4189413"/>
          <p14:tracePt t="159845" x="3733800" y="4197350"/>
          <p14:tracePt t="159893" x="3733800" y="4189413"/>
          <p14:tracePt t="159912" x="3725863" y="4164013"/>
          <p14:tracePt t="159929" x="3717925" y="4121150"/>
          <p14:tracePt t="159945" x="3717925" y="4054475"/>
          <p14:tracePt t="159961" x="3692525" y="3987800"/>
          <p14:tracePt t="159978" x="3683000" y="3952875"/>
          <p14:tracePt t="159995" x="3683000" y="3937000"/>
          <p14:tracePt t="160012" x="3683000" y="3929063"/>
          <p14:tracePt t="160030" x="3683000" y="3919538"/>
          <p14:tracePt t="160095" x="3683000" y="3929063"/>
          <p14:tracePt t="160102" x="3683000" y="3937000"/>
          <p14:tracePt t="160111" x="3683000" y="3962400"/>
          <p14:tracePt t="160129" x="3667125" y="4021138"/>
          <p14:tracePt t="160146" x="3649663" y="4095750"/>
          <p14:tracePt t="160162" x="3649663" y="4138613"/>
          <p14:tracePt t="160178" x="3649663" y="4146550"/>
          <p14:tracePt t="160197" x="3649663" y="4189413"/>
          <p14:tracePt t="160211" x="3649663" y="4197350"/>
          <p14:tracePt t="160229" x="3649663" y="4205288"/>
          <p14:tracePt t="160261" x="3649663" y="4197350"/>
          <p14:tracePt t="160268" x="3659188" y="4171950"/>
          <p14:tracePt t="160278" x="3659188" y="4146550"/>
          <p14:tracePt t="160295" x="3667125" y="4087813"/>
          <p14:tracePt t="160312" x="3675063" y="4046538"/>
          <p14:tracePt t="160328" x="3675063" y="4029075"/>
          <p14:tracePt t="160345" x="3675063" y="4021138"/>
          <p14:tracePt t="160399" x="3675063" y="4029075"/>
          <p14:tracePt t="160414" x="3675063" y="4046538"/>
          <p14:tracePt t="160429" x="3675063" y="4062413"/>
          <p14:tracePt t="160431" x="3675063" y="4071938"/>
          <p14:tracePt t="160446" x="3675063" y="4095750"/>
          <p14:tracePt t="160462" x="3675063" y="4121150"/>
          <p14:tracePt t="160479" x="3675063" y="4154488"/>
          <p14:tracePt t="160480" x="3675063" y="4179888"/>
          <p14:tracePt t="160495" x="3675063" y="4230688"/>
          <p14:tracePt t="160512" x="3675063" y="4314825"/>
          <p14:tracePt t="160530" x="3675063" y="4440238"/>
          <p14:tracePt t="160546" x="3675063" y="4557713"/>
          <p14:tracePt t="160562" x="3683000" y="4616450"/>
          <p14:tracePt t="160564" x="3683000" y="4700588"/>
          <p14:tracePt t="160579" x="3692525" y="4767263"/>
          <p14:tracePt t="160596" x="3700463" y="4894263"/>
          <p14:tracePt t="160613" x="3700463" y="4943475"/>
          <p14:tracePt t="160630" x="3708400" y="4978400"/>
          <p14:tracePt t="160646" x="3708400" y="4986338"/>
          <p14:tracePt t="160661" x="3708400" y="4994275"/>
          <p14:tracePt t="160697" x="3717925" y="5002213"/>
          <p14:tracePt t="160712" x="3717925" y="5011738"/>
          <p14:tracePt t="160729" x="3717925" y="5019675"/>
          <p14:tracePt t="160745" x="3717925" y="5027613"/>
          <p14:tracePt t="160774" x="3717925" y="5037138"/>
          <p14:tracePt t="160840" x="3717925" y="5019675"/>
          <p14:tracePt t="160847" x="3717925" y="4994275"/>
          <p14:tracePt t="160862" x="3717925" y="4968875"/>
          <p14:tracePt t="160863" x="3717925" y="4935538"/>
          <p14:tracePt t="160879" x="3717925" y="4919663"/>
          <p14:tracePt t="160879" x="3717925" y="4884738"/>
          <p14:tracePt t="160895" x="3725863" y="4835525"/>
          <p14:tracePt t="160912" x="3725863" y="4802188"/>
          <p14:tracePt t="160929" x="3725863" y="4792663"/>
          <p14:tracePt t="160947" x="3725863" y="4784725"/>
          <p14:tracePt t="160963" x="3725863" y="4776788"/>
          <p14:tracePt t="161039" x="3725863" y="4784725"/>
          <p14:tracePt t="161054" x="3725863" y="4792663"/>
          <p14:tracePt t="161062" x="3717925" y="4802188"/>
          <p14:tracePt t="161068" x="3717925" y="4810125"/>
          <p14:tracePt t="161078" x="3708400" y="4826000"/>
          <p14:tracePt t="161112" x="3700463" y="4868863"/>
          <p14:tracePt t="161129" x="3692525" y="4894263"/>
          <p14:tracePt t="161146" x="3683000" y="4902200"/>
          <p14:tracePt t="161170" x="3683000" y="4910138"/>
          <p14:tracePt t="161256" x="3675063" y="4910138"/>
          <p14:tracePt t="161264" x="3675063" y="4902200"/>
          <p14:tracePt t="161279" x="3675063" y="4894263"/>
          <p14:tracePt t="161279" x="3675063" y="4884738"/>
          <p14:tracePt t="161294" x="3675063" y="4876800"/>
          <p14:tracePt t="161312" x="3675063" y="4868863"/>
          <p14:tracePt t="161330" x="3667125" y="4851400"/>
          <p14:tracePt t="161399" x="3659188" y="4851400"/>
          <p14:tracePt t="161414" x="3649663" y="4851400"/>
          <p14:tracePt t="161428" x="3649663" y="4860925"/>
          <p14:tracePt t="161446" x="3641725" y="4868863"/>
          <p14:tracePt t="161461" x="3641725" y="4876800"/>
          <p14:tracePt t="161478" x="3641725" y="4884738"/>
          <p14:tracePt t="161496" x="3633788" y="4884738"/>
          <p14:tracePt t="161552" x="3624263" y="4884738"/>
          <p14:tracePt t="161578" x="3616325" y="4884738"/>
          <p14:tracePt t="161584" x="3616325" y="4868863"/>
          <p14:tracePt t="161595" x="3608388" y="4868863"/>
          <p14:tracePt t="161612" x="3600450" y="4843463"/>
          <p14:tracePt t="161628" x="3600450" y="4835525"/>
          <p14:tracePt t="161646" x="3600450" y="4826000"/>
          <p14:tracePt t="161720" x="3590925" y="4826000"/>
          <p14:tracePt t="161845" x="3590925" y="4835525"/>
          <p14:tracePt t="161998" x="3590925" y="4843463"/>
          <p14:tracePt t="162015" x="3590925" y="4851400"/>
          <p14:tracePt t="162022" x="3590925" y="4860925"/>
          <p14:tracePt t="162030" x="3590925" y="4868863"/>
          <p14:tracePt t="162045" x="3590925" y="4894263"/>
          <p14:tracePt t="162062" x="3590925" y="4927600"/>
          <p14:tracePt t="162079" x="3600450" y="4986338"/>
          <p14:tracePt t="162096" x="3616325" y="5070475"/>
          <p14:tracePt t="162112" x="3616325" y="5119688"/>
          <p14:tracePt t="162128" x="3624263" y="5187950"/>
          <p14:tracePt t="162145" x="3641725" y="5272088"/>
          <p14:tracePt t="162162" x="3641725" y="5295900"/>
          <p14:tracePt t="162179" x="3641725" y="5313363"/>
          <p14:tracePt t="162195" x="3641725" y="5346700"/>
          <p14:tracePt t="162212" x="3649663" y="5346700"/>
          <p14:tracePt t="162213" x="3649663" y="5356225"/>
          <p14:tracePt t="162229" x="3649663" y="5364163"/>
          <p14:tracePt t="162245" x="3649663" y="5372100"/>
          <p14:tracePt t="162261" x="3649663" y="5380038"/>
          <p14:tracePt t="162279" x="3649663" y="5397500"/>
          <p14:tracePt t="162295" x="3649663" y="5414963"/>
          <p14:tracePt t="162311" x="3649663" y="5430838"/>
          <p14:tracePt t="162328" x="3649663" y="5448300"/>
          <p14:tracePt t="162345" x="3649663" y="5464175"/>
          <p14:tracePt t="162361" x="3649663" y="5473700"/>
          <p14:tracePt t="162379" x="3649663" y="5481638"/>
          <p14:tracePt t="162395" x="3641725" y="5497513"/>
          <p14:tracePt t="162411" x="3641725" y="5507038"/>
          <p14:tracePt t="162429" x="3641725" y="5522913"/>
          <p14:tracePt t="162445" x="3641725" y="5532438"/>
          <p14:tracePt t="162463" x="3641725" y="5548313"/>
          <p14:tracePt t="162464" x="3641725" y="5556250"/>
          <p14:tracePt t="162479" x="3633788" y="5565775"/>
          <p14:tracePt t="162497" x="3633788" y="5573713"/>
          <p14:tracePt t="162512" x="3633788" y="5581650"/>
          <p14:tracePt t="162529" x="3633788" y="5591175"/>
          <p14:tracePt t="162627" x="3633788" y="5581650"/>
          <p14:tracePt t="162631" x="3624263" y="5573713"/>
          <p14:tracePt t="162646" x="3624263" y="5548313"/>
          <p14:tracePt t="162662" x="3616325" y="5489575"/>
          <p14:tracePt t="162678" x="3608388" y="5438775"/>
          <p14:tracePt t="162695" x="3600450" y="5397500"/>
          <p14:tracePt t="162711" x="3600450" y="5389563"/>
          <p14:tracePt t="162834" x="3600450" y="5397500"/>
          <p14:tracePt t="162842" x="3600450" y="5405438"/>
          <p14:tracePt t="162849" x="3600450" y="5422900"/>
          <p14:tracePt t="162862" x="3600450" y="5438775"/>
          <p14:tracePt t="162878" x="3616325" y="5473700"/>
          <p14:tracePt t="162896" x="3616325" y="5497513"/>
          <p14:tracePt t="162912" x="3624263" y="5514975"/>
          <p14:tracePt t="162929" x="3624263" y="5522913"/>
          <p14:tracePt t="162947" x="3624263" y="5532438"/>
          <p14:tracePt t="163010" x="3624263" y="5522913"/>
          <p14:tracePt t="163020" x="3624263" y="5514975"/>
          <p14:tracePt t="163030" x="3624263" y="5507038"/>
          <p14:tracePt t="163045" x="3624263" y="5497513"/>
          <p14:tracePt t="163062" x="3624263" y="5489575"/>
          <p14:tracePt t="163079" x="3624263" y="5481638"/>
          <p14:tracePt t="163246" x="3624263" y="5489575"/>
          <p14:tracePt t="163260" x="3624263" y="5497513"/>
          <p14:tracePt t="163269" x="3624263" y="5507038"/>
          <p14:tracePt t="163292" x="3624263" y="5514975"/>
          <p14:tracePt t="163316" x="3624263" y="5522913"/>
          <p14:tracePt t="163332" x="3624263" y="5540375"/>
          <p14:tracePt t="163339" x="3624263" y="5548313"/>
          <p14:tracePt t="163348" x="3624263" y="5556250"/>
          <p14:tracePt t="163363" x="3624263" y="5573713"/>
          <p14:tracePt t="163364" x="3624263" y="5581650"/>
          <p14:tracePt t="163379" x="3624263" y="5614988"/>
          <p14:tracePt t="163396" x="3624263" y="5640388"/>
          <p14:tracePt t="163413" x="3624263" y="5683250"/>
          <p14:tracePt t="163429" x="3624263" y="5724525"/>
          <p14:tracePt t="163446" x="3624263" y="5757863"/>
          <p14:tracePt t="163463" x="3624263" y="5791200"/>
          <p14:tracePt t="163479" x="3624263" y="5859463"/>
          <p14:tracePt t="163496" x="3624263" y="5892800"/>
          <p14:tracePt t="163512" x="3624263" y="5918200"/>
          <p14:tracePt t="163528" x="3624263" y="5943600"/>
          <p14:tracePt t="163545" x="3624263" y="5969000"/>
          <p14:tracePt t="163562" x="3624263" y="6002338"/>
          <p14:tracePt t="163578" x="3624263" y="6035675"/>
          <p14:tracePt t="163595" x="3624263" y="6069013"/>
          <p14:tracePt t="163612" x="3624263" y="6094413"/>
          <p14:tracePt t="163628" x="3624263" y="6119813"/>
          <p14:tracePt t="163646" x="3624263" y="6169025"/>
          <p14:tracePt t="163661" x="3624263" y="6203950"/>
          <p14:tracePt t="163678" x="3624263" y="6219825"/>
          <p14:tracePt t="163695" x="3624263" y="6227763"/>
          <p14:tracePt t="163712" x="3624263" y="6237288"/>
          <p14:tracePt t="163730" x="3624263" y="6253163"/>
          <p14:tracePt t="163746" x="3624263" y="6270625"/>
          <p14:tracePt t="163764" x="3624263" y="6278563"/>
          <p14:tracePt t="163778" x="3624263" y="6286500"/>
          <p14:tracePt t="163795" x="3624263" y="6303963"/>
          <p14:tracePt t="163817" x="3624263" y="6311900"/>
          <p14:tracePt t="163901" x="3633788" y="6311900"/>
          <p14:tracePt t="163908" x="3633788" y="6303963"/>
          <p14:tracePt t="163916" x="3641725" y="6278563"/>
          <p14:tracePt t="163929" x="3641725" y="6253163"/>
          <p14:tracePt t="163945" x="3659188" y="6194425"/>
          <p14:tracePt t="163962" x="3675063" y="6161088"/>
          <p14:tracePt t="163980" x="3683000" y="6145213"/>
          <p14:tracePt t="163996" x="3683000" y="6135688"/>
          <p14:tracePt t="164064" x="3683000" y="6145213"/>
          <p14:tracePt t="164080" x="3683000" y="6153150"/>
          <p14:tracePt t="164101" x="3683000" y="6161088"/>
          <p14:tracePt t="164116" x="3683000" y="6178550"/>
          <p14:tracePt t="164124" x="3692525" y="6178550"/>
          <p14:tracePt t="164131" x="3692525" y="6186488"/>
          <p14:tracePt t="164145" x="3692525" y="6194425"/>
          <p14:tracePt t="164162" x="3692525" y="6203950"/>
          <p14:tracePt t="164532" x="3692525" y="6211888"/>
          <p14:tracePt t="164550" x="3692525" y="6219825"/>
          <p14:tracePt t="164558" x="3692525" y="6227763"/>
          <p14:tracePt t="164565" x="3683000" y="6237288"/>
          <p14:tracePt t="164579" x="3683000" y="6245225"/>
          <p14:tracePt t="164595" x="3683000" y="6270625"/>
          <p14:tracePt t="164611" x="3683000" y="6303963"/>
          <p14:tracePt t="164628" x="3683000" y="6380163"/>
          <p14:tracePt t="164645" x="3683000" y="6454775"/>
          <p14:tracePt t="164662" x="3725863" y="6597650"/>
          <p14:tracePt t="164678" x="3759200" y="6723063"/>
          <p14:tracePt t="236900" x="0" y="0"/>
        </p14:tracePtLst>
        <p14:tracePtLst>
          <p14:tracePt t="244924" x="4387850" y="6699250"/>
          <p14:tracePt t="244931" x="4387850" y="6589713"/>
          <p14:tracePt t="244947" x="4387850" y="6186488"/>
          <p14:tracePt t="244963" x="4387850" y="6094413"/>
          <p14:tracePt t="244980" x="4379913" y="5757863"/>
          <p14:tracePt t="244980" x="4397375" y="5657850"/>
          <p14:tracePt t="244997" x="4456113" y="5280025"/>
          <p14:tracePt t="245013" x="4497388" y="5060950"/>
          <p14:tracePt t="245031" x="4632325" y="4498975"/>
          <p14:tracePt t="245047" x="4648200" y="4398963"/>
          <p14:tracePt t="245048" x="4665663" y="4322763"/>
          <p14:tracePt t="245063" x="4699000" y="4197350"/>
          <p14:tracePt t="245082" x="4732338" y="3929063"/>
          <p14:tracePt t="245098" x="4765675" y="3702050"/>
          <p14:tracePt t="245114" x="4808538" y="3424238"/>
          <p14:tracePt t="245131" x="4841875" y="3198813"/>
          <p14:tracePt t="245147" x="4857750" y="3022600"/>
          <p14:tracePt t="245148" x="4867275" y="2946400"/>
          <p14:tracePt t="245163" x="4875213" y="2836863"/>
          <p14:tracePt t="245180" x="4916488" y="2668588"/>
          <p14:tracePt t="245181" x="4926013" y="2627313"/>
          <p14:tracePt t="245197" x="4951413" y="2527300"/>
          <p14:tracePt t="245214" x="4984750" y="2409825"/>
          <p14:tracePt t="245230" x="4992688" y="2325688"/>
          <p14:tracePt t="245231" x="5010150" y="2249488"/>
          <p14:tracePt t="245247" x="5026025" y="2190750"/>
          <p14:tracePt t="245248" x="5043488" y="2149475"/>
          <p14:tracePt t="245263" x="5059363" y="2073275"/>
          <p14:tracePt t="245264" x="5068888" y="2032000"/>
          <p14:tracePt t="245280" x="5092700" y="1855788"/>
          <p14:tracePt t="245297" x="5118100" y="1720850"/>
          <p14:tracePt t="245314" x="5135563" y="1628775"/>
          <p14:tracePt t="245330" x="5151438" y="1585913"/>
          <p14:tracePt t="245331" x="5151438" y="1570038"/>
          <p14:tracePt t="245347" x="5160963" y="1527175"/>
          <p14:tracePt t="245364" x="5160963" y="1493838"/>
          <p14:tracePt t="245380" x="5168900" y="1468438"/>
          <p14:tracePt t="245397" x="5168900" y="1460500"/>
          <p14:tracePt t="245413" x="5168900" y="1452563"/>
          <p14:tracePt t="245484" x="5160963" y="1452563"/>
          <p14:tracePt t="245491" x="5160963" y="1460500"/>
          <p14:tracePt t="245499" x="5143500" y="1477963"/>
          <p14:tracePt t="245513" x="5143500" y="1493838"/>
          <p14:tracePt t="245530" x="5118100" y="1536700"/>
          <p14:tracePt t="245531" x="5110163" y="1552575"/>
          <p14:tracePt t="245547" x="5092700" y="1585913"/>
          <p14:tracePt t="245563" x="5076825" y="1636713"/>
          <p14:tracePt t="245580" x="5051425" y="1712913"/>
          <p14:tracePt t="245598" x="5051425" y="1771650"/>
          <p14:tracePt t="245600" x="5051425" y="1797050"/>
          <p14:tracePt t="245613" x="5051425" y="1830388"/>
          <p14:tracePt t="245631" x="5018088" y="1981200"/>
          <p14:tracePt t="245646" x="5010150" y="2006600"/>
          <p14:tracePt t="245663" x="4975225" y="2132013"/>
          <p14:tracePt t="245679" x="4967288" y="2190750"/>
          <p14:tracePt t="245698" x="4959350" y="2257425"/>
          <p14:tracePt t="245810" x="4967288" y="2257425"/>
          <p14:tracePt t="245817" x="4984750" y="2249488"/>
          <p14:tracePt t="245830" x="5000625" y="2241550"/>
          <p14:tracePt t="245847" x="5051425" y="2216150"/>
          <p14:tracePt t="245864" x="5102225" y="2173288"/>
          <p14:tracePt t="245880" x="5135563" y="2149475"/>
          <p14:tracePt t="245897" x="5151438" y="2132013"/>
          <p14:tracePt t="245913" x="5168900" y="2106613"/>
          <p14:tracePt t="245930" x="5186363" y="2055813"/>
          <p14:tracePt t="245947" x="5186363" y="2047875"/>
          <p14:tracePt t="245963" x="5186363" y="2022475"/>
          <p14:tracePt t="245980" x="5186363" y="1989138"/>
          <p14:tracePt t="245980" x="5186363" y="1973263"/>
          <p14:tracePt t="245997" x="5186363" y="1963738"/>
          <p14:tracePt t="246013" x="5186363" y="1930400"/>
          <p14:tracePt t="246031" x="5176838" y="1905000"/>
          <p14:tracePt t="246048" x="5176838" y="1889125"/>
          <p14:tracePt t="246063" x="5168900" y="1871663"/>
          <p14:tracePt t="246064" x="5160963" y="1855788"/>
          <p14:tracePt t="246081" x="5151438" y="1830388"/>
          <p14:tracePt t="246097" x="5143500" y="1830388"/>
          <p14:tracePt t="246098" x="5135563" y="1820863"/>
          <p14:tracePt t="246113" x="5118100" y="1812925"/>
          <p14:tracePt t="246131" x="5092700" y="1804988"/>
          <p14:tracePt t="246146" x="5084763" y="1804988"/>
          <p14:tracePt t="246163" x="5068888" y="1797050"/>
          <p14:tracePt t="246180" x="5059363" y="1797050"/>
          <p14:tracePt t="246197" x="5059363" y="1787525"/>
          <p14:tracePt t="246230" x="5043488" y="1787525"/>
          <p14:tracePt t="246246" x="5026025" y="1797050"/>
          <p14:tracePt t="246263" x="5018088" y="1804988"/>
          <p14:tracePt t="246280" x="5010150" y="1812925"/>
          <p14:tracePt t="246297" x="5000625" y="1820863"/>
          <p14:tracePt t="246330" x="5000625" y="1830388"/>
          <p14:tracePt t="246399" x="5000625" y="1838325"/>
          <p14:tracePt t="246414" x="5010150" y="1838325"/>
          <p14:tracePt t="246430" x="5026025" y="1855788"/>
          <p14:tracePt t="246447" x="5084763" y="1855788"/>
          <p14:tracePt t="246464" x="5110163" y="1855788"/>
          <p14:tracePt t="246480" x="5160963" y="1855788"/>
          <p14:tracePt t="246498" x="5219700" y="1855788"/>
          <p14:tracePt t="246514" x="5260975" y="1838325"/>
          <p14:tracePt t="246530" x="5294313" y="1820863"/>
          <p14:tracePt t="246547" x="5337175" y="1804988"/>
          <p14:tracePt t="246548" x="5345113" y="1797050"/>
          <p14:tracePt t="246564" x="5353050" y="1779588"/>
          <p14:tracePt t="246580" x="5362575" y="1771650"/>
          <p14:tracePt t="246597" x="5370513" y="1762125"/>
          <p14:tracePt t="246612" x="5378450" y="1746250"/>
          <p14:tracePt t="246630" x="5386388" y="1738313"/>
          <p14:tracePt t="246647" x="5386388" y="1720850"/>
          <p14:tracePt t="246664" x="5386388" y="1703388"/>
          <p14:tracePt t="246680" x="5386388" y="1695450"/>
          <p14:tracePt t="246697" x="5386388" y="1679575"/>
          <p14:tracePt t="246713" x="5386388" y="1670050"/>
          <p14:tracePt t="246731" x="5386388" y="1662113"/>
          <p14:tracePt t="246746" x="5386388" y="1654175"/>
          <p14:tracePt t="246764" x="5370513" y="1644650"/>
          <p14:tracePt t="246781" x="5353050" y="1644650"/>
          <p14:tracePt t="246797" x="5345113" y="1636713"/>
          <p14:tracePt t="246813" x="5319713" y="1636713"/>
          <p14:tracePt t="246831" x="5294313" y="1636713"/>
          <p14:tracePt t="246847" x="5268913" y="1636713"/>
          <p14:tracePt t="246863" x="5253038" y="1636713"/>
          <p14:tracePt t="246881" x="5210175" y="1644650"/>
          <p14:tracePt t="246897" x="5194300" y="1662113"/>
          <p14:tracePt t="246914" x="5176838" y="1662113"/>
          <p14:tracePt t="246931" x="5168900" y="1662113"/>
          <p14:tracePt t="246947" x="5151438" y="1670050"/>
          <p14:tracePt t="246963" x="5143500" y="1687513"/>
          <p14:tracePt t="246981" x="5135563" y="1695450"/>
          <p14:tracePt t="246997" x="5110163" y="1712913"/>
          <p14:tracePt t="247013" x="5092700" y="1728788"/>
          <p14:tracePt t="247030" x="5076825" y="1754188"/>
          <p14:tracePt t="247047" x="5068888" y="1762125"/>
          <p14:tracePt t="247063" x="5059363" y="1787525"/>
          <p14:tracePt t="247079" x="5043488" y="1820863"/>
          <p14:tracePt t="247097" x="5033963" y="1838325"/>
          <p14:tracePt t="247113" x="5018088" y="1871663"/>
          <p14:tracePt t="247129" x="5000625" y="1905000"/>
          <p14:tracePt t="247146" x="5000625" y="1922463"/>
          <p14:tracePt t="247164" x="4992688" y="1947863"/>
          <p14:tracePt t="247181" x="4992688" y="1955800"/>
          <p14:tracePt t="247196" x="4992688" y="1963738"/>
          <p14:tracePt t="247213" x="4992688" y="1973263"/>
          <p14:tracePt t="247244" x="4992688" y="1981200"/>
          <p14:tracePt t="247255" x="5000625" y="1981200"/>
          <p14:tracePt t="247271" x="5018088" y="1981200"/>
          <p14:tracePt t="247280" x="5026025" y="1981200"/>
          <p14:tracePt t="247296" x="5051425" y="1989138"/>
          <p14:tracePt t="247313" x="5068888" y="1989138"/>
          <p14:tracePt t="247315" x="5092700" y="1989138"/>
          <p14:tracePt t="247330" x="5110163" y="1989138"/>
          <p14:tracePt t="247332" x="5127625" y="1989138"/>
          <p14:tracePt t="247347" x="5168900" y="1989138"/>
          <p14:tracePt t="247363" x="5202238" y="1989138"/>
          <p14:tracePt t="247380" x="5227638" y="1981200"/>
          <p14:tracePt t="247381" x="5253038" y="1973263"/>
          <p14:tracePt t="247397" x="5260975" y="1963738"/>
          <p14:tracePt t="247414" x="5278438" y="1947863"/>
          <p14:tracePt t="247430" x="5294313" y="1930400"/>
          <p14:tracePt t="247447" x="5303838" y="1905000"/>
          <p14:tracePt t="247463" x="5311775" y="1879600"/>
          <p14:tracePt t="247479" x="5327650" y="1846263"/>
          <p14:tracePt t="247496" x="5337175" y="1820863"/>
          <p14:tracePt t="247513" x="5337175" y="1812925"/>
          <p14:tracePt t="247530" x="5337175" y="1797050"/>
          <p14:tracePt t="247547" x="5327650" y="1787525"/>
          <p14:tracePt t="247564" x="5319713" y="1779588"/>
          <p14:tracePt t="247580" x="5311775" y="1771650"/>
          <p14:tracePt t="247596" x="5278438" y="1762125"/>
          <p14:tracePt t="247613" x="5253038" y="1762125"/>
          <p14:tracePt t="247630" x="5235575" y="1762125"/>
          <p14:tracePt t="247646" x="5210175" y="1762125"/>
          <p14:tracePt t="247663" x="5186363" y="1771650"/>
          <p14:tracePt t="247679" x="5160963" y="1787525"/>
          <p14:tracePt t="247696" x="5127625" y="1804988"/>
          <p14:tracePt t="247713" x="5076825" y="1855788"/>
          <p14:tracePt t="247730" x="5051425" y="1879600"/>
          <p14:tracePt t="247747" x="5026025" y="1922463"/>
          <p14:tracePt t="247764" x="5010150" y="1963738"/>
          <p14:tracePt t="247781" x="5000625" y="2006600"/>
          <p14:tracePt t="247797" x="4992688" y="2047875"/>
          <p14:tracePt t="247813" x="4992688" y="2106613"/>
          <p14:tracePt t="247830" x="4992688" y="2182813"/>
          <p14:tracePt t="247847" x="4992688" y="2266950"/>
          <p14:tracePt t="247863" x="4992688" y="2333625"/>
          <p14:tracePt t="247881" x="4992688" y="2409825"/>
          <p14:tracePt t="247898" x="5000625" y="2476500"/>
          <p14:tracePt t="247913" x="5000625" y="2560638"/>
          <p14:tracePt t="247929" x="5010150" y="2660650"/>
          <p14:tracePt t="247946" x="5010150" y="2762250"/>
          <p14:tracePt t="247963" x="5010150" y="2854325"/>
          <p14:tracePt t="247980" x="5018088" y="2921000"/>
          <p14:tracePt t="247996" x="5026025" y="3005138"/>
          <p14:tracePt t="248013" x="5026025" y="3038475"/>
          <p14:tracePt t="248030" x="5033963" y="3081338"/>
          <p14:tracePt t="248031" x="5033963" y="3089275"/>
          <p14:tracePt t="248047" x="5043488" y="3097213"/>
          <p14:tracePt t="248063" x="5043488" y="3114675"/>
          <p14:tracePt t="248080" x="5043488" y="3122613"/>
          <p14:tracePt t="248097" x="5051425" y="3122613"/>
          <p14:tracePt t="248115" x="5051425" y="3130550"/>
          <p14:tracePt t="248138" x="5059363" y="3130550"/>
          <p14:tracePt t="248146" x="5068888" y="3140075"/>
          <p14:tracePt t="248164" x="5076825" y="3140075"/>
          <p14:tracePt t="248179" x="5102225" y="3148013"/>
          <p14:tracePt t="248197" x="5127625" y="3148013"/>
          <p14:tracePt t="248213" x="5194300" y="3155950"/>
          <p14:tracePt t="248230" x="5260975" y="3155950"/>
          <p14:tracePt t="248246" x="5378450" y="3148013"/>
          <p14:tracePt t="248263" x="5454650" y="3114675"/>
          <p14:tracePt t="248281" x="5495925" y="3089275"/>
          <p14:tracePt t="248297" x="5513388" y="3063875"/>
          <p14:tracePt t="248314" x="5521325" y="3055938"/>
          <p14:tracePt t="248330" x="5521325" y="3046413"/>
          <p14:tracePt t="248347" x="5521325" y="3038475"/>
          <p14:tracePt t="248363" x="5521325" y="3022600"/>
          <p14:tracePt t="248386" x="5521325" y="3013075"/>
          <p14:tracePt t="248401" x="5513388" y="3005138"/>
          <p14:tracePt t="248413" x="5503863" y="2997200"/>
          <p14:tracePt t="248429" x="5454650" y="2971800"/>
          <p14:tracePt t="248447" x="5327650" y="2905125"/>
          <p14:tracePt t="248464" x="5286375" y="2879725"/>
          <p14:tracePt t="248480" x="5268913" y="2870200"/>
          <p14:tracePt t="248481" x="5268913" y="2862263"/>
          <p14:tracePt t="248499" x="5268913" y="2854325"/>
          <p14:tracePt t="248562" x="5268913" y="2862263"/>
          <p14:tracePt t="248570" x="5268913" y="2870200"/>
          <p14:tracePt t="248581" x="5260975" y="2887663"/>
          <p14:tracePt t="248596" x="5253038" y="2913063"/>
          <p14:tracePt t="248613" x="5253038" y="2938463"/>
          <p14:tracePt t="248630" x="5253038" y="2954338"/>
          <p14:tracePt t="248646" x="5253038" y="2979738"/>
          <p14:tracePt t="248664" x="5253038" y="2997200"/>
          <p14:tracePt t="248680" x="5253038" y="3022600"/>
          <p14:tracePt t="248697" x="5253038" y="3038475"/>
          <p14:tracePt t="248714" x="5253038" y="3055938"/>
          <p14:tracePt t="248730" x="5253038" y="3071813"/>
          <p14:tracePt t="248746" x="5253038" y="3105150"/>
          <p14:tracePt t="248764" x="5253038" y="3122613"/>
          <p14:tracePt t="248780" x="5253038" y="3140075"/>
          <p14:tracePt t="248796" x="5253038" y="3163888"/>
          <p14:tracePt t="248813" x="5253038" y="3173413"/>
          <p14:tracePt t="248831" x="5253038" y="3181350"/>
          <p14:tracePt t="248847" x="5253038" y="3189288"/>
          <p14:tracePt t="248864" x="5253038" y="3198813"/>
          <p14:tracePt t="248880" x="5253038" y="3206750"/>
          <p14:tracePt t="248944" x="5253038" y="3214688"/>
          <p14:tracePt t="249040" x="5260975" y="3189288"/>
          <p14:tracePt t="249047" x="5260975" y="3181350"/>
          <p14:tracePt t="249055" x="5268913" y="3163888"/>
          <p14:tracePt t="249064" x="5268913" y="3148013"/>
          <p14:tracePt t="249081" x="5278438" y="3114675"/>
          <p14:tracePt t="249098" x="5278438" y="3063875"/>
          <p14:tracePt t="249114" x="5278438" y="3046413"/>
          <p14:tracePt t="249131" x="5278438" y="3030538"/>
          <p14:tracePt t="249147" x="5278438" y="3022600"/>
          <p14:tracePt t="249597" x="5268913" y="3022600"/>
          <p14:tracePt t="249627" x="5268913" y="3030538"/>
          <p14:tracePt t="249652" x="5268913" y="3038475"/>
          <p14:tracePt t="249659" x="5260975" y="3038475"/>
          <p14:tracePt t="249700" x="5253038" y="3038475"/>
          <p14:tracePt t="249826" x="5253038" y="3046413"/>
          <p14:tracePt t="250132" x="5253038" y="3055938"/>
          <p14:tracePt t="250151" x="5253038" y="3071813"/>
          <p14:tracePt t="250159" x="5253038" y="3097213"/>
          <p14:tracePt t="250176" x="5253038" y="3105150"/>
          <p14:tracePt t="250504" x="5245100" y="3105150"/>
          <p14:tracePt t="251279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156B2-D91C-48D5-0369-B909E4551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6D210634-04B0-3669-228A-570B818FFF52}"/>
              </a:ext>
            </a:extLst>
          </p:cNvPr>
          <p:cNvSpPr txBox="1">
            <a:spLocks/>
          </p:cNvSpPr>
          <p:nvPr/>
        </p:nvSpPr>
        <p:spPr>
          <a:xfrm>
            <a:off x="773651" y="199913"/>
            <a:ext cx="9348751" cy="63647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b="1" i="0" kern="1200">
                <a:solidFill>
                  <a:schemeClr val="tx1"/>
                </a:solidFill>
                <a:latin typeface="TT Commons Pro Trial" panose="020B01030301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TT Commons Pro Trial" panose="020B01030301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TT Commons Pro Trial" panose="020B01030301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chemeClr val="tx1"/>
                </a:solidFill>
                <a:latin typeface="TT Commons Pro Trial" panose="020B0103030102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b="0" i="0" kern="1200">
                <a:solidFill>
                  <a:schemeClr val="tx1"/>
                </a:solidFill>
                <a:latin typeface="TT Commons Pro Trial" panose="020B01030301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Value Metrics</a:t>
            </a:r>
          </a:p>
        </p:txBody>
      </p:sp>
      <p:pic>
        <p:nvPicPr>
          <p:cNvPr id="682" name="Picture 681" descr="A close up of a metal object&#10;&#10;Description automatically generated">
            <a:extLst>
              <a:ext uri="{FF2B5EF4-FFF2-40B4-BE49-F238E27FC236}">
                <a16:creationId xmlns:a16="http://schemas.microsoft.com/office/drawing/2014/main" id="{75980AD0-727E-3CE8-5FB4-053F1D7EE4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918" y="4322281"/>
            <a:ext cx="11933082" cy="2598420"/>
          </a:xfrm>
          <a:prstGeom prst="rect">
            <a:avLst/>
          </a:prstGeom>
        </p:spPr>
      </p:pic>
      <p:sp>
        <p:nvSpPr>
          <p:cNvPr id="675" name="Text Placeholder 674">
            <a:extLst>
              <a:ext uri="{FF2B5EF4-FFF2-40B4-BE49-F238E27FC236}">
                <a16:creationId xmlns:a16="http://schemas.microsoft.com/office/drawing/2014/main" id="{FD7C1053-8045-E33F-F626-CB53F978D1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3652" y="1036300"/>
            <a:ext cx="9751092" cy="552110"/>
          </a:xfrm>
        </p:spPr>
        <p:txBody>
          <a:bodyPr/>
          <a:lstStyle/>
          <a:p>
            <a:r>
              <a:rPr lang="en-US" dirty="0"/>
              <a:t>Leading, Lagging &amp; Performance  Indicators</a:t>
            </a:r>
          </a:p>
        </p:txBody>
      </p:sp>
      <p:sp>
        <p:nvSpPr>
          <p:cNvPr id="689" name="TextBox 688">
            <a:extLst>
              <a:ext uri="{FF2B5EF4-FFF2-40B4-BE49-F238E27FC236}">
                <a16:creationId xmlns:a16="http://schemas.microsoft.com/office/drawing/2014/main" id="{67CFF5B3-9335-49FE-4B77-0323BEDF913F}"/>
              </a:ext>
            </a:extLst>
          </p:cNvPr>
          <p:cNvSpPr txBox="1"/>
          <p:nvPr/>
        </p:nvSpPr>
        <p:spPr>
          <a:xfrm>
            <a:off x="773651" y="2213277"/>
            <a:ext cx="350574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/>
              <a:t>Leading Indicators</a:t>
            </a:r>
          </a:p>
          <a:p>
            <a:pPr marL="800100" lvl="1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Primary</a:t>
            </a:r>
          </a:p>
          <a:p>
            <a:pPr marL="125730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US" dirty="0"/>
              <a:t>HFTO </a:t>
            </a:r>
          </a:p>
          <a:p>
            <a:pPr marL="125730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US" dirty="0"/>
              <a:t>Stick-Slip </a:t>
            </a:r>
          </a:p>
          <a:p>
            <a:pPr marL="125730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US" dirty="0"/>
              <a:t>Axial Shock</a:t>
            </a:r>
          </a:p>
          <a:p>
            <a:pPr marL="800100" lvl="1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Secondary</a:t>
            </a:r>
          </a:p>
          <a:p>
            <a:pPr marL="125730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US" dirty="0"/>
              <a:t>Lateral </a:t>
            </a:r>
          </a:p>
        </p:txBody>
      </p:sp>
      <p:sp>
        <p:nvSpPr>
          <p:cNvPr id="691" name="TextBox 690">
            <a:extLst>
              <a:ext uri="{FF2B5EF4-FFF2-40B4-BE49-F238E27FC236}">
                <a16:creationId xmlns:a16="http://schemas.microsoft.com/office/drawing/2014/main" id="{E4A4C009-0AD9-EC5A-0777-3DCCC00FCFA3}"/>
              </a:ext>
            </a:extLst>
          </p:cNvPr>
          <p:cNvSpPr txBox="1"/>
          <p:nvPr/>
        </p:nvSpPr>
        <p:spPr>
          <a:xfrm>
            <a:off x="8602710" y="2213277"/>
            <a:ext cx="34730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b="1" dirty="0"/>
              <a:t>Performance Indicators</a:t>
            </a:r>
          </a:p>
          <a:p>
            <a:pPr marL="800100" lvl="1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US" dirty="0"/>
              <a:t>DOC Stability </a:t>
            </a:r>
          </a:p>
          <a:p>
            <a:pPr marL="800100" lvl="1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US" dirty="0"/>
              <a:t>MSE </a:t>
            </a:r>
          </a:p>
          <a:p>
            <a:pPr marL="800100" lvl="1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US" dirty="0"/>
              <a:t>ROP </a:t>
            </a:r>
          </a:p>
        </p:txBody>
      </p:sp>
      <p:sp>
        <p:nvSpPr>
          <p:cNvPr id="693" name="TextBox 692">
            <a:extLst>
              <a:ext uri="{FF2B5EF4-FFF2-40B4-BE49-F238E27FC236}">
                <a16:creationId xmlns:a16="http://schemas.microsoft.com/office/drawing/2014/main" id="{AC41BBE2-F5C2-57D0-9AEA-62C3A1FE4733}"/>
              </a:ext>
            </a:extLst>
          </p:cNvPr>
          <p:cNvSpPr txBox="1"/>
          <p:nvPr/>
        </p:nvSpPr>
        <p:spPr>
          <a:xfrm>
            <a:off x="4442568" y="2213277"/>
            <a:ext cx="399696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b="1" dirty="0"/>
              <a:t>Lagging Indicators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en-US" dirty="0"/>
              <a:t>MTBF 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en-US" dirty="0"/>
              <a:t>Tool Failures 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en-US" dirty="0"/>
              <a:t>Trips 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en-US" dirty="0"/>
              <a:t>Cycle Time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4D81300-0C01-C1E1-54F2-923B7AFF1A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11016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665"/>
    </mc:Choice>
    <mc:Fallback>
      <p:transition spd="slow" advTm="866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6">
            <a:extLst>
              <a:ext uri="{FF2B5EF4-FFF2-40B4-BE49-F238E27FC236}">
                <a16:creationId xmlns:a16="http://schemas.microsoft.com/office/drawing/2014/main" id="{C676FA44-E4A5-AB80-CAB4-E53A44E0CA4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grayscl/>
          </a:blip>
          <a:srcRect t="9" b="9"/>
          <a:stretch/>
        </p:blipFill>
        <p:spPr>
          <a:xfrm>
            <a:off x="0" y="0"/>
            <a:ext cx="12192000" cy="6858000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5B7057-D9F6-8A4E-B839-A6EA7A1B67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Thank you for listening</a:t>
            </a:r>
          </a:p>
        </p:txBody>
      </p:sp>
      <p:pic>
        <p:nvPicPr>
          <p:cNvPr id="12" name="Picture Placeholder 6">
            <a:extLst>
              <a:ext uri="{FF2B5EF4-FFF2-40B4-BE49-F238E27FC236}">
                <a16:creationId xmlns:a16="http://schemas.microsoft.com/office/drawing/2014/main" id="{15BF9C10-ECB7-B67D-304B-C6EBC16403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458" t="34941" r="60834" b="51358"/>
          <a:stretch/>
        </p:blipFill>
        <p:spPr>
          <a:xfrm>
            <a:off x="3225800" y="2396067"/>
            <a:ext cx="1549400" cy="939800"/>
          </a:xfrm>
          <a:custGeom>
            <a:avLst/>
            <a:gdLst>
              <a:gd name="connsiteX0" fmla="*/ 0 w 12192000"/>
              <a:gd name="connsiteY0" fmla="*/ 0 h 6858000"/>
              <a:gd name="connsiteX1" fmla="*/ 10312400 w 12192000"/>
              <a:gd name="connsiteY1" fmla="*/ 0 h 6858000"/>
              <a:gd name="connsiteX2" fmla="*/ 10312400 w 12192000"/>
              <a:gd name="connsiteY2" fmla="*/ 761998 h 6858000"/>
              <a:gd name="connsiteX3" fmla="*/ 12192000 w 12192000"/>
              <a:gd name="connsiteY3" fmla="*/ 761998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  <a:gd name="connsiteX6" fmla="*/ 0 w 12192000"/>
              <a:gd name="connsiteY6" fmla="*/ 6305484 h 6858000"/>
              <a:gd name="connsiteX7" fmla="*/ 847725 w 12192000"/>
              <a:gd name="connsiteY7" fmla="*/ 6305484 h 6858000"/>
              <a:gd name="connsiteX8" fmla="*/ 847725 w 12192000"/>
              <a:gd name="connsiteY8" fmla="*/ 6259765 h 6858000"/>
              <a:gd name="connsiteX9" fmla="*/ 0 w 12192000"/>
              <a:gd name="connsiteY9" fmla="*/ 62597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0312400" y="0"/>
                </a:lnTo>
                <a:lnTo>
                  <a:pt x="10312400" y="761998"/>
                </a:lnTo>
                <a:lnTo>
                  <a:pt x="12192000" y="76199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305484"/>
                </a:lnTo>
                <a:lnTo>
                  <a:pt x="847725" y="6305484"/>
                </a:lnTo>
                <a:lnTo>
                  <a:pt x="847725" y="6259765"/>
                </a:lnTo>
                <a:lnTo>
                  <a:pt x="0" y="6259765"/>
                </a:lnTo>
                <a:close/>
              </a:path>
            </a:pathLst>
          </a:custGeom>
          <a:solidFill>
            <a:schemeClr val="tx1"/>
          </a:solid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5ABB22-8126-D1AE-261C-81363B870574}"/>
              </a:ext>
            </a:extLst>
          </p:cNvPr>
          <p:cNvSpPr txBox="1"/>
          <p:nvPr/>
        </p:nvSpPr>
        <p:spPr>
          <a:xfrm>
            <a:off x="365125" y="6408139"/>
            <a:ext cx="473075" cy="249947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9DCBBDA-9593-BE43-ADC8-5B2B600C153E}" type="slidenum">
              <a:rPr lang="en-US" sz="1000" smtClean="0">
                <a:solidFill>
                  <a:srgbClr val="FED61D"/>
                </a:solidFill>
                <a:latin typeface="TT Commons Pro Trial" panose="020B0103030102020204" pitchFamily="34" charset="77"/>
                <a:ea typeface="Roboto" charset="0"/>
                <a:cs typeface="Roboto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en-US" sz="1000" dirty="0">
              <a:solidFill>
                <a:srgbClr val="FED61D"/>
              </a:solidFill>
              <a:latin typeface="TT Commons Pro Trial" panose="020B0103030102020204" pitchFamily="34" charset="77"/>
              <a:ea typeface="Roboto" charset="0"/>
              <a:cs typeface="Roboto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7170A81-D201-0B72-22E2-F49AABA73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3652" y="199913"/>
            <a:ext cx="7200452" cy="636475"/>
          </a:xfrm>
        </p:spPr>
        <p:txBody>
          <a:bodyPr/>
          <a:lstStyle/>
          <a:p>
            <a:r>
              <a:rPr lang="en-US" dirty="0"/>
              <a:t>neotork presentation  </a:t>
            </a:r>
            <a:r>
              <a:rPr lang="en-US" b="0" dirty="0">
                <a:solidFill>
                  <a:schemeClr val="accent1"/>
                </a:solidFill>
              </a:rPr>
              <a:t>|</a:t>
            </a:r>
            <a:r>
              <a:rPr lang="en-US" b="0" dirty="0"/>
              <a:t> </a:t>
            </a:r>
            <a:r>
              <a:rPr lang="en-US" sz="1200" b="0" dirty="0"/>
              <a:t>June 2026</a:t>
            </a:r>
            <a:endParaRPr lang="en-US" b="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C8E33CFC-F604-1DE8-D332-7C56D7D9C1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81948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67"/>
    </mc:Choice>
    <mc:Fallback>
      <p:transition spd="slow" advTm="107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5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49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6|5.2|9|3.6|37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4|41.2|20.4|141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50.3"/>
</p:tagLst>
</file>

<file path=ppt/theme/theme1.xml><?xml version="1.0" encoding="utf-8"?>
<a:theme xmlns:a="http://schemas.openxmlformats.org/drawingml/2006/main" name="1_Office Theme">
  <a:themeElements>
    <a:clrScheme name="neotork brand colours 1">
      <a:dk1>
        <a:srgbClr val="3C3C3B"/>
      </a:dk1>
      <a:lt1>
        <a:srgbClr val="FFFFFF"/>
      </a:lt1>
      <a:dk2>
        <a:srgbClr val="9C9C9C"/>
      </a:dk2>
      <a:lt2>
        <a:srgbClr val="FFFFFF"/>
      </a:lt2>
      <a:accent1>
        <a:srgbClr val="FFD900"/>
      </a:accent1>
      <a:accent2>
        <a:srgbClr val="FBBA06"/>
      </a:accent2>
      <a:accent3>
        <a:srgbClr val="28BBDF"/>
      </a:accent3>
      <a:accent4>
        <a:srgbClr val="E5E137"/>
      </a:accent4>
      <a:accent5>
        <a:srgbClr val="63C0B9"/>
      </a:accent5>
      <a:accent6>
        <a:srgbClr val="1595BE"/>
      </a:accent6>
      <a:hlink>
        <a:srgbClr val="C2D34D"/>
      </a:hlink>
      <a:folHlink>
        <a:srgbClr val="00AEA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ADD_WHT_concept">
  <a:themeElements>
    <a:clrScheme name="IADD">
      <a:dk1>
        <a:sysClr val="windowText" lastClr="000000"/>
      </a:dk1>
      <a:lt1>
        <a:sysClr val="window" lastClr="FFFFFF"/>
      </a:lt1>
      <a:dk2>
        <a:srgbClr val="787977"/>
      </a:dk2>
      <a:lt2>
        <a:srgbClr val="FCCF18"/>
      </a:lt2>
      <a:accent1>
        <a:srgbClr val="FCCF18"/>
      </a:accent1>
      <a:accent2>
        <a:srgbClr val="54A939"/>
      </a:accent2>
      <a:accent3>
        <a:srgbClr val="FF8000"/>
      </a:accent3>
      <a:accent4>
        <a:srgbClr val="008EC8"/>
      </a:accent4>
      <a:accent5>
        <a:srgbClr val="0A5797"/>
      </a:accent5>
      <a:accent6>
        <a:srgbClr val="005092"/>
      </a:accent6>
      <a:hlink>
        <a:srgbClr val="81D8FF"/>
      </a:hlink>
      <a:folHlink>
        <a:srgbClr val="81D8F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ud_Motor_Forum_Presentation_Template.potx" id="{C858225C-31B2-4941-8C76-FFE70E4E91C1}" vid="{D213F6F2-2732-47C8-8D9D-C8C99F3FA46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208643E530B241B5FBE5F84FD233FC" ma:contentTypeVersion="13" ma:contentTypeDescription="Create a new document." ma:contentTypeScope="" ma:versionID="9c9a234a0c28250528e80871ac965313">
  <xsd:schema xmlns:xsd="http://www.w3.org/2001/XMLSchema" xmlns:xs="http://www.w3.org/2001/XMLSchema" xmlns:p="http://schemas.microsoft.com/office/2006/metadata/properties" xmlns:ns2="59b35145-ba4d-429c-9ea5-e6566e4b4a63" xmlns:ns3="523c569b-b475-4465-8748-d3aa009eaee9" targetNamespace="http://schemas.microsoft.com/office/2006/metadata/properties" ma:root="true" ma:fieldsID="be8233e837e0e5f78dddd26ddfdf563b" ns2:_="" ns3:_="">
    <xsd:import namespace="59b35145-ba4d-429c-9ea5-e6566e4b4a63"/>
    <xsd:import namespace="523c569b-b475-4465-8748-d3aa009eae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b35145-ba4d-429c-9ea5-e6566e4b4a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e3bd550-3e5f-4fe7-bdf6-c2e5c08823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3c569b-b475-4465-8748-d3aa009eaee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9481476-39ad-46cd-a8af-048e37487397}" ma:internalName="TaxCatchAll" ma:showField="CatchAllData" ma:web="523c569b-b475-4465-8748-d3aa009eae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b35145-ba4d-429c-9ea5-e6566e4b4a63">
      <Terms xmlns="http://schemas.microsoft.com/office/infopath/2007/PartnerControls"/>
    </lcf76f155ced4ddcb4097134ff3c332f>
    <TaxCatchAll xmlns="523c569b-b475-4465-8748-d3aa009eaee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9F9A4B-C8B1-4CDD-8F68-FB3F118E7D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b35145-ba4d-429c-9ea5-e6566e4b4a63"/>
    <ds:schemaRef ds:uri="523c569b-b475-4465-8748-d3aa009eae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7C6EB1-DC16-40A9-8F4C-89B83219344A}">
  <ds:schemaRefs>
    <ds:schemaRef ds:uri="http://schemas.microsoft.com/office/2006/metadata/properties"/>
    <ds:schemaRef ds:uri="http://schemas.microsoft.com/office/infopath/2007/PartnerControls"/>
    <ds:schemaRef ds:uri="b60b97b6-865e-4f65-b1cb-561e37a53d8d"/>
    <ds:schemaRef ds:uri="02c4a463-7487-4355-9825-848cc758d6d6"/>
    <ds:schemaRef ds:uri="59b35145-ba4d-429c-9ea5-e6566e4b4a63"/>
    <ds:schemaRef ds:uri="523c569b-b475-4465-8748-d3aa009eaee9"/>
  </ds:schemaRefs>
</ds:datastoreItem>
</file>

<file path=customXml/itemProps3.xml><?xml version="1.0" encoding="utf-8"?>
<ds:datastoreItem xmlns:ds="http://schemas.openxmlformats.org/officeDocument/2006/customXml" ds:itemID="{4DD88B88-47AF-49A9-8571-5E8F983E85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1678</TotalTime>
  <Words>754</Words>
  <Application>Microsoft Office PowerPoint</Application>
  <PresentationFormat>Widescreen</PresentationFormat>
  <Paragraphs>138</Paragraphs>
  <Slides>10</Slides>
  <Notes>7</Notes>
  <HiddenSlides>0</HiddenSlides>
  <MMClips>12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Arial</vt:lpstr>
      <vt:lpstr>Calibri</vt:lpstr>
      <vt:lpstr>Helvetica</vt:lpstr>
      <vt:lpstr>Myriad Pro</vt:lpstr>
      <vt:lpstr>TT Commons Pro Trial</vt:lpstr>
      <vt:lpstr>Wingdings</vt:lpstr>
      <vt:lpstr>1_Office Theme</vt:lpstr>
      <vt:lpstr>IADD_WHT_concept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Philippe Cravatte</dc:creator>
  <cp:lastModifiedBy>Blaine Comeaux</cp:lastModifiedBy>
  <cp:revision>7</cp:revision>
  <dcterms:created xsi:type="dcterms:W3CDTF">2026-03-19T20:13:49Z</dcterms:created>
  <dcterms:modified xsi:type="dcterms:W3CDTF">2026-06-23T15:04:30Z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0x010100E6208643E530B241B5FBE5F84FD233FC</vt:lpwstr>
  </property>
  <property fmtid="{D5CDD505-2E9C-101B-9397-08002B2CF9AE}" pid="3" name="MediaServiceImageTags">
    <vt:lpwstr/>
  </property>
</Properties>
</file>