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ppt/media/image16.jpg" ContentType="image/jpeg"/>
  <Override PartName="/ppt/media/image22.jpg" ContentType="image/jpeg"/>
  <Override PartName="/ppt/media/image24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C3C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C3C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2442" y="879916"/>
            <a:ext cx="405320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8436" y="2136100"/>
            <a:ext cx="8456930" cy="242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C3C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43" y="0"/>
            <a:ext cx="18288000" cy="10286999"/>
            <a:chOff x="-5443" y="-1"/>
            <a:chExt cx="18288000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443" y="-1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9200" y="8191501"/>
              <a:ext cx="4495800" cy="929220"/>
            </a:xfrm>
            <a:custGeom>
              <a:avLst/>
              <a:gdLst/>
              <a:ahLst/>
              <a:cxnLst/>
              <a:rect l="l" t="t" r="r" b="b"/>
              <a:pathLst>
                <a:path w="3876040" h="572134">
                  <a:moveTo>
                    <a:pt x="280578" y="571519"/>
                  </a:moveTo>
                  <a:lnTo>
                    <a:pt x="240971" y="568366"/>
                  </a:lnTo>
                  <a:lnTo>
                    <a:pt x="197480" y="557895"/>
                  </a:lnTo>
                  <a:lnTo>
                    <a:pt x="156270" y="540828"/>
                  </a:lnTo>
                  <a:lnTo>
                    <a:pt x="118110" y="517483"/>
                  </a:lnTo>
                  <a:lnTo>
                    <a:pt x="83769" y="488179"/>
                  </a:lnTo>
                  <a:lnTo>
                    <a:pt x="54460" y="453840"/>
                  </a:lnTo>
                  <a:lnTo>
                    <a:pt x="31112" y="415680"/>
                  </a:lnTo>
                  <a:lnTo>
                    <a:pt x="14041" y="374471"/>
                  </a:lnTo>
                  <a:lnTo>
                    <a:pt x="3564" y="330979"/>
                  </a:lnTo>
                  <a:lnTo>
                    <a:pt x="0" y="285973"/>
                  </a:lnTo>
                  <a:lnTo>
                    <a:pt x="3561" y="240966"/>
                  </a:lnTo>
                  <a:lnTo>
                    <a:pt x="14036" y="197473"/>
                  </a:lnTo>
                  <a:lnTo>
                    <a:pt x="31105" y="156261"/>
                  </a:lnTo>
                  <a:lnTo>
                    <a:pt x="54451" y="118099"/>
                  </a:lnTo>
                  <a:lnTo>
                    <a:pt x="83759" y="83759"/>
                  </a:lnTo>
                  <a:lnTo>
                    <a:pt x="118100" y="54450"/>
                  </a:lnTo>
                  <a:lnTo>
                    <a:pt x="156262" y="31102"/>
                  </a:lnTo>
                  <a:lnTo>
                    <a:pt x="197474" y="14033"/>
                  </a:lnTo>
                  <a:lnTo>
                    <a:pt x="240967" y="3561"/>
                  </a:lnTo>
                  <a:lnTo>
                    <a:pt x="285973" y="0"/>
                  </a:lnTo>
                  <a:lnTo>
                    <a:pt x="3589630" y="0"/>
                  </a:lnTo>
                  <a:lnTo>
                    <a:pt x="3634634" y="3559"/>
                  </a:lnTo>
                  <a:lnTo>
                    <a:pt x="3678126" y="14033"/>
                  </a:lnTo>
                  <a:lnTo>
                    <a:pt x="3719337" y="31103"/>
                  </a:lnTo>
                  <a:lnTo>
                    <a:pt x="3757498" y="54451"/>
                  </a:lnTo>
                  <a:lnTo>
                    <a:pt x="3791841" y="83755"/>
                  </a:lnTo>
                  <a:lnTo>
                    <a:pt x="3821146" y="118101"/>
                  </a:lnTo>
                  <a:lnTo>
                    <a:pt x="3844491" y="156263"/>
                  </a:lnTo>
                  <a:lnTo>
                    <a:pt x="3861562" y="197474"/>
                  </a:lnTo>
                  <a:lnTo>
                    <a:pt x="3872039" y="240966"/>
                  </a:lnTo>
                  <a:lnTo>
                    <a:pt x="3875602" y="285973"/>
                  </a:lnTo>
                  <a:lnTo>
                    <a:pt x="3872035" y="330978"/>
                  </a:lnTo>
                  <a:lnTo>
                    <a:pt x="3861556" y="374469"/>
                  </a:lnTo>
                  <a:lnTo>
                    <a:pt x="3844484" y="415677"/>
                  </a:lnTo>
                  <a:lnTo>
                    <a:pt x="3821136" y="453837"/>
                  </a:lnTo>
                  <a:lnTo>
                    <a:pt x="3791830" y="488179"/>
                  </a:lnTo>
                  <a:lnTo>
                    <a:pt x="3757489" y="517481"/>
                  </a:lnTo>
                  <a:lnTo>
                    <a:pt x="3719330" y="540826"/>
                  </a:lnTo>
                  <a:lnTo>
                    <a:pt x="3678121" y="557894"/>
                  </a:lnTo>
                  <a:lnTo>
                    <a:pt x="3634632" y="568366"/>
                  </a:lnTo>
                  <a:lnTo>
                    <a:pt x="3595033" y="57151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8800" y="8343899"/>
            <a:ext cx="32162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HOTEL</a:t>
            </a:r>
            <a:r>
              <a:rPr sz="2200" spc="-13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 </a:t>
            </a:r>
            <a:r>
              <a:rPr sz="2200" spc="-105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INTERCITY</a:t>
            </a:r>
            <a:r>
              <a:rPr sz="2200" spc="-13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 </a:t>
            </a:r>
            <a:r>
              <a:rPr lang="pt-BR" sz="2200" spc="-20" dirty="0" smtClean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LED ÁGUAS CLARAS </a:t>
            </a:r>
            <a:endParaRPr sz="2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2"/>
          <a:srcRect l="21500" t="14446" r="22500" b="17999"/>
          <a:stretch/>
        </p:blipFill>
        <p:spPr>
          <a:xfrm>
            <a:off x="9372600" y="2373394"/>
            <a:ext cx="7327700" cy="49723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object 2"/>
          <p:cNvSpPr/>
          <p:nvPr/>
        </p:nvSpPr>
        <p:spPr>
          <a:xfrm>
            <a:off x="1247954" y="3578939"/>
            <a:ext cx="1790127" cy="50644"/>
          </a:xfrm>
          <a:custGeom>
            <a:avLst/>
            <a:gdLst/>
            <a:ahLst/>
            <a:cxnLst/>
            <a:rect l="l" t="t" r="r" b="b"/>
            <a:pathLst>
              <a:path w="455294" h="95885">
                <a:moveTo>
                  <a:pt x="432435" y="95463"/>
                </a:moveTo>
                <a:lnTo>
                  <a:pt x="22671" y="95463"/>
                </a:lnTo>
                <a:lnTo>
                  <a:pt x="13927" y="93685"/>
                </a:lnTo>
                <a:lnTo>
                  <a:pt x="6706" y="88833"/>
                </a:lnTo>
                <a:lnTo>
                  <a:pt x="1813" y="81627"/>
                </a:lnTo>
                <a:lnTo>
                  <a:pt x="0" y="72786"/>
                </a:lnTo>
                <a:lnTo>
                  <a:pt x="0" y="22677"/>
                </a:lnTo>
                <a:lnTo>
                  <a:pt x="1787" y="13874"/>
                </a:lnTo>
                <a:lnTo>
                  <a:pt x="6656" y="6663"/>
                </a:lnTo>
                <a:lnTo>
                  <a:pt x="13864" y="1790"/>
                </a:lnTo>
                <a:lnTo>
                  <a:pt x="22671" y="0"/>
                </a:lnTo>
                <a:lnTo>
                  <a:pt x="432435" y="0"/>
                </a:lnTo>
                <a:lnTo>
                  <a:pt x="441281" y="1790"/>
                </a:lnTo>
                <a:lnTo>
                  <a:pt x="448485" y="6663"/>
                </a:lnTo>
                <a:lnTo>
                  <a:pt x="453331" y="13874"/>
                </a:lnTo>
                <a:lnTo>
                  <a:pt x="455106" y="22677"/>
                </a:lnTo>
                <a:lnTo>
                  <a:pt x="455106" y="72786"/>
                </a:lnTo>
                <a:lnTo>
                  <a:pt x="453318" y="81627"/>
                </a:lnTo>
                <a:lnTo>
                  <a:pt x="448449" y="88833"/>
                </a:lnTo>
                <a:lnTo>
                  <a:pt x="441241" y="93685"/>
                </a:lnTo>
                <a:lnTo>
                  <a:pt x="432435" y="95463"/>
                </a:lnTo>
                <a:close/>
              </a:path>
            </a:pathLst>
          </a:custGeom>
          <a:solidFill>
            <a:srgbClr val="E8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9543" y="7505943"/>
            <a:ext cx="579120" cy="237490"/>
          </a:xfrm>
          <a:custGeom>
            <a:avLst/>
            <a:gdLst/>
            <a:ahLst/>
            <a:cxnLst/>
            <a:rect l="l" t="t" r="r" b="b"/>
            <a:pathLst>
              <a:path w="579119" h="237490">
                <a:moveTo>
                  <a:pt x="559190" y="237256"/>
                </a:moveTo>
                <a:lnTo>
                  <a:pt x="9811" y="237256"/>
                </a:lnTo>
                <a:lnTo>
                  <a:pt x="4096" y="232684"/>
                </a:lnTo>
                <a:lnTo>
                  <a:pt x="0" y="224698"/>
                </a:lnTo>
                <a:lnTo>
                  <a:pt x="94" y="176204"/>
                </a:lnTo>
                <a:lnTo>
                  <a:pt x="28491" y="123954"/>
                </a:lnTo>
                <a:lnTo>
                  <a:pt x="73246" y="102565"/>
                </a:lnTo>
                <a:lnTo>
                  <a:pt x="76105" y="101925"/>
                </a:lnTo>
                <a:lnTo>
                  <a:pt x="66978" y="98447"/>
                </a:lnTo>
                <a:lnTo>
                  <a:pt x="39115" y="70328"/>
                </a:lnTo>
                <a:lnTo>
                  <a:pt x="35180" y="50934"/>
                </a:lnTo>
                <a:lnTo>
                  <a:pt x="36093" y="41605"/>
                </a:lnTo>
                <a:lnTo>
                  <a:pt x="36186" y="40660"/>
                </a:lnTo>
                <a:lnTo>
                  <a:pt x="42619" y="24318"/>
                </a:lnTo>
                <a:lnTo>
                  <a:pt x="42689" y="24138"/>
                </a:lnTo>
                <a:lnTo>
                  <a:pt x="42780" y="23908"/>
                </a:lnTo>
                <a:lnTo>
                  <a:pt x="42862" y="23701"/>
                </a:lnTo>
                <a:lnTo>
                  <a:pt x="54887" y="10557"/>
                </a:lnTo>
                <a:lnTo>
                  <a:pt x="70806" y="2254"/>
                </a:lnTo>
                <a:lnTo>
                  <a:pt x="88438" y="0"/>
                </a:lnTo>
                <a:lnTo>
                  <a:pt x="89529" y="0"/>
                </a:lnTo>
                <a:lnTo>
                  <a:pt x="106192" y="4058"/>
                </a:lnTo>
                <a:lnTo>
                  <a:pt x="106531" y="4058"/>
                </a:lnTo>
                <a:lnTo>
                  <a:pt x="121384" y="14199"/>
                </a:lnTo>
                <a:lnTo>
                  <a:pt x="131819" y="28679"/>
                </a:lnTo>
                <a:lnTo>
                  <a:pt x="135262" y="41147"/>
                </a:lnTo>
                <a:lnTo>
                  <a:pt x="136675" y="46390"/>
                </a:lnTo>
                <a:lnTo>
                  <a:pt x="135348" y="60530"/>
                </a:lnTo>
                <a:lnTo>
                  <a:pt x="113123" y="93316"/>
                </a:lnTo>
                <a:lnTo>
                  <a:pt x="94299" y="101345"/>
                </a:lnTo>
                <a:lnTo>
                  <a:pt x="111568" y="105378"/>
                </a:lnTo>
                <a:lnTo>
                  <a:pt x="111719" y="105378"/>
                </a:lnTo>
                <a:lnTo>
                  <a:pt x="127126" y="112254"/>
                </a:lnTo>
                <a:lnTo>
                  <a:pt x="140658" y="121801"/>
                </a:lnTo>
                <a:lnTo>
                  <a:pt x="141487" y="122457"/>
                </a:lnTo>
                <a:lnTo>
                  <a:pt x="153735" y="135331"/>
                </a:lnTo>
                <a:lnTo>
                  <a:pt x="560563" y="135331"/>
                </a:lnTo>
                <a:lnTo>
                  <a:pt x="573649" y="157829"/>
                </a:lnTo>
                <a:lnTo>
                  <a:pt x="578833" y="186202"/>
                </a:lnTo>
                <a:lnTo>
                  <a:pt x="578833" y="218389"/>
                </a:lnTo>
                <a:lnTo>
                  <a:pt x="577518" y="226389"/>
                </a:lnTo>
                <a:lnTo>
                  <a:pt x="573809" y="232280"/>
                </a:lnTo>
                <a:lnTo>
                  <a:pt x="567850" y="235919"/>
                </a:lnTo>
                <a:lnTo>
                  <a:pt x="559190" y="237256"/>
                </a:lnTo>
                <a:close/>
              </a:path>
              <a:path w="579119" h="237490">
                <a:moveTo>
                  <a:pt x="261524" y="112254"/>
                </a:moveTo>
                <a:lnTo>
                  <a:pt x="180673" y="112254"/>
                </a:lnTo>
                <a:lnTo>
                  <a:pt x="196721" y="105378"/>
                </a:lnTo>
                <a:lnTo>
                  <a:pt x="197065" y="105378"/>
                </a:lnTo>
                <a:lnTo>
                  <a:pt x="213999" y="101925"/>
                </a:lnTo>
                <a:lnTo>
                  <a:pt x="214851" y="101925"/>
                </a:lnTo>
                <a:lnTo>
                  <a:pt x="193101" y="91482"/>
                </a:lnTo>
                <a:lnTo>
                  <a:pt x="178712" y="77598"/>
                </a:lnTo>
                <a:lnTo>
                  <a:pt x="171575" y="60530"/>
                </a:lnTo>
                <a:lnTo>
                  <a:pt x="171698" y="50934"/>
                </a:lnTo>
                <a:lnTo>
                  <a:pt x="171757" y="46390"/>
                </a:lnTo>
                <a:lnTo>
                  <a:pt x="171830" y="40660"/>
                </a:lnTo>
                <a:lnTo>
                  <a:pt x="178235" y="24318"/>
                </a:lnTo>
                <a:lnTo>
                  <a:pt x="178305" y="24138"/>
                </a:lnTo>
                <a:lnTo>
                  <a:pt x="178395" y="23908"/>
                </a:lnTo>
                <a:lnTo>
                  <a:pt x="190207" y="10892"/>
                </a:lnTo>
                <a:lnTo>
                  <a:pt x="190770" y="10557"/>
                </a:lnTo>
                <a:lnTo>
                  <a:pt x="206194" y="2398"/>
                </a:lnTo>
                <a:lnTo>
                  <a:pt x="206672" y="2398"/>
                </a:lnTo>
                <a:lnTo>
                  <a:pt x="224220" y="0"/>
                </a:lnTo>
                <a:lnTo>
                  <a:pt x="241450" y="4058"/>
                </a:lnTo>
                <a:lnTo>
                  <a:pt x="241806" y="4058"/>
                </a:lnTo>
                <a:lnTo>
                  <a:pt x="256804" y="14199"/>
                </a:lnTo>
                <a:lnTo>
                  <a:pt x="267349" y="28679"/>
                </a:lnTo>
                <a:lnTo>
                  <a:pt x="272320" y="46390"/>
                </a:lnTo>
                <a:lnTo>
                  <a:pt x="270568" y="64985"/>
                </a:lnTo>
                <a:lnTo>
                  <a:pt x="263359" y="79339"/>
                </a:lnTo>
                <a:lnTo>
                  <a:pt x="262479" y="81046"/>
                </a:lnTo>
                <a:lnTo>
                  <a:pt x="249133" y="93316"/>
                </a:lnTo>
                <a:lnTo>
                  <a:pt x="231361" y="100766"/>
                </a:lnTo>
                <a:lnTo>
                  <a:pt x="261524" y="112254"/>
                </a:lnTo>
                <a:close/>
              </a:path>
              <a:path w="579119" h="237490">
                <a:moveTo>
                  <a:pt x="426250" y="134020"/>
                </a:moveTo>
                <a:lnTo>
                  <a:pt x="290514" y="134020"/>
                </a:lnTo>
                <a:lnTo>
                  <a:pt x="302307" y="121801"/>
                </a:lnTo>
                <a:lnTo>
                  <a:pt x="316146" y="112254"/>
                </a:lnTo>
                <a:lnTo>
                  <a:pt x="332391" y="105378"/>
                </a:lnTo>
                <a:lnTo>
                  <a:pt x="332711" y="105378"/>
                </a:lnTo>
                <a:lnTo>
                  <a:pt x="349125" y="101925"/>
                </a:lnTo>
                <a:lnTo>
                  <a:pt x="350588" y="101925"/>
                </a:lnTo>
                <a:lnTo>
                  <a:pt x="328887" y="91630"/>
                </a:lnTo>
                <a:lnTo>
                  <a:pt x="328712" y="91482"/>
                </a:lnTo>
                <a:lnTo>
                  <a:pt x="314635" y="77979"/>
                </a:lnTo>
                <a:lnTo>
                  <a:pt x="314403" y="77598"/>
                </a:lnTo>
                <a:lnTo>
                  <a:pt x="307433" y="61145"/>
                </a:lnTo>
                <a:lnTo>
                  <a:pt x="307466" y="41147"/>
                </a:lnTo>
                <a:lnTo>
                  <a:pt x="313897" y="24318"/>
                </a:lnTo>
                <a:lnTo>
                  <a:pt x="313966" y="24138"/>
                </a:lnTo>
                <a:lnTo>
                  <a:pt x="325794" y="10892"/>
                </a:lnTo>
                <a:lnTo>
                  <a:pt x="341668" y="2398"/>
                </a:lnTo>
                <a:lnTo>
                  <a:pt x="341838" y="2398"/>
                </a:lnTo>
                <a:lnTo>
                  <a:pt x="359285" y="0"/>
                </a:lnTo>
                <a:lnTo>
                  <a:pt x="360340" y="0"/>
                </a:lnTo>
                <a:lnTo>
                  <a:pt x="377672" y="4058"/>
                </a:lnTo>
                <a:lnTo>
                  <a:pt x="406733" y="41605"/>
                </a:lnTo>
                <a:lnTo>
                  <a:pt x="408042" y="46390"/>
                </a:lnTo>
                <a:lnTo>
                  <a:pt x="406710" y="60530"/>
                </a:lnTo>
                <a:lnTo>
                  <a:pt x="384647" y="93316"/>
                </a:lnTo>
                <a:lnTo>
                  <a:pt x="366876" y="100766"/>
                </a:lnTo>
                <a:lnTo>
                  <a:pt x="367336" y="100766"/>
                </a:lnTo>
                <a:lnTo>
                  <a:pt x="397666" y="112254"/>
                </a:lnTo>
                <a:lnTo>
                  <a:pt x="397899" y="112254"/>
                </a:lnTo>
                <a:lnTo>
                  <a:pt x="405484" y="117105"/>
                </a:lnTo>
                <a:lnTo>
                  <a:pt x="412397" y="122457"/>
                </a:lnTo>
                <a:lnTo>
                  <a:pt x="419386" y="128285"/>
                </a:lnTo>
                <a:lnTo>
                  <a:pt x="425508" y="133254"/>
                </a:lnTo>
                <a:lnTo>
                  <a:pt x="426990" y="133254"/>
                </a:lnTo>
                <a:lnTo>
                  <a:pt x="426250" y="134020"/>
                </a:lnTo>
                <a:close/>
              </a:path>
              <a:path w="579119" h="237490">
                <a:moveTo>
                  <a:pt x="559801" y="134020"/>
                </a:moveTo>
                <a:lnTo>
                  <a:pt x="426451" y="134020"/>
                </a:lnTo>
                <a:lnTo>
                  <a:pt x="425508" y="133254"/>
                </a:lnTo>
                <a:lnTo>
                  <a:pt x="426990" y="133254"/>
                </a:lnTo>
                <a:lnTo>
                  <a:pt x="438059" y="121801"/>
                </a:lnTo>
                <a:lnTo>
                  <a:pt x="448851" y="114343"/>
                </a:lnTo>
                <a:lnTo>
                  <a:pt x="451793" y="112254"/>
                </a:lnTo>
                <a:lnTo>
                  <a:pt x="468144" y="105378"/>
                </a:lnTo>
                <a:lnTo>
                  <a:pt x="487267" y="101345"/>
                </a:lnTo>
                <a:lnTo>
                  <a:pt x="485386" y="101345"/>
                </a:lnTo>
                <a:lnTo>
                  <a:pt x="464842" y="91630"/>
                </a:lnTo>
                <a:lnTo>
                  <a:pt x="450496" y="77979"/>
                </a:lnTo>
                <a:lnTo>
                  <a:pt x="443169" y="61145"/>
                </a:lnTo>
                <a:lnTo>
                  <a:pt x="443274" y="41147"/>
                </a:lnTo>
                <a:lnTo>
                  <a:pt x="449577" y="24318"/>
                </a:lnTo>
                <a:lnTo>
                  <a:pt x="461390" y="10892"/>
                </a:lnTo>
                <a:lnTo>
                  <a:pt x="477205" y="2398"/>
                </a:lnTo>
                <a:lnTo>
                  <a:pt x="495002" y="0"/>
                </a:lnTo>
                <a:lnTo>
                  <a:pt x="496071" y="0"/>
                </a:lnTo>
                <a:lnTo>
                  <a:pt x="535648" y="24318"/>
                </a:lnTo>
                <a:lnTo>
                  <a:pt x="543686" y="46390"/>
                </a:lnTo>
                <a:lnTo>
                  <a:pt x="541891" y="64985"/>
                </a:lnTo>
                <a:lnTo>
                  <a:pt x="533554" y="81046"/>
                </a:lnTo>
                <a:lnTo>
                  <a:pt x="519257" y="93626"/>
                </a:lnTo>
                <a:lnTo>
                  <a:pt x="519117" y="93626"/>
                </a:lnTo>
                <a:lnTo>
                  <a:pt x="500063" y="101345"/>
                </a:lnTo>
                <a:lnTo>
                  <a:pt x="508445" y="102961"/>
                </a:lnTo>
                <a:lnTo>
                  <a:pt x="537204" y="114343"/>
                </a:lnTo>
                <a:lnTo>
                  <a:pt x="559355" y="133254"/>
                </a:lnTo>
                <a:lnTo>
                  <a:pt x="559801" y="134020"/>
                </a:lnTo>
                <a:close/>
              </a:path>
              <a:path w="579119" h="237490">
                <a:moveTo>
                  <a:pt x="560563" y="135331"/>
                </a:moveTo>
                <a:lnTo>
                  <a:pt x="153735" y="135331"/>
                </a:lnTo>
                <a:lnTo>
                  <a:pt x="165968" y="122586"/>
                </a:lnTo>
                <a:lnTo>
                  <a:pt x="166092" y="122457"/>
                </a:lnTo>
                <a:lnTo>
                  <a:pt x="166983" y="121801"/>
                </a:lnTo>
                <a:lnTo>
                  <a:pt x="180544" y="112254"/>
                </a:lnTo>
                <a:lnTo>
                  <a:pt x="261885" y="112254"/>
                </a:lnTo>
                <a:lnTo>
                  <a:pt x="269670" y="117248"/>
                </a:lnTo>
                <a:lnTo>
                  <a:pt x="276605" y="122586"/>
                </a:lnTo>
                <a:lnTo>
                  <a:pt x="283470" y="128285"/>
                </a:lnTo>
                <a:lnTo>
                  <a:pt x="290514" y="134020"/>
                </a:lnTo>
                <a:lnTo>
                  <a:pt x="559801" y="134020"/>
                </a:lnTo>
                <a:lnTo>
                  <a:pt x="560563" y="135331"/>
                </a:lnTo>
                <a:close/>
              </a:path>
              <a:path w="579119" h="237490">
                <a:moveTo>
                  <a:pt x="426451" y="134020"/>
                </a:moveTo>
                <a:lnTo>
                  <a:pt x="426250" y="134020"/>
                </a:lnTo>
                <a:lnTo>
                  <a:pt x="426990" y="133254"/>
                </a:lnTo>
                <a:lnTo>
                  <a:pt x="425508" y="133254"/>
                </a:lnTo>
                <a:lnTo>
                  <a:pt x="426451" y="13402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50423" y="7164384"/>
            <a:ext cx="373380" cy="341630"/>
            <a:chOff x="1550423" y="7164384"/>
            <a:chExt cx="373380" cy="3416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35" y="7164384"/>
              <a:ext cx="170821" cy="203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0423" y="7401732"/>
              <a:ext cx="373380" cy="104139"/>
            </a:xfrm>
            <a:custGeom>
              <a:avLst/>
              <a:gdLst/>
              <a:ahLst/>
              <a:cxnLst/>
              <a:rect l="l" t="t" r="r" b="b"/>
              <a:pathLst>
                <a:path w="373380" h="104140">
                  <a:moveTo>
                    <a:pt x="365147" y="33924"/>
                  </a:moveTo>
                  <a:lnTo>
                    <a:pt x="7654" y="33924"/>
                  </a:lnTo>
                  <a:lnTo>
                    <a:pt x="5" y="26852"/>
                  </a:lnTo>
                  <a:lnTo>
                    <a:pt x="0" y="7040"/>
                  </a:lnTo>
                  <a:lnTo>
                    <a:pt x="7619" y="0"/>
                  </a:lnTo>
                  <a:lnTo>
                    <a:pt x="365281" y="0"/>
                  </a:lnTo>
                  <a:lnTo>
                    <a:pt x="372901" y="7040"/>
                  </a:lnTo>
                  <a:lnTo>
                    <a:pt x="372901" y="26852"/>
                  </a:lnTo>
                  <a:lnTo>
                    <a:pt x="365147" y="33924"/>
                  </a:lnTo>
                  <a:close/>
                </a:path>
                <a:path w="373380" h="104140">
                  <a:moveTo>
                    <a:pt x="33908" y="71445"/>
                  </a:moveTo>
                  <a:lnTo>
                    <a:pt x="33908" y="33924"/>
                  </a:lnTo>
                  <a:lnTo>
                    <a:pt x="344612" y="33924"/>
                  </a:lnTo>
                  <a:lnTo>
                    <a:pt x="339378" y="70195"/>
                  </a:lnTo>
                  <a:lnTo>
                    <a:pt x="186592" y="70195"/>
                  </a:lnTo>
                  <a:lnTo>
                    <a:pt x="182927" y="70590"/>
                  </a:lnTo>
                  <a:lnTo>
                    <a:pt x="57115" y="70590"/>
                  </a:lnTo>
                  <a:lnTo>
                    <a:pt x="33908" y="71445"/>
                  </a:lnTo>
                  <a:close/>
                </a:path>
                <a:path w="373380" h="104140">
                  <a:moveTo>
                    <a:pt x="254221" y="103723"/>
                  </a:moveTo>
                  <a:lnTo>
                    <a:pt x="240118" y="89419"/>
                  </a:lnTo>
                  <a:lnTo>
                    <a:pt x="224193" y="78924"/>
                  </a:lnTo>
                  <a:lnTo>
                    <a:pt x="206056" y="72330"/>
                  </a:lnTo>
                  <a:lnTo>
                    <a:pt x="205358" y="72330"/>
                  </a:lnTo>
                  <a:lnTo>
                    <a:pt x="186592" y="70195"/>
                  </a:lnTo>
                  <a:lnTo>
                    <a:pt x="339378" y="70195"/>
                  </a:lnTo>
                  <a:lnTo>
                    <a:pt x="339320" y="70590"/>
                  </a:lnTo>
                  <a:lnTo>
                    <a:pt x="314495" y="70590"/>
                  </a:lnTo>
                  <a:lnTo>
                    <a:pt x="292129" y="75628"/>
                  </a:lnTo>
                  <a:lnTo>
                    <a:pt x="272050" y="86667"/>
                  </a:lnTo>
                  <a:lnTo>
                    <a:pt x="254221" y="103723"/>
                  </a:lnTo>
                  <a:close/>
                </a:path>
                <a:path w="373380" h="104140">
                  <a:moveTo>
                    <a:pt x="118679" y="103723"/>
                  </a:moveTo>
                  <a:lnTo>
                    <a:pt x="100868" y="86667"/>
                  </a:lnTo>
                  <a:lnTo>
                    <a:pt x="80877" y="75628"/>
                  </a:lnTo>
                  <a:lnTo>
                    <a:pt x="58739" y="70590"/>
                  </a:lnTo>
                  <a:lnTo>
                    <a:pt x="182927" y="70590"/>
                  </a:lnTo>
                  <a:lnTo>
                    <a:pt x="166792" y="72330"/>
                  </a:lnTo>
                  <a:lnTo>
                    <a:pt x="148910" y="78752"/>
                  </a:lnTo>
                  <a:lnTo>
                    <a:pt x="132868" y="89277"/>
                  </a:lnTo>
                  <a:lnTo>
                    <a:pt x="118679" y="103723"/>
                  </a:lnTo>
                  <a:close/>
                </a:path>
                <a:path w="373380" h="104140">
                  <a:moveTo>
                    <a:pt x="339197" y="71445"/>
                  </a:moveTo>
                  <a:lnTo>
                    <a:pt x="336797" y="71445"/>
                  </a:lnTo>
                  <a:lnTo>
                    <a:pt x="314495" y="70590"/>
                  </a:lnTo>
                  <a:lnTo>
                    <a:pt x="339320" y="70590"/>
                  </a:lnTo>
                  <a:lnTo>
                    <a:pt x="339197" y="71445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191" y="7267254"/>
              <a:ext cx="67056" cy="10027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94681" y="8018922"/>
            <a:ext cx="949960" cy="3810"/>
          </a:xfrm>
          <a:custGeom>
            <a:avLst/>
            <a:gdLst/>
            <a:ahLst/>
            <a:cxnLst/>
            <a:rect l="l" t="t" r="r" b="b"/>
            <a:pathLst>
              <a:path w="949960" h="3809">
                <a:moveTo>
                  <a:pt x="949833" y="3230"/>
                </a:moveTo>
                <a:lnTo>
                  <a:pt x="0" y="1615"/>
                </a:lnTo>
                <a:lnTo>
                  <a:pt x="0" y="0"/>
                </a:lnTo>
                <a:lnTo>
                  <a:pt x="949833" y="1615"/>
                </a:lnTo>
                <a:lnTo>
                  <a:pt x="949833" y="3230"/>
                </a:lnTo>
                <a:close/>
              </a:path>
              <a:path w="949960" h="3809">
                <a:moveTo>
                  <a:pt x="949833" y="1615"/>
                </a:moveTo>
                <a:lnTo>
                  <a:pt x="0" y="0"/>
                </a:lnTo>
                <a:lnTo>
                  <a:pt x="949833" y="0"/>
                </a:lnTo>
                <a:lnTo>
                  <a:pt x="949833" y="1615"/>
                </a:lnTo>
                <a:close/>
              </a:path>
              <a:path w="949960" h="3809">
                <a:moveTo>
                  <a:pt x="949833" y="3230"/>
                </a:moveTo>
                <a:lnTo>
                  <a:pt x="0" y="3230"/>
                </a:lnTo>
                <a:lnTo>
                  <a:pt x="0" y="1615"/>
                </a:lnTo>
                <a:lnTo>
                  <a:pt x="949833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355" y="8213232"/>
            <a:ext cx="1018540" cy="3810"/>
          </a:xfrm>
          <a:custGeom>
            <a:avLst/>
            <a:gdLst/>
            <a:ahLst/>
            <a:cxnLst/>
            <a:rect l="l" t="t" r="r" b="b"/>
            <a:pathLst>
              <a:path w="1018539" h="3809">
                <a:moveTo>
                  <a:pt x="1018507" y="3230"/>
                </a:moveTo>
                <a:lnTo>
                  <a:pt x="0" y="1615"/>
                </a:lnTo>
                <a:lnTo>
                  <a:pt x="0" y="0"/>
                </a:lnTo>
                <a:lnTo>
                  <a:pt x="1018507" y="1615"/>
                </a:lnTo>
                <a:lnTo>
                  <a:pt x="1018507" y="3230"/>
                </a:lnTo>
                <a:close/>
              </a:path>
              <a:path w="1018539" h="3809">
                <a:moveTo>
                  <a:pt x="1018507" y="1615"/>
                </a:moveTo>
                <a:lnTo>
                  <a:pt x="0" y="0"/>
                </a:lnTo>
                <a:lnTo>
                  <a:pt x="1018507" y="0"/>
                </a:lnTo>
                <a:lnTo>
                  <a:pt x="1018507" y="1615"/>
                </a:lnTo>
                <a:close/>
              </a:path>
              <a:path w="1018539" h="3809">
                <a:moveTo>
                  <a:pt x="1018507" y="3230"/>
                </a:moveTo>
                <a:lnTo>
                  <a:pt x="0" y="3230"/>
                </a:lnTo>
                <a:lnTo>
                  <a:pt x="0" y="1615"/>
                </a:lnTo>
                <a:lnTo>
                  <a:pt x="1018507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57120" y="649720"/>
            <a:ext cx="267335" cy="267335"/>
            <a:chOff x="757120" y="649720"/>
            <a:chExt cx="267335" cy="2673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662" y="673241"/>
              <a:ext cx="219981" cy="2199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7120" y="649720"/>
              <a:ext cx="267335" cy="267335"/>
            </a:xfrm>
            <a:custGeom>
              <a:avLst/>
              <a:gdLst/>
              <a:ahLst/>
              <a:cxnLst/>
              <a:rect l="l" t="t" r="r" b="b"/>
              <a:pathLst>
                <a:path w="267334" h="267334">
                  <a:moveTo>
                    <a:pt x="133523" y="267081"/>
                  </a:moveTo>
                  <a:lnTo>
                    <a:pt x="91362" y="260260"/>
                  </a:lnTo>
                  <a:lnTo>
                    <a:pt x="54710" y="241278"/>
                  </a:lnTo>
                  <a:lnTo>
                    <a:pt x="25785" y="212352"/>
                  </a:lnTo>
                  <a:lnTo>
                    <a:pt x="6804" y="175700"/>
                  </a:lnTo>
                  <a:lnTo>
                    <a:pt x="0" y="133633"/>
                  </a:lnTo>
                  <a:lnTo>
                    <a:pt x="6804" y="91377"/>
                  </a:lnTo>
                  <a:lnTo>
                    <a:pt x="25785" y="54726"/>
                  </a:lnTo>
                  <a:lnTo>
                    <a:pt x="54710" y="25801"/>
                  </a:lnTo>
                  <a:lnTo>
                    <a:pt x="91362" y="6819"/>
                  </a:lnTo>
                  <a:lnTo>
                    <a:pt x="133523" y="0"/>
                  </a:lnTo>
                  <a:lnTo>
                    <a:pt x="175685" y="6819"/>
                  </a:lnTo>
                  <a:lnTo>
                    <a:pt x="178884" y="8476"/>
                  </a:lnTo>
                  <a:lnTo>
                    <a:pt x="133523" y="8476"/>
                  </a:lnTo>
                  <a:lnTo>
                    <a:pt x="84889" y="18334"/>
                  </a:lnTo>
                  <a:lnTo>
                    <a:pt x="45132" y="45194"/>
                  </a:lnTo>
                  <a:lnTo>
                    <a:pt x="18304" y="84984"/>
                  </a:lnTo>
                  <a:lnTo>
                    <a:pt x="8461" y="133633"/>
                  </a:lnTo>
                  <a:lnTo>
                    <a:pt x="18304" y="182267"/>
                  </a:lnTo>
                  <a:lnTo>
                    <a:pt x="45132" y="222026"/>
                  </a:lnTo>
                  <a:lnTo>
                    <a:pt x="84889" y="248855"/>
                  </a:lnTo>
                  <a:lnTo>
                    <a:pt x="133078" y="258608"/>
                  </a:lnTo>
                  <a:lnTo>
                    <a:pt x="178874" y="258608"/>
                  </a:lnTo>
                  <a:lnTo>
                    <a:pt x="175685" y="260260"/>
                  </a:lnTo>
                  <a:lnTo>
                    <a:pt x="133523" y="267081"/>
                  </a:lnTo>
                  <a:close/>
                </a:path>
                <a:path w="267334" h="267334">
                  <a:moveTo>
                    <a:pt x="178874" y="258608"/>
                  </a:moveTo>
                  <a:lnTo>
                    <a:pt x="133487" y="258608"/>
                  </a:lnTo>
                  <a:lnTo>
                    <a:pt x="181678" y="248855"/>
                  </a:lnTo>
                  <a:lnTo>
                    <a:pt x="182013" y="248855"/>
                  </a:lnTo>
                  <a:lnTo>
                    <a:pt x="221773" y="222026"/>
                  </a:lnTo>
                  <a:lnTo>
                    <a:pt x="228378" y="212352"/>
                  </a:lnTo>
                  <a:lnTo>
                    <a:pt x="248678" y="182267"/>
                  </a:lnTo>
                  <a:lnTo>
                    <a:pt x="250052" y="175700"/>
                  </a:lnTo>
                  <a:lnTo>
                    <a:pt x="258567" y="133633"/>
                  </a:lnTo>
                  <a:lnTo>
                    <a:pt x="248758" y="84984"/>
                  </a:lnTo>
                  <a:lnTo>
                    <a:pt x="221947" y="45194"/>
                  </a:lnTo>
                  <a:lnTo>
                    <a:pt x="182179" y="18334"/>
                  </a:lnTo>
                  <a:lnTo>
                    <a:pt x="133523" y="8476"/>
                  </a:lnTo>
                  <a:lnTo>
                    <a:pt x="178884" y="8476"/>
                  </a:lnTo>
                  <a:lnTo>
                    <a:pt x="212337" y="25801"/>
                  </a:lnTo>
                  <a:lnTo>
                    <a:pt x="241263" y="54726"/>
                  </a:lnTo>
                  <a:lnTo>
                    <a:pt x="260245" y="91377"/>
                  </a:lnTo>
                  <a:lnTo>
                    <a:pt x="267050" y="133633"/>
                  </a:lnTo>
                  <a:lnTo>
                    <a:pt x="260245" y="175700"/>
                  </a:lnTo>
                  <a:lnTo>
                    <a:pt x="241263" y="212352"/>
                  </a:lnTo>
                  <a:lnTo>
                    <a:pt x="212337" y="241278"/>
                  </a:lnTo>
                  <a:lnTo>
                    <a:pt x="178874" y="258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79811" y="702106"/>
            <a:ext cx="27305" cy="162560"/>
          </a:xfrm>
          <a:custGeom>
            <a:avLst/>
            <a:gdLst/>
            <a:ahLst/>
            <a:cxnLst/>
            <a:rect l="l" t="t" r="r" b="b"/>
            <a:pathLst>
              <a:path w="27305" h="162559">
                <a:moveTo>
                  <a:pt x="26860" y="162306"/>
                </a:moveTo>
                <a:lnTo>
                  <a:pt x="0" y="162306"/>
                </a:lnTo>
                <a:lnTo>
                  <a:pt x="0" y="0"/>
                </a:lnTo>
                <a:lnTo>
                  <a:pt x="26860" y="0"/>
                </a:lnTo>
                <a:lnTo>
                  <a:pt x="26860" y="16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153439" y="720869"/>
            <a:ext cx="472440" cy="144145"/>
            <a:chOff x="1153439" y="720869"/>
            <a:chExt cx="472440" cy="1441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439" y="720869"/>
              <a:ext cx="135160" cy="1433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32979" y="721067"/>
              <a:ext cx="292735" cy="144145"/>
            </a:xfrm>
            <a:custGeom>
              <a:avLst/>
              <a:gdLst/>
              <a:ahLst/>
              <a:cxnLst/>
              <a:rect l="l" t="t" r="r" b="b"/>
              <a:pathLst>
                <a:path w="292735" h="144144">
                  <a:moveTo>
                    <a:pt x="14039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54292" y="28956"/>
                  </a:lnTo>
                  <a:lnTo>
                    <a:pt x="54292" y="143344"/>
                  </a:lnTo>
                  <a:lnTo>
                    <a:pt x="86398" y="143344"/>
                  </a:lnTo>
                  <a:lnTo>
                    <a:pt x="86398" y="28956"/>
                  </a:lnTo>
                  <a:lnTo>
                    <a:pt x="140398" y="28956"/>
                  </a:lnTo>
                  <a:lnTo>
                    <a:pt x="140398" y="0"/>
                  </a:lnTo>
                  <a:close/>
                </a:path>
                <a:path w="292735" h="144144">
                  <a:moveTo>
                    <a:pt x="292735" y="419"/>
                  </a:moveTo>
                  <a:lnTo>
                    <a:pt x="184696" y="419"/>
                  </a:lnTo>
                  <a:lnTo>
                    <a:pt x="184696" y="23279"/>
                  </a:lnTo>
                  <a:lnTo>
                    <a:pt x="184696" y="60109"/>
                  </a:lnTo>
                  <a:lnTo>
                    <a:pt x="184696" y="84239"/>
                  </a:lnTo>
                  <a:lnTo>
                    <a:pt x="184696" y="119799"/>
                  </a:lnTo>
                  <a:lnTo>
                    <a:pt x="184696" y="143929"/>
                  </a:lnTo>
                  <a:lnTo>
                    <a:pt x="292735" y="143929"/>
                  </a:lnTo>
                  <a:lnTo>
                    <a:pt x="292735" y="119799"/>
                  </a:lnTo>
                  <a:lnTo>
                    <a:pt x="211543" y="119799"/>
                  </a:lnTo>
                  <a:lnTo>
                    <a:pt x="211543" y="84239"/>
                  </a:lnTo>
                  <a:lnTo>
                    <a:pt x="292735" y="84239"/>
                  </a:lnTo>
                  <a:lnTo>
                    <a:pt x="292735" y="60109"/>
                  </a:lnTo>
                  <a:lnTo>
                    <a:pt x="211543" y="60109"/>
                  </a:lnTo>
                  <a:lnTo>
                    <a:pt x="211543" y="23279"/>
                  </a:lnTo>
                  <a:lnTo>
                    <a:pt x="292735" y="23279"/>
                  </a:lnTo>
                  <a:lnTo>
                    <a:pt x="292735" y="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455" y="721156"/>
            <a:ext cx="135255" cy="1432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4479" y="721061"/>
            <a:ext cx="138711" cy="14335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039932" y="721061"/>
            <a:ext cx="417830" cy="143510"/>
            <a:chOff x="2039932" y="721061"/>
            <a:chExt cx="417830" cy="143510"/>
          </a:xfrm>
        </p:grpSpPr>
        <p:sp>
          <p:nvSpPr>
            <p:cNvPr id="20" name="object 20"/>
            <p:cNvSpPr/>
            <p:nvPr/>
          </p:nvSpPr>
          <p:spPr>
            <a:xfrm>
              <a:off x="2039924" y="721067"/>
              <a:ext cx="212090" cy="143510"/>
            </a:xfrm>
            <a:custGeom>
              <a:avLst/>
              <a:gdLst/>
              <a:ahLst/>
              <a:cxnLst/>
              <a:rect l="l" t="t" r="r" b="b"/>
              <a:pathLst>
                <a:path w="212089" h="143509">
                  <a:moveTo>
                    <a:pt x="26860" y="0"/>
                  </a:moveTo>
                  <a:lnTo>
                    <a:pt x="0" y="0"/>
                  </a:lnTo>
                  <a:lnTo>
                    <a:pt x="0" y="143357"/>
                  </a:lnTo>
                  <a:lnTo>
                    <a:pt x="26860" y="143357"/>
                  </a:lnTo>
                  <a:lnTo>
                    <a:pt x="26860" y="0"/>
                  </a:lnTo>
                  <a:close/>
                </a:path>
                <a:path w="212089" h="143509">
                  <a:moveTo>
                    <a:pt x="211645" y="0"/>
                  </a:moveTo>
                  <a:lnTo>
                    <a:pt x="71145" y="0"/>
                  </a:lnTo>
                  <a:lnTo>
                    <a:pt x="71145" y="28956"/>
                  </a:lnTo>
                  <a:lnTo>
                    <a:pt x="125450" y="28956"/>
                  </a:lnTo>
                  <a:lnTo>
                    <a:pt x="125450" y="143344"/>
                  </a:lnTo>
                  <a:lnTo>
                    <a:pt x="157632" y="143344"/>
                  </a:lnTo>
                  <a:lnTo>
                    <a:pt x="157632" y="28956"/>
                  </a:lnTo>
                  <a:lnTo>
                    <a:pt x="211645" y="28956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5866" y="721061"/>
              <a:ext cx="161271" cy="143350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862480" y="899464"/>
            <a:ext cx="55244" cy="68580"/>
          </a:xfrm>
          <a:custGeom>
            <a:avLst/>
            <a:gdLst/>
            <a:ahLst/>
            <a:cxnLst/>
            <a:rect l="l" t="t" r="r" b="b"/>
            <a:pathLst>
              <a:path w="55244" h="68580">
                <a:moveTo>
                  <a:pt x="5809" y="68199"/>
                </a:moveTo>
                <a:lnTo>
                  <a:pt x="0" y="68199"/>
                </a:lnTo>
                <a:lnTo>
                  <a:pt x="0" y="0"/>
                </a:lnTo>
                <a:lnTo>
                  <a:pt x="5809" y="0"/>
                </a:lnTo>
                <a:lnTo>
                  <a:pt x="5809" y="30480"/>
                </a:lnTo>
                <a:lnTo>
                  <a:pt x="54864" y="30480"/>
                </a:lnTo>
                <a:lnTo>
                  <a:pt x="54864" y="35814"/>
                </a:lnTo>
                <a:lnTo>
                  <a:pt x="5809" y="35814"/>
                </a:lnTo>
                <a:lnTo>
                  <a:pt x="5809" y="68199"/>
                </a:lnTo>
                <a:close/>
              </a:path>
              <a:path w="55244" h="68580">
                <a:moveTo>
                  <a:pt x="54864" y="30480"/>
                </a:moveTo>
                <a:lnTo>
                  <a:pt x="49054" y="30480"/>
                </a:lnTo>
                <a:lnTo>
                  <a:pt x="49054" y="0"/>
                </a:lnTo>
                <a:lnTo>
                  <a:pt x="54864" y="0"/>
                </a:lnTo>
                <a:lnTo>
                  <a:pt x="54864" y="30480"/>
                </a:lnTo>
                <a:close/>
              </a:path>
              <a:path w="55244" h="68580">
                <a:moveTo>
                  <a:pt x="54864" y="68199"/>
                </a:moveTo>
                <a:lnTo>
                  <a:pt x="49054" y="68199"/>
                </a:lnTo>
                <a:lnTo>
                  <a:pt x="49054" y="35814"/>
                </a:lnTo>
                <a:lnTo>
                  <a:pt x="54864" y="35814"/>
                </a:lnTo>
                <a:lnTo>
                  <a:pt x="54864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966587" y="898321"/>
            <a:ext cx="158115" cy="71120"/>
            <a:chOff x="1966587" y="898321"/>
            <a:chExt cx="158115" cy="7112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587" y="898321"/>
              <a:ext cx="66294" cy="705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074221" y="899369"/>
              <a:ext cx="50800" cy="68580"/>
            </a:xfrm>
            <a:custGeom>
              <a:avLst/>
              <a:gdLst/>
              <a:ahLst/>
              <a:cxnLst/>
              <a:rect l="l" t="t" r="r" b="b"/>
              <a:pathLst>
                <a:path w="50800" h="68580">
                  <a:moveTo>
                    <a:pt x="50480" y="5334"/>
                  </a:moveTo>
                  <a:lnTo>
                    <a:pt x="0" y="5334"/>
                  </a:lnTo>
                  <a:lnTo>
                    <a:pt x="0" y="0"/>
                  </a:lnTo>
                  <a:lnTo>
                    <a:pt x="50480" y="0"/>
                  </a:lnTo>
                  <a:lnTo>
                    <a:pt x="50480" y="5334"/>
                  </a:lnTo>
                  <a:close/>
                </a:path>
                <a:path w="50800" h="68580">
                  <a:moveTo>
                    <a:pt x="28194" y="68199"/>
                  </a:moveTo>
                  <a:lnTo>
                    <a:pt x="22286" y="68199"/>
                  </a:lnTo>
                  <a:lnTo>
                    <a:pt x="22286" y="5334"/>
                  </a:lnTo>
                  <a:lnTo>
                    <a:pt x="28194" y="5334"/>
                  </a:lnTo>
                  <a:lnTo>
                    <a:pt x="28194" y="68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171565" y="899369"/>
            <a:ext cx="43815" cy="68580"/>
          </a:xfrm>
          <a:custGeom>
            <a:avLst/>
            <a:gdLst/>
            <a:ahLst/>
            <a:cxnLst/>
            <a:rect l="l" t="t" r="r" b="b"/>
            <a:pathLst>
              <a:path w="43814" h="68580">
                <a:moveTo>
                  <a:pt x="43245" y="68293"/>
                </a:moveTo>
                <a:lnTo>
                  <a:pt x="0" y="68293"/>
                </a:lnTo>
                <a:lnTo>
                  <a:pt x="0" y="0"/>
                </a:lnTo>
                <a:lnTo>
                  <a:pt x="43245" y="0"/>
                </a:lnTo>
                <a:lnTo>
                  <a:pt x="43245" y="5334"/>
                </a:lnTo>
                <a:lnTo>
                  <a:pt x="5809" y="5334"/>
                </a:lnTo>
                <a:lnTo>
                  <a:pt x="5809" y="30574"/>
                </a:lnTo>
                <a:lnTo>
                  <a:pt x="42577" y="30574"/>
                </a:lnTo>
                <a:lnTo>
                  <a:pt x="42577" y="35908"/>
                </a:lnTo>
                <a:lnTo>
                  <a:pt x="5809" y="35908"/>
                </a:lnTo>
                <a:lnTo>
                  <a:pt x="5809" y="62959"/>
                </a:lnTo>
                <a:lnTo>
                  <a:pt x="43245" y="62959"/>
                </a:lnTo>
                <a:lnTo>
                  <a:pt x="43245" y="68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2619" y="898321"/>
            <a:ext cx="131445" cy="71120"/>
          </a:xfrm>
          <a:custGeom>
            <a:avLst/>
            <a:gdLst/>
            <a:ahLst/>
            <a:cxnLst/>
            <a:rect l="l" t="t" r="r" b="b"/>
            <a:pathLst>
              <a:path w="131444" h="71119">
                <a:moveTo>
                  <a:pt x="38950" y="64008"/>
                </a:moveTo>
                <a:lnTo>
                  <a:pt x="5905" y="64008"/>
                </a:lnTo>
                <a:lnTo>
                  <a:pt x="5905" y="1143"/>
                </a:lnTo>
                <a:lnTo>
                  <a:pt x="0" y="1143"/>
                </a:lnTo>
                <a:lnTo>
                  <a:pt x="0" y="69342"/>
                </a:lnTo>
                <a:lnTo>
                  <a:pt x="38950" y="69342"/>
                </a:lnTo>
                <a:lnTo>
                  <a:pt x="38950" y="64008"/>
                </a:lnTo>
                <a:close/>
              </a:path>
              <a:path w="131444" h="71119">
                <a:moveTo>
                  <a:pt x="131152" y="51257"/>
                </a:moveTo>
                <a:lnTo>
                  <a:pt x="124752" y="37782"/>
                </a:lnTo>
                <a:lnTo>
                  <a:pt x="110680" y="31623"/>
                </a:lnTo>
                <a:lnTo>
                  <a:pt x="96596" y="26936"/>
                </a:lnTo>
                <a:lnTo>
                  <a:pt x="90208" y="17907"/>
                </a:lnTo>
                <a:lnTo>
                  <a:pt x="90208" y="10655"/>
                </a:lnTo>
                <a:lnTo>
                  <a:pt x="91452" y="9626"/>
                </a:lnTo>
                <a:lnTo>
                  <a:pt x="97066" y="5334"/>
                </a:lnTo>
                <a:lnTo>
                  <a:pt x="113830" y="5334"/>
                </a:lnTo>
                <a:lnTo>
                  <a:pt x="120865" y="8001"/>
                </a:lnTo>
                <a:lnTo>
                  <a:pt x="125730" y="13919"/>
                </a:lnTo>
                <a:lnTo>
                  <a:pt x="129628" y="9626"/>
                </a:lnTo>
                <a:lnTo>
                  <a:pt x="125895" y="5334"/>
                </a:lnTo>
                <a:lnTo>
                  <a:pt x="124396" y="3632"/>
                </a:lnTo>
                <a:lnTo>
                  <a:pt x="116674" y="0"/>
                </a:lnTo>
                <a:lnTo>
                  <a:pt x="106489" y="0"/>
                </a:lnTo>
                <a:lnTo>
                  <a:pt x="97764" y="1282"/>
                </a:lnTo>
                <a:lnTo>
                  <a:pt x="90652" y="4927"/>
                </a:lnTo>
                <a:lnTo>
                  <a:pt x="85864" y="10655"/>
                </a:lnTo>
                <a:lnTo>
                  <a:pt x="84112" y="18199"/>
                </a:lnTo>
                <a:lnTo>
                  <a:pt x="90500" y="30657"/>
                </a:lnTo>
                <a:lnTo>
                  <a:pt x="104584" y="36347"/>
                </a:lnTo>
                <a:lnTo>
                  <a:pt x="118656" y="41313"/>
                </a:lnTo>
                <a:lnTo>
                  <a:pt x="125056" y="51638"/>
                </a:lnTo>
                <a:lnTo>
                  <a:pt x="125056" y="57442"/>
                </a:lnTo>
                <a:lnTo>
                  <a:pt x="121069" y="65252"/>
                </a:lnTo>
                <a:lnTo>
                  <a:pt x="97345" y="65252"/>
                </a:lnTo>
                <a:lnTo>
                  <a:pt x="90208" y="60401"/>
                </a:lnTo>
                <a:lnTo>
                  <a:pt x="85813" y="55346"/>
                </a:lnTo>
                <a:lnTo>
                  <a:pt x="82003" y="59728"/>
                </a:lnTo>
                <a:lnTo>
                  <a:pt x="86537" y="64033"/>
                </a:lnTo>
                <a:lnTo>
                  <a:pt x="92240" y="67475"/>
                </a:lnTo>
                <a:lnTo>
                  <a:pt x="99060" y="69761"/>
                </a:lnTo>
                <a:lnTo>
                  <a:pt x="106972" y="70586"/>
                </a:lnTo>
                <a:lnTo>
                  <a:pt x="118503" y="68795"/>
                </a:lnTo>
                <a:lnTo>
                  <a:pt x="124256" y="65252"/>
                </a:lnTo>
                <a:lnTo>
                  <a:pt x="125958" y="64211"/>
                </a:lnTo>
                <a:lnTo>
                  <a:pt x="126060" y="64033"/>
                </a:lnTo>
                <a:lnTo>
                  <a:pt x="129959" y="57975"/>
                </a:lnTo>
                <a:lnTo>
                  <a:pt x="130060" y="57442"/>
                </a:lnTo>
                <a:lnTo>
                  <a:pt x="131152" y="51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9096" y="8655621"/>
            <a:ext cx="768985" cy="556895"/>
          </a:xfrm>
          <a:custGeom>
            <a:avLst/>
            <a:gdLst/>
            <a:ahLst/>
            <a:cxnLst/>
            <a:rect l="l" t="t" r="r" b="b"/>
            <a:pathLst>
              <a:path w="768985" h="556895">
                <a:moveTo>
                  <a:pt x="568667" y="263740"/>
                </a:moveTo>
                <a:lnTo>
                  <a:pt x="567169" y="247053"/>
                </a:lnTo>
                <a:lnTo>
                  <a:pt x="562038" y="235826"/>
                </a:lnTo>
                <a:lnTo>
                  <a:pt x="561949" y="235648"/>
                </a:lnTo>
                <a:lnTo>
                  <a:pt x="560730" y="232994"/>
                </a:lnTo>
                <a:lnTo>
                  <a:pt x="552640" y="228790"/>
                </a:lnTo>
                <a:lnTo>
                  <a:pt x="547585" y="227444"/>
                </a:lnTo>
                <a:lnTo>
                  <a:pt x="541782" y="227660"/>
                </a:lnTo>
                <a:lnTo>
                  <a:pt x="536536" y="228600"/>
                </a:lnTo>
                <a:lnTo>
                  <a:pt x="508825" y="235826"/>
                </a:lnTo>
                <a:lnTo>
                  <a:pt x="508749" y="235648"/>
                </a:lnTo>
                <a:lnTo>
                  <a:pt x="507542" y="232994"/>
                </a:lnTo>
                <a:lnTo>
                  <a:pt x="495211" y="203123"/>
                </a:lnTo>
                <a:lnTo>
                  <a:pt x="495211" y="372440"/>
                </a:lnTo>
                <a:lnTo>
                  <a:pt x="495122" y="428612"/>
                </a:lnTo>
                <a:lnTo>
                  <a:pt x="490931" y="433006"/>
                </a:lnTo>
                <a:lnTo>
                  <a:pt x="390334" y="433006"/>
                </a:lnTo>
                <a:lnTo>
                  <a:pt x="385762" y="428612"/>
                </a:lnTo>
                <a:lnTo>
                  <a:pt x="385864" y="372440"/>
                </a:lnTo>
                <a:lnTo>
                  <a:pt x="386029" y="372440"/>
                </a:lnTo>
                <a:lnTo>
                  <a:pt x="390042" y="368134"/>
                </a:lnTo>
                <a:lnTo>
                  <a:pt x="491197" y="368134"/>
                </a:lnTo>
                <a:lnTo>
                  <a:pt x="495211" y="372440"/>
                </a:lnTo>
                <a:lnTo>
                  <a:pt x="495211" y="203123"/>
                </a:lnTo>
                <a:lnTo>
                  <a:pt x="488467" y="186791"/>
                </a:lnTo>
                <a:lnTo>
                  <a:pt x="488467" y="289953"/>
                </a:lnTo>
                <a:lnTo>
                  <a:pt x="488378" y="290296"/>
                </a:lnTo>
                <a:lnTo>
                  <a:pt x="486524" y="298119"/>
                </a:lnTo>
                <a:lnTo>
                  <a:pt x="479780" y="303060"/>
                </a:lnTo>
                <a:lnTo>
                  <a:pt x="468249" y="304711"/>
                </a:lnTo>
                <a:lnTo>
                  <a:pt x="181444" y="304711"/>
                </a:lnTo>
                <a:lnTo>
                  <a:pt x="181444" y="372440"/>
                </a:lnTo>
                <a:lnTo>
                  <a:pt x="181356" y="428612"/>
                </a:lnTo>
                <a:lnTo>
                  <a:pt x="181178" y="428612"/>
                </a:lnTo>
                <a:lnTo>
                  <a:pt x="176784" y="433006"/>
                </a:lnTo>
                <a:lnTo>
                  <a:pt x="76390" y="433006"/>
                </a:lnTo>
                <a:lnTo>
                  <a:pt x="72097" y="428828"/>
                </a:lnTo>
                <a:lnTo>
                  <a:pt x="72097" y="372440"/>
                </a:lnTo>
                <a:lnTo>
                  <a:pt x="72275" y="372440"/>
                </a:lnTo>
                <a:lnTo>
                  <a:pt x="76288" y="368134"/>
                </a:lnTo>
                <a:lnTo>
                  <a:pt x="176974" y="368134"/>
                </a:lnTo>
                <a:lnTo>
                  <a:pt x="181267" y="372440"/>
                </a:lnTo>
                <a:lnTo>
                  <a:pt x="181444" y="372440"/>
                </a:lnTo>
                <a:lnTo>
                  <a:pt x="181444" y="304711"/>
                </a:lnTo>
                <a:lnTo>
                  <a:pt x="97726" y="304711"/>
                </a:lnTo>
                <a:lnTo>
                  <a:pt x="87515" y="302729"/>
                </a:lnTo>
                <a:lnTo>
                  <a:pt x="81394" y="297878"/>
                </a:lnTo>
                <a:lnTo>
                  <a:pt x="79476" y="290296"/>
                </a:lnTo>
                <a:lnTo>
                  <a:pt x="79565" y="289953"/>
                </a:lnTo>
                <a:lnTo>
                  <a:pt x="81915" y="280111"/>
                </a:lnTo>
                <a:lnTo>
                  <a:pt x="100228" y="235648"/>
                </a:lnTo>
                <a:lnTo>
                  <a:pt x="125539" y="174193"/>
                </a:lnTo>
                <a:lnTo>
                  <a:pt x="131483" y="163969"/>
                </a:lnTo>
                <a:lnTo>
                  <a:pt x="139522" y="156514"/>
                </a:lnTo>
                <a:lnTo>
                  <a:pt x="149517" y="151942"/>
                </a:lnTo>
                <a:lnTo>
                  <a:pt x="161353" y="150393"/>
                </a:lnTo>
                <a:lnTo>
                  <a:pt x="406615" y="150393"/>
                </a:lnTo>
                <a:lnTo>
                  <a:pt x="443103" y="175450"/>
                </a:lnTo>
                <a:lnTo>
                  <a:pt x="485584" y="278587"/>
                </a:lnTo>
                <a:lnTo>
                  <a:pt x="488467" y="289953"/>
                </a:lnTo>
                <a:lnTo>
                  <a:pt x="488467" y="186791"/>
                </a:lnTo>
                <a:lnTo>
                  <a:pt x="480250" y="166878"/>
                </a:lnTo>
                <a:lnTo>
                  <a:pt x="470687" y="150393"/>
                </a:lnTo>
                <a:lnTo>
                  <a:pt x="470255" y="149644"/>
                </a:lnTo>
                <a:lnTo>
                  <a:pt x="457009" y="136956"/>
                </a:lnTo>
                <a:lnTo>
                  <a:pt x="440474" y="129082"/>
                </a:lnTo>
                <a:lnTo>
                  <a:pt x="440283" y="129082"/>
                </a:lnTo>
                <a:lnTo>
                  <a:pt x="420903" y="126403"/>
                </a:lnTo>
                <a:lnTo>
                  <a:pt x="147256" y="126403"/>
                </a:lnTo>
                <a:lnTo>
                  <a:pt x="127825" y="129082"/>
                </a:lnTo>
                <a:lnTo>
                  <a:pt x="111518" y="136804"/>
                </a:lnTo>
                <a:lnTo>
                  <a:pt x="98310" y="149275"/>
                </a:lnTo>
                <a:lnTo>
                  <a:pt x="88201" y="166204"/>
                </a:lnTo>
                <a:lnTo>
                  <a:pt x="75057" y="198031"/>
                </a:lnTo>
                <a:lnTo>
                  <a:pt x="59436" y="235648"/>
                </a:lnTo>
                <a:lnTo>
                  <a:pt x="30670" y="228117"/>
                </a:lnTo>
                <a:lnTo>
                  <a:pt x="18694" y="227787"/>
                </a:lnTo>
                <a:lnTo>
                  <a:pt x="9156" y="232587"/>
                </a:lnTo>
                <a:lnTo>
                  <a:pt x="2692" y="242519"/>
                </a:lnTo>
                <a:lnTo>
                  <a:pt x="0" y="257556"/>
                </a:lnTo>
                <a:lnTo>
                  <a:pt x="101" y="263740"/>
                </a:lnTo>
                <a:lnTo>
                  <a:pt x="190" y="269570"/>
                </a:lnTo>
                <a:lnTo>
                  <a:pt x="28194" y="298526"/>
                </a:lnTo>
                <a:lnTo>
                  <a:pt x="32092" y="301663"/>
                </a:lnTo>
                <a:lnTo>
                  <a:pt x="19431" y="341312"/>
                </a:lnTo>
                <a:lnTo>
                  <a:pt x="14884" y="433006"/>
                </a:lnTo>
                <a:lnTo>
                  <a:pt x="14770" y="525780"/>
                </a:lnTo>
                <a:lnTo>
                  <a:pt x="17005" y="538378"/>
                </a:lnTo>
                <a:lnTo>
                  <a:pt x="23317" y="547954"/>
                </a:lnTo>
                <a:lnTo>
                  <a:pt x="33337" y="554228"/>
                </a:lnTo>
                <a:lnTo>
                  <a:pt x="33616" y="554228"/>
                </a:lnTo>
                <a:lnTo>
                  <a:pt x="46774" y="556717"/>
                </a:lnTo>
                <a:lnTo>
                  <a:pt x="80010" y="556717"/>
                </a:lnTo>
                <a:lnTo>
                  <a:pt x="94208" y="554482"/>
                </a:lnTo>
                <a:lnTo>
                  <a:pt x="94678" y="554482"/>
                </a:lnTo>
                <a:lnTo>
                  <a:pt x="114300" y="522338"/>
                </a:lnTo>
                <a:lnTo>
                  <a:pt x="114300" y="491096"/>
                </a:lnTo>
                <a:lnTo>
                  <a:pt x="453478" y="491096"/>
                </a:lnTo>
                <a:lnTo>
                  <a:pt x="453478" y="523189"/>
                </a:lnTo>
                <a:lnTo>
                  <a:pt x="455777" y="537171"/>
                </a:lnTo>
                <a:lnTo>
                  <a:pt x="462216" y="547611"/>
                </a:lnTo>
                <a:lnTo>
                  <a:pt x="472516" y="554228"/>
                </a:lnTo>
                <a:lnTo>
                  <a:pt x="486435" y="556717"/>
                </a:lnTo>
                <a:lnTo>
                  <a:pt x="517969" y="556717"/>
                </a:lnTo>
                <a:lnTo>
                  <a:pt x="551294" y="536829"/>
                </a:lnTo>
                <a:lnTo>
                  <a:pt x="553453" y="491096"/>
                </a:lnTo>
                <a:lnTo>
                  <a:pt x="553377" y="433006"/>
                </a:lnTo>
                <a:lnTo>
                  <a:pt x="553300" y="387007"/>
                </a:lnTo>
                <a:lnTo>
                  <a:pt x="552805" y="375640"/>
                </a:lnTo>
                <a:lnTo>
                  <a:pt x="552056" y="368134"/>
                </a:lnTo>
                <a:lnTo>
                  <a:pt x="551675" y="364274"/>
                </a:lnTo>
                <a:lnTo>
                  <a:pt x="537527" y="304711"/>
                </a:lnTo>
                <a:lnTo>
                  <a:pt x="536473" y="300990"/>
                </a:lnTo>
                <a:lnTo>
                  <a:pt x="558736" y="290144"/>
                </a:lnTo>
                <a:lnTo>
                  <a:pt x="558863" y="289953"/>
                </a:lnTo>
                <a:lnTo>
                  <a:pt x="565696" y="279349"/>
                </a:lnTo>
                <a:lnTo>
                  <a:pt x="568667" y="263740"/>
                </a:lnTo>
                <a:close/>
              </a:path>
              <a:path w="768985" h="556895">
                <a:moveTo>
                  <a:pt x="681367" y="81661"/>
                </a:moveTo>
                <a:lnTo>
                  <a:pt x="645375" y="66497"/>
                </a:lnTo>
                <a:lnTo>
                  <a:pt x="639432" y="68262"/>
                </a:lnTo>
                <a:lnTo>
                  <a:pt x="637247" y="73964"/>
                </a:lnTo>
                <a:lnTo>
                  <a:pt x="637032" y="81661"/>
                </a:lnTo>
                <a:lnTo>
                  <a:pt x="637032" y="92964"/>
                </a:lnTo>
                <a:lnTo>
                  <a:pt x="636739" y="102298"/>
                </a:lnTo>
                <a:lnTo>
                  <a:pt x="644931" y="104584"/>
                </a:lnTo>
                <a:lnTo>
                  <a:pt x="658114" y="103632"/>
                </a:lnTo>
                <a:lnTo>
                  <a:pt x="666305" y="102920"/>
                </a:lnTo>
                <a:lnTo>
                  <a:pt x="676363" y="101803"/>
                </a:lnTo>
                <a:lnTo>
                  <a:pt x="681037" y="90589"/>
                </a:lnTo>
                <a:lnTo>
                  <a:pt x="681367" y="81661"/>
                </a:lnTo>
                <a:close/>
              </a:path>
              <a:path w="768985" h="556895">
                <a:moveTo>
                  <a:pt x="768667" y="30759"/>
                </a:moveTo>
                <a:lnTo>
                  <a:pt x="762838" y="17919"/>
                </a:lnTo>
                <a:lnTo>
                  <a:pt x="754507" y="8229"/>
                </a:lnTo>
                <a:lnTo>
                  <a:pt x="743445" y="2095"/>
                </a:lnTo>
                <a:lnTo>
                  <a:pt x="730008" y="0"/>
                </a:lnTo>
                <a:lnTo>
                  <a:pt x="710463" y="0"/>
                </a:lnTo>
                <a:lnTo>
                  <a:pt x="710463" y="87325"/>
                </a:lnTo>
                <a:lnTo>
                  <a:pt x="707580" y="103784"/>
                </a:lnTo>
                <a:lnTo>
                  <a:pt x="672846" y="128689"/>
                </a:lnTo>
                <a:lnTo>
                  <a:pt x="655916" y="129679"/>
                </a:lnTo>
                <a:lnTo>
                  <a:pt x="649681" y="129679"/>
                </a:lnTo>
                <a:lnTo>
                  <a:pt x="637692" y="129819"/>
                </a:lnTo>
                <a:lnTo>
                  <a:pt x="636930" y="140398"/>
                </a:lnTo>
                <a:lnTo>
                  <a:pt x="637044" y="168338"/>
                </a:lnTo>
                <a:lnTo>
                  <a:pt x="637120" y="172669"/>
                </a:lnTo>
                <a:lnTo>
                  <a:pt x="627316" y="176110"/>
                </a:lnTo>
                <a:lnTo>
                  <a:pt x="616204" y="176110"/>
                </a:lnTo>
                <a:lnTo>
                  <a:pt x="610260" y="174066"/>
                </a:lnTo>
                <a:lnTo>
                  <a:pt x="608037" y="168338"/>
                </a:lnTo>
                <a:lnTo>
                  <a:pt x="607695" y="157162"/>
                </a:lnTo>
                <a:lnTo>
                  <a:pt x="607695" y="46304"/>
                </a:lnTo>
                <a:lnTo>
                  <a:pt x="609257" y="42494"/>
                </a:lnTo>
                <a:lnTo>
                  <a:pt x="615124" y="42494"/>
                </a:lnTo>
                <a:lnTo>
                  <a:pt x="675601" y="44284"/>
                </a:lnTo>
                <a:lnTo>
                  <a:pt x="708850" y="70713"/>
                </a:lnTo>
                <a:lnTo>
                  <a:pt x="710463" y="87325"/>
                </a:lnTo>
                <a:lnTo>
                  <a:pt x="710463" y="0"/>
                </a:lnTo>
                <a:lnTo>
                  <a:pt x="589216" y="0"/>
                </a:lnTo>
                <a:lnTo>
                  <a:pt x="573227" y="2832"/>
                </a:lnTo>
                <a:lnTo>
                  <a:pt x="560971" y="10604"/>
                </a:lnTo>
                <a:lnTo>
                  <a:pt x="553072" y="22720"/>
                </a:lnTo>
                <a:lnTo>
                  <a:pt x="550164" y="38557"/>
                </a:lnTo>
                <a:lnTo>
                  <a:pt x="550164" y="179527"/>
                </a:lnTo>
                <a:lnTo>
                  <a:pt x="553224" y="195668"/>
                </a:lnTo>
                <a:lnTo>
                  <a:pt x="561467" y="207848"/>
                </a:lnTo>
                <a:lnTo>
                  <a:pt x="574154" y="215569"/>
                </a:lnTo>
                <a:lnTo>
                  <a:pt x="590550" y="218300"/>
                </a:lnTo>
                <a:lnTo>
                  <a:pt x="645312" y="218300"/>
                </a:lnTo>
                <a:lnTo>
                  <a:pt x="645312" y="539191"/>
                </a:lnTo>
                <a:lnTo>
                  <a:pt x="646747" y="548335"/>
                </a:lnTo>
                <a:lnTo>
                  <a:pt x="658749" y="553123"/>
                </a:lnTo>
                <a:lnTo>
                  <a:pt x="665416" y="553300"/>
                </a:lnTo>
                <a:lnTo>
                  <a:pt x="671029" y="549402"/>
                </a:lnTo>
                <a:lnTo>
                  <a:pt x="673227" y="539191"/>
                </a:lnTo>
                <a:lnTo>
                  <a:pt x="673315" y="218300"/>
                </a:lnTo>
                <a:lnTo>
                  <a:pt x="730288" y="218300"/>
                </a:lnTo>
                <a:lnTo>
                  <a:pt x="765238" y="195922"/>
                </a:lnTo>
                <a:lnTo>
                  <a:pt x="768489" y="176110"/>
                </a:lnTo>
                <a:lnTo>
                  <a:pt x="768540" y="140398"/>
                </a:lnTo>
                <a:lnTo>
                  <a:pt x="768654" y="42494"/>
                </a:lnTo>
                <a:lnTo>
                  <a:pt x="768667" y="3075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7810" y="9488789"/>
            <a:ext cx="1393190" cy="3810"/>
          </a:xfrm>
          <a:custGeom>
            <a:avLst/>
            <a:gdLst/>
            <a:ahLst/>
            <a:cxnLst/>
            <a:rect l="l" t="t" r="r" b="b"/>
            <a:pathLst>
              <a:path w="1393189" h="3809">
                <a:moveTo>
                  <a:pt x="1392743" y="3230"/>
                </a:moveTo>
                <a:lnTo>
                  <a:pt x="0" y="1615"/>
                </a:lnTo>
                <a:lnTo>
                  <a:pt x="0" y="0"/>
                </a:lnTo>
                <a:lnTo>
                  <a:pt x="1392743" y="1615"/>
                </a:lnTo>
                <a:lnTo>
                  <a:pt x="1392743" y="3230"/>
                </a:lnTo>
                <a:close/>
              </a:path>
              <a:path w="1393189" h="3809">
                <a:moveTo>
                  <a:pt x="1392743" y="1615"/>
                </a:moveTo>
                <a:lnTo>
                  <a:pt x="0" y="0"/>
                </a:lnTo>
                <a:lnTo>
                  <a:pt x="1392743" y="0"/>
                </a:lnTo>
                <a:lnTo>
                  <a:pt x="1392743" y="1615"/>
                </a:lnTo>
                <a:close/>
              </a:path>
              <a:path w="1393189" h="3809">
                <a:moveTo>
                  <a:pt x="1392743" y="3230"/>
                </a:moveTo>
                <a:lnTo>
                  <a:pt x="0" y="3230"/>
                </a:lnTo>
                <a:lnTo>
                  <a:pt x="0" y="1615"/>
                </a:lnTo>
                <a:lnTo>
                  <a:pt x="1392743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4676" y="7161702"/>
            <a:ext cx="501015" cy="584200"/>
          </a:xfrm>
          <a:custGeom>
            <a:avLst/>
            <a:gdLst/>
            <a:ahLst/>
            <a:cxnLst/>
            <a:rect l="l" t="t" r="r" b="b"/>
            <a:pathLst>
              <a:path w="501014" h="584200">
                <a:moveTo>
                  <a:pt x="447258" y="583966"/>
                </a:moveTo>
                <a:lnTo>
                  <a:pt x="47805" y="583966"/>
                </a:lnTo>
                <a:lnTo>
                  <a:pt x="25799" y="577731"/>
                </a:lnTo>
                <a:lnTo>
                  <a:pt x="9230" y="563643"/>
                </a:lnTo>
                <a:lnTo>
                  <a:pt x="0" y="544286"/>
                </a:lnTo>
                <a:lnTo>
                  <a:pt x="304" y="524072"/>
                </a:lnTo>
                <a:lnTo>
                  <a:pt x="19280" y="471684"/>
                </a:lnTo>
                <a:lnTo>
                  <a:pt x="40756" y="439990"/>
                </a:lnTo>
                <a:lnTo>
                  <a:pt x="72648" y="418552"/>
                </a:lnTo>
                <a:lnTo>
                  <a:pt x="143742" y="411856"/>
                </a:lnTo>
                <a:lnTo>
                  <a:pt x="152640" y="411856"/>
                </a:lnTo>
                <a:lnTo>
                  <a:pt x="126365" y="382981"/>
                </a:lnTo>
                <a:lnTo>
                  <a:pt x="123103" y="379171"/>
                </a:lnTo>
                <a:lnTo>
                  <a:pt x="120413" y="377464"/>
                </a:lnTo>
                <a:lnTo>
                  <a:pt x="115599" y="377464"/>
                </a:lnTo>
                <a:lnTo>
                  <a:pt x="80273" y="370754"/>
                </a:lnTo>
                <a:lnTo>
                  <a:pt x="52546" y="352428"/>
                </a:lnTo>
                <a:lnTo>
                  <a:pt x="34239" y="324753"/>
                </a:lnTo>
                <a:lnTo>
                  <a:pt x="33058" y="318770"/>
                </a:lnTo>
                <a:lnTo>
                  <a:pt x="27488" y="289834"/>
                </a:lnTo>
                <a:lnTo>
                  <a:pt x="27488" y="225368"/>
                </a:lnTo>
                <a:lnTo>
                  <a:pt x="32753" y="175309"/>
                </a:lnTo>
                <a:lnTo>
                  <a:pt x="49311" y="127832"/>
                </a:lnTo>
                <a:lnTo>
                  <a:pt x="76472" y="84263"/>
                </a:lnTo>
                <a:lnTo>
                  <a:pt x="110690" y="49346"/>
                </a:lnTo>
                <a:lnTo>
                  <a:pt x="151984" y="23162"/>
                </a:lnTo>
                <a:lnTo>
                  <a:pt x="200370" y="5791"/>
                </a:lnTo>
                <a:lnTo>
                  <a:pt x="264835" y="0"/>
                </a:lnTo>
                <a:lnTo>
                  <a:pt x="266664" y="365"/>
                </a:lnTo>
                <a:lnTo>
                  <a:pt x="268554" y="670"/>
                </a:lnTo>
                <a:lnTo>
                  <a:pt x="317627" y="10942"/>
                </a:lnTo>
                <a:lnTo>
                  <a:pt x="345922" y="22056"/>
                </a:lnTo>
                <a:lnTo>
                  <a:pt x="365807" y="33310"/>
                </a:lnTo>
                <a:lnTo>
                  <a:pt x="252156" y="33310"/>
                </a:lnTo>
                <a:lnTo>
                  <a:pt x="202277" y="40245"/>
                </a:lnTo>
                <a:lnTo>
                  <a:pt x="152639" y="62179"/>
                </a:lnTo>
                <a:lnTo>
                  <a:pt x="116558" y="89882"/>
                </a:lnTo>
                <a:lnTo>
                  <a:pt x="89899" y="123763"/>
                </a:lnTo>
                <a:lnTo>
                  <a:pt x="72276" y="163291"/>
                </a:lnTo>
                <a:lnTo>
                  <a:pt x="63302" y="207934"/>
                </a:lnTo>
                <a:lnTo>
                  <a:pt x="431978" y="207934"/>
                </a:lnTo>
                <a:lnTo>
                  <a:pt x="437627" y="208604"/>
                </a:lnTo>
                <a:lnTo>
                  <a:pt x="471230" y="208604"/>
                </a:lnTo>
                <a:lnTo>
                  <a:pt x="472221" y="217078"/>
                </a:lnTo>
                <a:lnTo>
                  <a:pt x="472280" y="241157"/>
                </a:lnTo>
                <a:lnTo>
                  <a:pt x="249321" y="241157"/>
                </a:lnTo>
                <a:lnTo>
                  <a:pt x="233233" y="257251"/>
                </a:lnTo>
                <a:lnTo>
                  <a:pt x="214780" y="268040"/>
                </a:lnTo>
                <a:lnTo>
                  <a:pt x="194097" y="273870"/>
                </a:lnTo>
                <a:lnTo>
                  <a:pt x="167885" y="275264"/>
                </a:lnTo>
                <a:lnTo>
                  <a:pt x="130541" y="275264"/>
                </a:lnTo>
                <a:lnTo>
                  <a:pt x="133060" y="316410"/>
                </a:lnTo>
                <a:lnTo>
                  <a:pt x="147015" y="352813"/>
                </a:lnTo>
                <a:lnTo>
                  <a:pt x="171097" y="382300"/>
                </a:lnTo>
                <a:lnTo>
                  <a:pt x="203997" y="402701"/>
                </a:lnTo>
                <a:lnTo>
                  <a:pt x="241712" y="411490"/>
                </a:lnTo>
                <a:lnTo>
                  <a:pt x="365921" y="411490"/>
                </a:lnTo>
                <a:lnTo>
                  <a:pt x="393522" y="412150"/>
                </a:lnTo>
                <a:lnTo>
                  <a:pt x="416806" y="415415"/>
                </a:lnTo>
                <a:lnTo>
                  <a:pt x="437539" y="423481"/>
                </a:lnTo>
                <a:lnTo>
                  <a:pt x="455557" y="436496"/>
                </a:lnTo>
                <a:lnTo>
                  <a:pt x="464022" y="446623"/>
                </a:lnTo>
                <a:lnTo>
                  <a:pt x="181899" y="446623"/>
                </a:lnTo>
                <a:lnTo>
                  <a:pt x="249992" y="538550"/>
                </a:lnTo>
                <a:lnTo>
                  <a:pt x="500387" y="538550"/>
                </a:lnTo>
                <a:lnTo>
                  <a:pt x="494047" y="556898"/>
                </a:lnTo>
                <a:lnTo>
                  <a:pt x="482104" y="571831"/>
                </a:lnTo>
                <a:lnTo>
                  <a:pt x="466219" y="580906"/>
                </a:lnTo>
                <a:lnTo>
                  <a:pt x="447258" y="583966"/>
                </a:lnTo>
                <a:close/>
              </a:path>
              <a:path w="501014" h="584200">
                <a:moveTo>
                  <a:pt x="471230" y="208604"/>
                </a:moveTo>
                <a:lnTo>
                  <a:pt x="437627" y="208604"/>
                </a:lnTo>
                <a:lnTo>
                  <a:pt x="428583" y="164773"/>
                </a:lnTo>
                <a:lnTo>
                  <a:pt x="411360" y="125874"/>
                </a:lnTo>
                <a:lnTo>
                  <a:pt x="385600" y="92336"/>
                </a:lnTo>
                <a:lnTo>
                  <a:pt x="350941" y="64586"/>
                </a:lnTo>
                <a:lnTo>
                  <a:pt x="301851" y="41412"/>
                </a:lnTo>
                <a:lnTo>
                  <a:pt x="252156" y="33310"/>
                </a:lnTo>
                <a:lnTo>
                  <a:pt x="365807" y="33310"/>
                </a:lnTo>
                <a:lnTo>
                  <a:pt x="417053" y="76778"/>
                </a:lnTo>
                <a:lnTo>
                  <a:pt x="440113" y="108211"/>
                </a:lnTo>
                <a:lnTo>
                  <a:pt x="467695" y="178393"/>
                </a:lnTo>
                <a:lnTo>
                  <a:pt x="470916" y="205922"/>
                </a:lnTo>
                <a:lnTo>
                  <a:pt x="471027" y="206867"/>
                </a:lnTo>
                <a:lnTo>
                  <a:pt x="471151" y="207934"/>
                </a:lnTo>
                <a:lnTo>
                  <a:pt x="471230" y="208604"/>
                </a:lnTo>
                <a:close/>
              </a:path>
              <a:path w="501014" h="584200">
                <a:moveTo>
                  <a:pt x="431675" y="207934"/>
                </a:moveTo>
                <a:lnTo>
                  <a:pt x="63302" y="207934"/>
                </a:lnTo>
                <a:lnTo>
                  <a:pt x="97683" y="205922"/>
                </a:lnTo>
                <a:lnTo>
                  <a:pt x="109766" y="161814"/>
                </a:lnTo>
                <a:lnTo>
                  <a:pt x="132354" y="124754"/>
                </a:lnTo>
                <a:lnTo>
                  <a:pt x="163285" y="96032"/>
                </a:lnTo>
                <a:lnTo>
                  <a:pt x="200394" y="76938"/>
                </a:lnTo>
                <a:lnTo>
                  <a:pt x="241518" y="68762"/>
                </a:lnTo>
                <a:lnTo>
                  <a:pt x="266034" y="69291"/>
                </a:lnTo>
                <a:lnTo>
                  <a:pt x="311980" y="81767"/>
                </a:lnTo>
                <a:lnTo>
                  <a:pt x="360011" y="116027"/>
                </a:lnTo>
                <a:lnTo>
                  <a:pt x="394399" y="172495"/>
                </a:lnTo>
                <a:lnTo>
                  <a:pt x="402411" y="206197"/>
                </a:lnTo>
                <a:lnTo>
                  <a:pt x="402483" y="206501"/>
                </a:lnTo>
                <a:lnTo>
                  <a:pt x="419208" y="206501"/>
                </a:lnTo>
                <a:lnTo>
                  <a:pt x="425343" y="206867"/>
                </a:lnTo>
                <a:lnTo>
                  <a:pt x="431675" y="207934"/>
                </a:lnTo>
                <a:close/>
              </a:path>
              <a:path w="501014" h="584200">
                <a:moveTo>
                  <a:pt x="419208" y="206501"/>
                </a:moveTo>
                <a:lnTo>
                  <a:pt x="402483" y="206501"/>
                </a:lnTo>
                <a:lnTo>
                  <a:pt x="414096" y="206197"/>
                </a:lnTo>
                <a:lnTo>
                  <a:pt x="419208" y="206501"/>
                </a:lnTo>
                <a:close/>
              </a:path>
              <a:path w="501014" h="584200">
                <a:moveTo>
                  <a:pt x="385902" y="377464"/>
                </a:moveTo>
                <a:lnTo>
                  <a:pt x="277528" y="377464"/>
                </a:lnTo>
                <a:lnTo>
                  <a:pt x="271693" y="374324"/>
                </a:lnTo>
                <a:lnTo>
                  <a:pt x="268554" y="367192"/>
                </a:lnTo>
                <a:lnTo>
                  <a:pt x="267141" y="358639"/>
                </a:lnTo>
                <a:lnTo>
                  <a:pt x="270032" y="351049"/>
                </a:lnTo>
                <a:lnTo>
                  <a:pt x="276398" y="345602"/>
                </a:lnTo>
                <a:lnTo>
                  <a:pt x="285409" y="343478"/>
                </a:lnTo>
                <a:lnTo>
                  <a:pt x="355148" y="343265"/>
                </a:lnTo>
                <a:lnTo>
                  <a:pt x="358196" y="341924"/>
                </a:lnTo>
                <a:lnTo>
                  <a:pt x="358866" y="340430"/>
                </a:lnTo>
                <a:lnTo>
                  <a:pt x="364835" y="324753"/>
                </a:lnTo>
                <a:lnTo>
                  <a:pt x="368372" y="308625"/>
                </a:lnTo>
                <a:lnTo>
                  <a:pt x="369778" y="292303"/>
                </a:lnTo>
                <a:lnTo>
                  <a:pt x="369754" y="289834"/>
                </a:lnTo>
                <a:lnTo>
                  <a:pt x="369449" y="275264"/>
                </a:lnTo>
                <a:lnTo>
                  <a:pt x="323209" y="275264"/>
                </a:lnTo>
                <a:lnTo>
                  <a:pt x="305987" y="273870"/>
                </a:lnTo>
                <a:lnTo>
                  <a:pt x="264195" y="255086"/>
                </a:lnTo>
                <a:lnTo>
                  <a:pt x="249321" y="241157"/>
                </a:lnTo>
                <a:lnTo>
                  <a:pt x="472280" y="241157"/>
                </a:lnTo>
                <a:lnTo>
                  <a:pt x="472404" y="292303"/>
                </a:lnTo>
                <a:lnTo>
                  <a:pt x="471964" y="301316"/>
                </a:lnTo>
                <a:lnTo>
                  <a:pt x="450839" y="348681"/>
                </a:lnTo>
                <a:lnTo>
                  <a:pt x="411369" y="373916"/>
                </a:lnTo>
                <a:lnTo>
                  <a:pt x="385902" y="377464"/>
                </a:lnTo>
                <a:close/>
              </a:path>
              <a:path w="501014" h="584200">
                <a:moveTo>
                  <a:pt x="368385" y="411490"/>
                </a:moveTo>
                <a:lnTo>
                  <a:pt x="242180" y="411490"/>
                </a:lnTo>
                <a:lnTo>
                  <a:pt x="277481" y="408462"/>
                </a:lnTo>
                <a:lnTo>
                  <a:pt x="308500" y="396237"/>
                </a:lnTo>
                <a:lnTo>
                  <a:pt x="332588" y="377464"/>
                </a:lnTo>
                <a:lnTo>
                  <a:pt x="385746" y="377464"/>
                </a:lnTo>
                <a:lnTo>
                  <a:pt x="376575" y="379475"/>
                </a:lnTo>
                <a:lnTo>
                  <a:pt x="369233" y="388121"/>
                </a:lnTo>
                <a:lnTo>
                  <a:pt x="362665" y="395260"/>
                </a:lnTo>
                <a:lnTo>
                  <a:pt x="351063" y="407182"/>
                </a:lnTo>
                <a:lnTo>
                  <a:pt x="348198" y="409772"/>
                </a:lnTo>
                <a:lnTo>
                  <a:pt x="359271" y="411027"/>
                </a:lnTo>
                <a:lnTo>
                  <a:pt x="368385" y="411490"/>
                </a:lnTo>
                <a:close/>
              </a:path>
              <a:path w="501014" h="584200">
                <a:moveTo>
                  <a:pt x="500387" y="538550"/>
                </a:moveTo>
                <a:lnTo>
                  <a:pt x="249992" y="538550"/>
                </a:lnTo>
                <a:lnTo>
                  <a:pt x="318084" y="446623"/>
                </a:lnTo>
                <a:lnTo>
                  <a:pt x="464022" y="446623"/>
                </a:lnTo>
                <a:lnTo>
                  <a:pt x="470697" y="454609"/>
                </a:lnTo>
                <a:lnTo>
                  <a:pt x="494589" y="505881"/>
                </a:lnTo>
                <a:lnTo>
                  <a:pt x="501012" y="534650"/>
                </a:lnTo>
                <a:lnTo>
                  <a:pt x="501012" y="536743"/>
                </a:lnTo>
                <a:lnTo>
                  <a:pt x="500387" y="53855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40628" y="8213232"/>
            <a:ext cx="1067435" cy="3810"/>
          </a:xfrm>
          <a:custGeom>
            <a:avLst/>
            <a:gdLst/>
            <a:ahLst/>
            <a:cxnLst/>
            <a:rect l="l" t="t" r="r" b="b"/>
            <a:pathLst>
              <a:path w="1067435" h="3809">
                <a:moveTo>
                  <a:pt x="1066891" y="3230"/>
                </a:moveTo>
                <a:lnTo>
                  <a:pt x="0" y="1615"/>
                </a:lnTo>
                <a:lnTo>
                  <a:pt x="0" y="0"/>
                </a:lnTo>
                <a:lnTo>
                  <a:pt x="1066891" y="1615"/>
                </a:lnTo>
                <a:lnTo>
                  <a:pt x="1066891" y="3230"/>
                </a:lnTo>
                <a:close/>
              </a:path>
              <a:path w="1067435" h="3809">
                <a:moveTo>
                  <a:pt x="1066891" y="1615"/>
                </a:moveTo>
                <a:lnTo>
                  <a:pt x="0" y="0"/>
                </a:lnTo>
                <a:lnTo>
                  <a:pt x="1066891" y="0"/>
                </a:lnTo>
                <a:lnTo>
                  <a:pt x="1066891" y="1615"/>
                </a:lnTo>
                <a:close/>
              </a:path>
              <a:path w="1067435" h="3809">
                <a:moveTo>
                  <a:pt x="1066891" y="3230"/>
                </a:moveTo>
                <a:lnTo>
                  <a:pt x="0" y="3230"/>
                </a:lnTo>
                <a:lnTo>
                  <a:pt x="0" y="1615"/>
                </a:lnTo>
                <a:lnTo>
                  <a:pt x="1066891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1434" y="8647582"/>
            <a:ext cx="462280" cy="561340"/>
          </a:xfrm>
          <a:custGeom>
            <a:avLst/>
            <a:gdLst/>
            <a:ahLst/>
            <a:cxnLst/>
            <a:rect l="l" t="t" r="r" b="b"/>
            <a:pathLst>
              <a:path w="462279" h="561340">
                <a:moveTo>
                  <a:pt x="331800" y="500354"/>
                </a:moveTo>
                <a:lnTo>
                  <a:pt x="329692" y="495020"/>
                </a:lnTo>
                <a:lnTo>
                  <a:pt x="304558" y="431190"/>
                </a:lnTo>
                <a:lnTo>
                  <a:pt x="300748" y="436803"/>
                </a:lnTo>
                <a:lnTo>
                  <a:pt x="280123" y="460933"/>
                </a:lnTo>
                <a:lnTo>
                  <a:pt x="256032" y="478917"/>
                </a:lnTo>
                <a:lnTo>
                  <a:pt x="228358" y="490397"/>
                </a:lnTo>
                <a:lnTo>
                  <a:pt x="197015" y="495020"/>
                </a:lnTo>
                <a:lnTo>
                  <a:pt x="167551" y="492874"/>
                </a:lnTo>
                <a:lnTo>
                  <a:pt x="116573" y="469963"/>
                </a:lnTo>
                <a:lnTo>
                  <a:pt x="77508" y="422148"/>
                </a:lnTo>
                <a:lnTo>
                  <a:pt x="65341" y="362407"/>
                </a:lnTo>
                <a:lnTo>
                  <a:pt x="71018" y="330250"/>
                </a:lnTo>
                <a:lnTo>
                  <a:pt x="78740" y="310349"/>
                </a:lnTo>
                <a:lnTo>
                  <a:pt x="89827" y="292239"/>
                </a:lnTo>
                <a:lnTo>
                  <a:pt x="104546" y="275691"/>
                </a:lnTo>
                <a:lnTo>
                  <a:pt x="123202" y="260502"/>
                </a:lnTo>
                <a:lnTo>
                  <a:pt x="122834" y="253644"/>
                </a:lnTo>
                <a:lnTo>
                  <a:pt x="121221" y="246976"/>
                </a:lnTo>
                <a:lnTo>
                  <a:pt x="120154" y="240030"/>
                </a:lnTo>
                <a:lnTo>
                  <a:pt x="118833" y="233260"/>
                </a:lnTo>
                <a:lnTo>
                  <a:pt x="109486" y="192963"/>
                </a:lnTo>
                <a:lnTo>
                  <a:pt x="107861" y="193636"/>
                </a:lnTo>
                <a:lnTo>
                  <a:pt x="68795" y="218986"/>
                </a:lnTo>
                <a:lnTo>
                  <a:pt x="37668" y="251828"/>
                </a:lnTo>
                <a:lnTo>
                  <a:pt x="15290" y="290525"/>
                </a:lnTo>
                <a:lnTo>
                  <a:pt x="2463" y="333438"/>
                </a:lnTo>
                <a:lnTo>
                  <a:pt x="0" y="378929"/>
                </a:lnTo>
                <a:lnTo>
                  <a:pt x="8712" y="425373"/>
                </a:lnTo>
                <a:lnTo>
                  <a:pt x="28232" y="468503"/>
                </a:lnTo>
                <a:lnTo>
                  <a:pt x="56819" y="504761"/>
                </a:lnTo>
                <a:lnTo>
                  <a:pt x="92811" y="532955"/>
                </a:lnTo>
                <a:lnTo>
                  <a:pt x="134518" y="551878"/>
                </a:lnTo>
                <a:lnTo>
                  <a:pt x="180251" y="560374"/>
                </a:lnTo>
                <a:lnTo>
                  <a:pt x="222275" y="558761"/>
                </a:lnTo>
                <a:lnTo>
                  <a:pt x="261188" y="548779"/>
                </a:lnTo>
                <a:lnTo>
                  <a:pt x="297027" y="530593"/>
                </a:lnTo>
                <a:lnTo>
                  <a:pt x="329819" y="504342"/>
                </a:lnTo>
                <a:lnTo>
                  <a:pt x="330949" y="503224"/>
                </a:lnTo>
                <a:lnTo>
                  <a:pt x="331800" y="500354"/>
                </a:lnTo>
                <a:close/>
              </a:path>
              <a:path w="462279" h="561340">
                <a:moveTo>
                  <a:pt x="461810" y="526986"/>
                </a:moveTo>
                <a:lnTo>
                  <a:pt x="459143" y="511200"/>
                </a:lnTo>
                <a:lnTo>
                  <a:pt x="454139" y="498030"/>
                </a:lnTo>
                <a:lnTo>
                  <a:pt x="448970" y="484898"/>
                </a:lnTo>
                <a:lnTo>
                  <a:pt x="438569" y="458724"/>
                </a:lnTo>
                <a:lnTo>
                  <a:pt x="370852" y="286689"/>
                </a:lnTo>
                <a:lnTo>
                  <a:pt x="364578" y="274574"/>
                </a:lnTo>
                <a:lnTo>
                  <a:pt x="356400" y="266192"/>
                </a:lnTo>
                <a:lnTo>
                  <a:pt x="345833" y="261315"/>
                </a:lnTo>
                <a:lnTo>
                  <a:pt x="332384" y="259740"/>
                </a:lnTo>
                <a:lnTo>
                  <a:pt x="240563" y="259740"/>
                </a:lnTo>
                <a:lnTo>
                  <a:pt x="239026" y="251853"/>
                </a:lnTo>
                <a:lnTo>
                  <a:pt x="233895" y="224790"/>
                </a:lnTo>
                <a:lnTo>
                  <a:pt x="335584" y="224790"/>
                </a:lnTo>
                <a:lnTo>
                  <a:pt x="355079" y="219468"/>
                </a:lnTo>
                <a:lnTo>
                  <a:pt x="367893" y="206502"/>
                </a:lnTo>
                <a:lnTo>
                  <a:pt x="372541" y="189014"/>
                </a:lnTo>
                <a:lnTo>
                  <a:pt x="367157" y="170230"/>
                </a:lnTo>
                <a:lnTo>
                  <a:pt x="360553" y="162115"/>
                </a:lnTo>
                <a:lnTo>
                  <a:pt x="352475" y="156718"/>
                </a:lnTo>
                <a:lnTo>
                  <a:pt x="343141" y="153720"/>
                </a:lnTo>
                <a:lnTo>
                  <a:pt x="332752" y="152793"/>
                </a:lnTo>
                <a:lnTo>
                  <a:pt x="219875" y="152793"/>
                </a:lnTo>
                <a:lnTo>
                  <a:pt x="217512" y="140042"/>
                </a:lnTo>
                <a:lnTo>
                  <a:pt x="215963" y="132664"/>
                </a:lnTo>
                <a:lnTo>
                  <a:pt x="213779" y="123926"/>
                </a:lnTo>
                <a:lnTo>
                  <a:pt x="218757" y="116586"/>
                </a:lnTo>
                <a:lnTo>
                  <a:pt x="234581" y="87515"/>
                </a:lnTo>
                <a:lnTo>
                  <a:pt x="235496" y="56070"/>
                </a:lnTo>
                <a:lnTo>
                  <a:pt x="222504" y="27457"/>
                </a:lnTo>
                <a:lnTo>
                  <a:pt x="196659" y="6858"/>
                </a:lnTo>
                <a:lnTo>
                  <a:pt x="174828" y="0"/>
                </a:lnTo>
                <a:lnTo>
                  <a:pt x="157213" y="304"/>
                </a:lnTo>
                <a:lnTo>
                  <a:pt x="154838" y="1066"/>
                </a:lnTo>
                <a:lnTo>
                  <a:pt x="126428" y="12865"/>
                </a:lnTo>
                <a:lnTo>
                  <a:pt x="106502" y="34963"/>
                </a:lnTo>
                <a:lnTo>
                  <a:pt x="97383" y="63309"/>
                </a:lnTo>
                <a:lnTo>
                  <a:pt x="101409" y="93814"/>
                </a:lnTo>
                <a:lnTo>
                  <a:pt x="126784" y="126987"/>
                </a:lnTo>
                <a:lnTo>
                  <a:pt x="141300" y="135267"/>
                </a:lnTo>
                <a:lnTo>
                  <a:pt x="143497" y="137820"/>
                </a:lnTo>
                <a:lnTo>
                  <a:pt x="143992" y="140042"/>
                </a:lnTo>
                <a:lnTo>
                  <a:pt x="175018" y="299186"/>
                </a:lnTo>
                <a:lnTo>
                  <a:pt x="179743" y="313055"/>
                </a:lnTo>
                <a:lnTo>
                  <a:pt x="187794" y="323138"/>
                </a:lnTo>
                <a:lnTo>
                  <a:pt x="199059" y="329323"/>
                </a:lnTo>
                <a:lnTo>
                  <a:pt x="214033" y="331558"/>
                </a:lnTo>
                <a:lnTo>
                  <a:pt x="309791" y="331558"/>
                </a:lnTo>
                <a:lnTo>
                  <a:pt x="313143" y="336346"/>
                </a:lnTo>
                <a:lnTo>
                  <a:pt x="392087" y="536841"/>
                </a:lnTo>
                <a:lnTo>
                  <a:pt x="422173" y="561047"/>
                </a:lnTo>
                <a:lnTo>
                  <a:pt x="435521" y="559879"/>
                </a:lnTo>
                <a:lnTo>
                  <a:pt x="449275" y="552780"/>
                </a:lnTo>
                <a:lnTo>
                  <a:pt x="458279" y="541324"/>
                </a:lnTo>
                <a:lnTo>
                  <a:pt x="461810" y="526986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26646" y="9488789"/>
            <a:ext cx="1186815" cy="3810"/>
          </a:xfrm>
          <a:custGeom>
            <a:avLst/>
            <a:gdLst/>
            <a:ahLst/>
            <a:cxnLst/>
            <a:rect l="l" t="t" r="r" b="b"/>
            <a:pathLst>
              <a:path w="1186814" h="3809">
                <a:moveTo>
                  <a:pt x="1186738" y="3230"/>
                </a:moveTo>
                <a:lnTo>
                  <a:pt x="0" y="1615"/>
                </a:lnTo>
                <a:lnTo>
                  <a:pt x="0" y="0"/>
                </a:lnTo>
                <a:lnTo>
                  <a:pt x="1186738" y="1615"/>
                </a:lnTo>
                <a:lnTo>
                  <a:pt x="1186738" y="3230"/>
                </a:lnTo>
                <a:close/>
              </a:path>
              <a:path w="1186814" h="3809">
                <a:moveTo>
                  <a:pt x="1186738" y="1615"/>
                </a:moveTo>
                <a:lnTo>
                  <a:pt x="0" y="0"/>
                </a:lnTo>
                <a:lnTo>
                  <a:pt x="1186738" y="0"/>
                </a:lnTo>
                <a:lnTo>
                  <a:pt x="1186738" y="1615"/>
                </a:lnTo>
                <a:close/>
              </a:path>
              <a:path w="1186814" h="3809">
                <a:moveTo>
                  <a:pt x="1186738" y="3230"/>
                </a:moveTo>
                <a:lnTo>
                  <a:pt x="0" y="3230"/>
                </a:lnTo>
                <a:lnTo>
                  <a:pt x="0" y="1615"/>
                </a:lnTo>
                <a:lnTo>
                  <a:pt x="1186738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04795" y="7094935"/>
            <a:ext cx="695324" cy="69530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4971593" y="8018922"/>
            <a:ext cx="1127760" cy="3810"/>
          </a:xfrm>
          <a:custGeom>
            <a:avLst/>
            <a:gdLst/>
            <a:ahLst/>
            <a:cxnLst/>
            <a:rect l="l" t="t" r="r" b="b"/>
            <a:pathLst>
              <a:path w="1127760" h="3809">
                <a:moveTo>
                  <a:pt x="1127272" y="3230"/>
                </a:moveTo>
                <a:lnTo>
                  <a:pt x="0" y="1615"/>
                </a:lnTo>
                <a:lnTo>
                  <a:pt x="0" y="0"/>
                </a:lnTo>
                <a:lnTo>
                  <a:pt x="1127272" y="1615"/>
                </a:lnTo>
                <a:lnTo>
                  <a:pt x="1127272" y="3230"/>
                </a:lnTo>
                <a:close/>
              </a:path>
              <a:path w="1127760" h="3809">
                <a:moveTo>
                  <a:pt x="1127272" y="1615"/>
                </a:moveTo>
                <a:lnTo>
                  <a:pt x="0" y="0"/>
                </a:lnTo>
                <a:lnTo>
                  <a:pt x="1127272" y="0"/>
                </a:lnTo>
                <a:lnTo>
                  <a:pt x="1127272" y="1615"/>
                </a:lnTo>
                <a:close/>
              </a:path>
              <a:path w="1127760" h="3809">
                <a:moveTo>
                  <a:pt x="1127272" y="3230"/>
                </a:moveTo>
                <a:lnTo>
                  <a:pt x="0" y="3230"/>
                </a:lnTo>
                <a:lnTo>
                  <a:pt x="0" y="1615"/>
                </a:lnTo>
                <a:lnTo>
                  <a:pt x="1127272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6014099" y="8656756"/>
            <a:ext cx="737235" cy="554990"/>
            <a:chOff x="6014099" y="8656756"/>
            <a:chExt cx="737235" cy="554990"/>
          </a:xfrm>
        </p:grpSpPr>
        <p:sp>
          <p:nvSpPr>
            <p:cNvPr id="37" name="object 37"/>
            <p:cNvSpPr/>
            <p:nvPr/>
          </p:nvSpPr>
          <p:spPr>
            <a:xfrm>
              <a:off x="6014097" y="8656764"/>
              <a:ext cx="737235" cy="382270"/>
            </a:xfrm>
            <a:custGeom>
              <a:avLst/>
              <a:gdLst/>
              <a:ahLst/>
              <a:cxnLst/>
              <a:rect l="l" t="t" r="r" b="b"/>
              <a:pathLst>
                <a:path w="737234" h="382270">
                  <a:moveTo>
                    <a:pt x="612152" y="323621"/>
                  </a:moveTo>
                  <a:lnTo>
                    <a:pt x="611987" y="323621"/>
                  </a:lnTo>
                  <a:lnTo>
                    <a:pt x="611162" y="311975"/>
                  </a:lnTo>
                  <a:lnTo>
                    <a:pt x="608825" y="302031"/>
                  </a:lnTo>
                  <a:lnTo>
                    <a:pt x="604888" y="293344"/>
                  </a:lnTo>
                  <a:lnTo>
                    <a:pt x="600748" y="287629"/>
                  </a:lnTo>
                  <a:lnTo>
                    <a:pt x="599287" y="285610"/>
                  </a:lnTo>
                  <a:lnTo>
                    <a:pt x="544855" y="234645"/>
                  </a:lnTo>
                  <a:lnTo>
                    <a:pt x="479755" y="198259"/>
                  </a:lnTo>
                  <a:lnTo>
                    <a:pt x="439356" y="185712"/>
                  </a:lnTo>
                  <a:lnTo>
                    <a:pt x="398475" y="179425"/>
                  </a:lnTo>
                  <a:lnTo>
                    <a:pt x="356362" y="179425"/>
                  </a:lnTo>
                  <a:lnTo>
                    <a:pt x="315277" y="185305"/>
                  </a:lnTo>
                  <a:lnTo>
                    <a:pt x="264883" y="201549"/>
                  </a:lnTo>
                  <a:lnTo>
                    <a:pt x="220014" y="226479"/>
                  </a:lnTo>
                  <a:lnTo>
                    <a:pt x="179870" y="258648"/>
                  </a:lnTo>
                  <a:lnTo>
                    <a:pt x="143611" y="296646"/>
                  </a:lnTo>
                  <a:lnTo>
                    <a:pt x="133629" y="339026"/>
                  </a:lnTo>
                  <a:lnTo>
                    <a:pt x="142506" y="359702"/>
                  </a:lnTo>
                  <a:lnTo>
                    <a:pt x="159346" y="375043"/>
                  </a:lnTo>
                  <a:lnTo>
                    <a:pt x="176758" y="381622"/>
                  </a:lnTo>
                  <a:lnTo>
                    <a:pt x="194170" y="382104"/>
                  </a:lnTo>
                  <a:lnTo>
                    <a:pt x="210947" y="376605"/>
                  </a:lnTo>
                  <a:lnTo>
                    <a:pt x="226491" y="365226"/>
                  </a:lnTo>
                  <a:lnTo>
                    <a:pt x="268579" y="325031"/>
                  </a:lnTo>
                  <a:lnTo>
                    <a:pt x="311531" y="299554"/>
                  </a:lnTo>
                  <a:lnTo>
                    <a:pt x="358216" y="287629"/>
                  </a:lnTo>
                  <a:lnTo>
                    <a:pt x="405904" y="289115"/>
                  </a:lnTo>
                  <a:lnTo>
                    <a:pt x="451891" y="303872"/>
                  </a:lnTo>
                  <a:lnTo>
                    <a:pt x="493471" y="331787"/>
                  </a:lnTo>
                  <a:lnTo>
                    <a:pt x="525678" y="361607"/>
                  </a:lnTo>
                  <a:lnTo>
                    <a:pt x="538670" y="369773"/>
                  </a:lnTo>
                  <a:lnTo>
                    <a:pt x="552348" y="373583"/>
                  </a:lnTo>
                  <a:lnTo>
                    <a:pt x="566534" y="373113"/>
                  </a:lnTo>
                  <a:lnTo>
                    <a:pt x="580999" y="368465"/>
                  </a:lnTo>
                  <a:lnTo>
                    <a:pt x="594334" y="360146"/>
                  </a:lnTo>
                  <a:lnTo>
                    <a:pt x="603910" y="349542"/>
                  </a:lnTo>
                  <a:lnTo>
                    <a:pt x="609828" y="337185"/>
                  </a:lnTo>
                  <a:lnTo>
                    <a:pt x="612152" y="323621"/>
                  </a:lnTo>
                  <a:close/>
                </a:path>
                <a:path w="737234" h="382270">
                  <a:moveTo>
                    <a:pt x="736777" y="184772"/>
                  </a:moveTo>
                  <a:lnTo>
                    <a:pt x="695807" y="127635"/>
                  </a:lnTo>
                  <a:lnTo>
                    <a:pt x="660577" y="97955"/>
                  </a:lnTo>
                  <a:lnTo>
                    <a:pt x="636765" y="80391"/>
                  </a:lnTo>
                  <a:lnTo>
                    <a:pt x="561314" y="39001"/>
                  </a:lnTo>
                  <a:lnTo>
                    <a:pt x="517258" y="22237"/>
                  </a:lnTo>
                  <a:lnTo>
                    <a:pt x="472198" y="10147"/>
                  </a:lnTo>
                  <a:lnTo>
                    <a:pt x="426135" y="2743"/>
                  </a:lnTo>
                  <a:lnTo>
                    <a:pt x="379056" y="0"/>
                  </a:lnTo>
                  <a:lnTo>
                    <a:pt x="330974" y="1943"/>
                  </a:lnTo>
                  <a:lnTo>
                    <a:pt x="284175" y="8496"/>
                  </a:lnTo>
                  <a:lnTo>
                    <a:pt x="238734" y="19659"/>
                  </a:lnTo>
                  <a:lnTo>
                    <a:pt x="194652" y="35382"/>
                  </a:lnTo>
                  <a:lnTo>
                    <a:pt x="151904" y="55587"/>
                  </a:lnTo>
                  <a:lnTo>
                    <a:pt x="116928" y="76504"/>
                  </a:lnTo>
                  <a:lnTo>
                    <a:pt x="84175" y="100291"/>
                  </a:lnTo>
                  <a:lnTo>
                    <a:pt x="53327" y="126555"/>
                  </a:lnTo>
                  <a:lnTo>
                    <a:pt x="24079" y="154914"/>
                  </a:lnTo>
                  <a:lnTo>
                    <a:pt x="0" y="192252"/>
                  </a:lnTo>
                  <a:lnTo>
                    <a:pt x="355" y="207403"/>
                  </a:lnTo>
                  <a:lnTo>
                    <a:pt x="1117" y="209105"/>
                  </a:lnTo>
                  <a:lnTo>
                    <a:pt x="13487" y="233108"/>
                  </a:lnTo>
                  <a:lnTo>
                    <a:pt x="35610" y="246595"/>
                  </a:lnTo>
                  <a:lnTo>
                    <a:pt x="61950" y="246951"/>
                  </a:lnTo>
                  <a:lnTo>
                    <a:pt x="86956" y="231508"/>
                  </a:lnTo>
                  <a:lnTo>
                    <a:pt x="110388" y="208076"/>
                  </a:lnTo>
                  <a:lnTo>
                    <a:pt x="147828" y="174929"/>
                  </a:lnTo>
                  <a:lnTo>
                    <a:pt x="188137" y="147574"/>
                  </a:lnTo>
                  <a:lnTo>
                    <a:pt x="231355" y="126098"/>
                  </a:lnTo>
                  <a:lnTo>
                    <a:pt x="277368" y="110629"/>
                  </a:lnTo>
                  <a:lnTo>
                    <a:pt x="326593" y="101117"/>
                  </a:lnTo>
                  <a:lnTo>
                    <a:pt x="375869" y="97955"/>
                  </a:lnTo>
                  <a:lnTo>
                    <a:pt x="423824" y="101117"/>
                  </a:lnTo>
                  <a:lnTo>
                    <a:pt x="470687" y="110629"/>
                  </a:lnTo>
                  <a:lnTo>
                    <a:pt x="516191" y="126377"/>
                  </a:lnTo>
                  <a:lnTo>
                    <a:pt x="560425" y="148361"/>
                  </a:lnTo>
                  <a:lnTo>
                    <a:pt x="607618" y="181419"/>
                  </a:lnTo>
                  <a:lnTo>
                    <a:pt x="649681" y="220446"/>
                  </a:lnTo>
                  <a:lnTo>
                    <a:pt x="671410" y="235115"/>
                  </a:lnTo>
                  <a:lnTo>
                    <a:pt x="687806" y="238252"/>
                  </a:lnTo>
                  <a:lnTo>
                    <a:pt x="703656" y="235737"/>
                  </a:lnTo>
                  <a:lnTo>
                    <a:pt x="717727" y="228155"/>
                  </a:lnTo>
                  <a:lnTo>
                    <a:pt x="728827" y="216065"/>
                  </a:lnTo>
                  <a:lnTo>
                    <a:pt x="735571" y="200787"/>
                  </a:lnTo>
                  <a:lnTo>
                    <a:pt x="735609" y="200291"/>
                  </a:lnTo>
                  <a:lnTo>
                    <a:pt x="736777" y="18477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98280" y="9039148"/>
              <a:ext cx="172165" cy="172211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5812018" y="9488789"/>
            <a:ext cx="1143000" cy="3810"/>
          </a:xfrm>
          <a:custGeom>
            <a:avLst/>
            <a:gdLst/>
            <a:ahLst/>
            <a:cxnLst/>
            <a:rect l="l" t="t" r="r" b="b"/>
            <a:pathLst>
              <a:path w="1143000" h="3809">
                <a:moveTo>
                  <a:pt x="1142695" y="3230"/>
                </a:moveTo>
                <a:lnTo>
                  <a:pt x="0" y="1615"/>
                </a:lnTo>
                <a:lnTo>
                  <a:pt x="0" y="0"/>
                </a:lnTo>
                <a:lnTo>
                  <a:pt x="1142695" y="1615"/>
                </a:lnTo>
                <a:lnTo>
                  <a:pt x="1142695" y="3230"/>
                </a:lnTo>
                <a:close/>
              </a:path>
              <a:path w="1143000" h="3809">
                <a:moveTo>
                  <a:pt x="1142695" y="1615"/>
                </a:moveTo>
                <a:lnTo>
                  <a:pt x="0" y="0"/>
                </a:lnTo>
                <a:lnTo>
                  <a:pt x="1142695" y="0"/>
                </a:lnTo>
                <a:lnTo>
                  <a:pt x="1142695" y="1615"/>
                </a:lnTo>
                <a:close/>
              </a:path>
              <a:path w="1143000" h="3809">
                <a:moveTo>
                  <a:pt x="1142695" y="3230"/>
                </a:moveTo>
                <a:lnTo>
                  <a:pt x="0" y="3230"/>
                </a:lnTo>
                <a:lnTo>
                  <a:pt x="0" y="1615"/>
                </a:lnTo>
                <a:lnTo>
                  <a:pt x="1142695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3740" y="8213232"/>
            <a:ext cx="1102360" cy="3810"/>
          </a:xfrm>
          <a:custGeom>
            <a:avLst/>
            <a:gdLst/>
            <a:ahLst/>
            <a:cxnLst/>
            <a:rect l="l" t="t" r="r" b="b"/>
            <a:pathLst>
              <a:path w="1102359" h="3809">
                <a:moveTo>
                  <a:pt x="1101760" y="3230"/>
                </a:moveTo>
                <a:lnTo>
                  <a:pt x="0" y="1615"/>
                </a:lnTo>
                <a:lnTo>
                  <a:pt x="0" y="0"/>
                </a:lnTo>
                <a:lnTo>
                  <a:pt x="1101760" y="1615"/>
                </a:lnTo>
                <a:lnTo>
                  <a:pt x="1101760" y="3230"/>
                </a:lnTo>
                <a:close/>
              </a:path>
              <a:path w="1102359" h="3809">
                <a:moveTo>
                  <a:pt x="1101760" y="1615"/>
                </a:moveTo>
                <a:lnTo>
                  <a:pt x="0" y="0"/>
                </a:lnTo>
                <a:lnTo>
                  <a:pt x="1101760" y="0"/>
                </a:lnTo>
                <a:lnTo>
                  <a:pt x="1101760" y="1615"/>
                </a:lnTo>
                <a:close/>
              </a:path>
              <a:path w="1102359" h="3809">
                <a:moveTo>
                  <a:pt x="1101760" y="3230"/>
                </a:moveTo>
                <a:lnTo>
                  <a:pt x="0" y="3230"/>
                </a:lnTo>
                <a:lnTo>
                  <a:pt x="0" y="1615"/>
                </a:lnTo>
                <a:lnTo>
                  <a:pt x="1101760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7636" y="8018922"/>
            <a:ext cx="1054100" cy="3810"/>
          </a:xfrm>
          <a:custGeom>
            <a:avLst/>
            <a:gdLst/>
            <a:ahLst/>
            <a:cxnLst/>
            <a:rect l="l" t="t" r="r" b="b"/>
            <a:pathLst>
              <a:path w="1054100" h="3809">
                <a:moveTo>
                  <a:pt x="1053937" y="3230"/>
                </a:moveTo>
                <a:lnTo>
                  <a:pt x="0" y="1615"/>
                </a:lnTo>
                <a:lnTo>
                  <a:pt x="0" y="0"/>
                </a:lnTo>
                <a:lnTo>
                  <a:pt x="1053937" y="1615"/>
                </a:lnTo>
                <a:lnTo>
                  <a:pt x="1053937" y="3230"/>
                </a:lnTo>
                <a:close/>
              </a:path>
              <a:path w="1054100" h="3809">
                <a:moveTo>
                  <a:pt x="1053937" y="1615"/>
                </a:moveTo>
                <a:lnTo>
                  <a:pt x="0" y="0"/>
                </a:lnTo>
                <a:lnTo>
                  <a:pt x="1053937" y="0"/>
                </a:lnTo>
                <a:lnTo>
                  <a:pt x="1053937" y="1615"/>
                </a:lnTo>
                <a:close/>
              </a:path>
              <a:path w="1054100" h="3809">
                <a:moveTo>
                  <a:pt x="1053937" y="3230"/>
                </a:moveTo>
                <a:lnTo>
                  <a:pt x="0" y="3230"/>
                </a:lnTo>
                <a:lnTo>
                  <a:pt x="0" y="1615"/>
                </a:lnTo>
                <a:lnTo>
                  <a:pt x="1053937" y="32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0364" y="7221083"/>
            <a:ext cx="612140" cy="508000"/>
          </a:xfrm>
          <a:custGeom>
            <a:avLst/>
            <a:gdLst/>
            <a:ahLst/>
            <a:cxnLst/>
            <a:rect l="l" t="t" r="r" b="b"/>
            <a:pathLst>
              <a:path w="612140" h="508000">
                <a:moveTo>
                  <a:pt x="248500" y="198843"/>
                </a:moveTo>
                <a:lnTo>
                  <a:pt x="248488" y="167513"/>
                </a:lnTo>
                <a:lnTo>
                  <a:pt x="248196" y="154559"/>
                </a:lnTo>
                <a:lnTo>
                  <a:pt x="247865" y="154444"/>
                </a:lnTo>
                <a:lnTo>
                  <a:pt x="242862" y="150075"/>
                </a:lnTo>
                <a:lnTo>
                  <a:pt x="236715" y="150075"/>
                </a:lnTo>
                <a:lnTo>
                  <a:pt x="236499" y="149987"/>
                </a:lnTo>
                <a:lnTo>
                  <a:pt x="135547" y="149987"/>
                </a:lnTo>
                <a:lnTo>
                  <a:pt x="135420" y="150075"/>
                </a:lnTo>
                <a:lnTo>
                  <a:pt x="130390" y="153619"/>
                </a:lnTo>
                <a:lnTo>
                  <a:pt x="130302" y="154952"/>
                </a:lnTo>
                <a:lnTo>
                  <a:pt x="129997" y="159524"/>
                </a:lnTo>
                <a:lnTo>
                  <a:pt x="129971" y="162115"/>
                </a:lnTo>
                <a:lnTo>
                  <a:pt x="129755" y="167513"/>
                </a:lnTo>
                <a:lnTo>
                  <a:pt x="129794" y="187642"/>
                </a:lnTo>
                <a:lnTo>
                  <a:pt x="129717" y="198945"/>
                </a:lnTo>
                <a:lnTo>
                  <a:pt x="248323" y="198945"/>
                </a:lnTo>
                <a:lnTo>
                  <a:pt x="248500" y="198843"/>
                </a:lnTo>
                <a:close/>
              </a:path>
              <a:path w="612140" h="508000">
                <a:moveTo>
                  <a:pt x="481812" y="160642"/>
                </a:moveTo>
                <a:lnTo>
                  <a:pt x="481685" y="160642"/>
                </a:lnTo>
                <a:lnTo>
                  <a:pt x="481685" y="155562"/>
                </a:lnTo>
                <a:lnTo>
                  <a:pt x="479552" y="155562"/>
                </a:lnTo>
                <a:lnTo>
                  <a:pt x="479552" y="150482"/>
                </a:lnTo>
                <a:lnTo>
                  <a:pt x="476808" y="150482"/>
                </a:lnTo>
                <a:lnTo>
                  <a:pt x="476618" y="150075"/>
                </a:lnTo>
                <a:lnTo>
                  <a:pt x="374421" y="150075"/>
                </a:lnTo>
                <a:lnTo>
                  <a:pt x="373481" y="150482"/>
                </a:lnTo>
                <a:lnTo>
                  <a:pt x="365252" y="150482"/>
                </a:lnTo>
                <a:lnTo>
                  <a:pt x="365252" y="154051"/>
                </a:lnTo>
                <a:lnTo>
                  <a:pt x="363169" y="154952"/>
                </a:lnTo>
                <a:lnTo>
                  <a:pt x="363054" y="160642"/>
                </a:lnTo>
                <a:lnTo>
                  <a:pt x="363042" y="161886"/>
                </a:lnTo>
                <a:lnTo>
                  <a:pt x="363004" y="164376"/>
                </a:lnTo>
                <a:lnTo>
                  <a:pt x="362889" y="198666"/>
                </a:lnTo>
                <a:lnTo>
                  <a:pt x="363042" y="198666"/>
                </a:lnTo>
                <a:lnTo>
                  <a:pt x="481812" y="198742"/>
                </a:lnTo>
                <a:lnTo>
                  <a:pt x="481812" y="160642"/>
                </a:lnTo>
                <a:close/>
              </a:path>
              <a:path w="612140" h="508000">
                <a:moveTo>
                  <a:pt x="575310" y="207441"/>
                </a:moveTo>
                <a:lnTo>
                  <a:pt x="575233" y="128193"/>
                </a:lnTo>
                <a:lnTo>
                  <a:pt x="575221" y="111887"/>
                </a:lnTo>
                <a:lnTo>
                  <a:pt x="571423" y="93141"/>
                </a:lnTo>
                <a:lnTo>
                  <a:pt x="561467" y="78625"/>
                </a:lnTo>
                <a:lnTo>
                  <a:pt x="546417" y="69227"/>
                </a:lnTo>
                <a:lnTo>
                  <a:pt x="546265" y="69215"/>
                </a:lnTo>
                <a:lnTo>
                  <a:pt x="528332" y="65989"/>
                </a:lnTo>
                <a:lnTo>
                  <a:pt x="464235" y="65989"/>
                </a:lnTo>
                <a:lnTo>
                  <a:pt x="457479" y="63030"/>
                </a:lnTo>
                <a:lnTo>
                  <a:pt x="401853" y="25971"/>
                </a:lnTo>
                <a:lnTo>
                  <a:pt x="340766" y="3340"/>
                </a:lnTo>
                <a:lnTo>
                  <a:pt x="308673" y="0"/>
                </a:lnTo>
                <a:lnTo>
                  <a:pt x="280974" y="2133"/>
                </a:lnTo>
                <a:lnTo>
                  <a:pt x="275539" y="2552"/>
                </a:lnTo>
                <a:lnTo>
                  <a:pt x="245681" y="9893"/>
                </a:lnTo>
                <a:lnTo>
                  <a:pt x="218008" y="21424"/>
                </a:lnTo>
                <a:lnTo>
                  <a:pt x="192316" y="36906"/>
                </a:lnTo>
                <a:lnTo>
                  <a:pt x="168490" y="56083"/>
                </a:lnTo>
                <a:lnTo>
                  <a:pt x="162877" y="60452"/>
                </a:lnTo>
                <a:lnTo>
                  <a:pt x="156921" y="63563"/>
                </a:lnTo>
                <a:lnTo>
                  <a:pt x="150456" y="65379"/>
                </a:lnTo>
                <a:lnTo>
                  <a:pt x="142189" y="65989"/>
                </a:lnTo>
                <a:lnTo>
                  <a:pt x="80289" y="65989"/>
                </a:lnTo>
                <a:lnTo>
                  <a:pt x="61912" y="69215"/>
                </a:lnTo>
                <a:lnTo>
                  <a:pt x="61404" y="69215"/>
                </a:lnTo>
                <a:lnTo>
                  <a:pt x="45847" y="79209"/>
                </a:lnTo>
                <a:lnTo>
                  <a:pt x="35979" y="94576"/>
                </a:lnTo>
                <a:lnTo>
                  <a:pt x="32461" y="114566"/>
                </a:lnTo>
                <a:lnTo>
                  <a:pt x="32486" y="207441"/>
                </a:lnTo>
                <a:lnTo>
                  <a:pt x="32677" y="209156"/>
                </a:lnTo>
                <a:lnTo>
                  <a:pt x="32727" y="209918"/>
                </a:lnTo>
                <a:lnTo>
                  <a:pt x="32854" y="212102"/>
                </a:lnTo>
                <a:lnTo>
                  <a:pt x="50901" y="204063"/>
                </a:lnTo>
                <a:lnTo>
                  <a:pt x="55473" y="203085"/>
                </a:lnTo>
                <a:lnTo>
                  <a:pt x="69303" y="200126"/>
                </a:lnTo>
                <a:lnTo>
                  <a:pt x="87972" y="198945"/>
                </a:lnTo>
                <a:lnTo>
                  <a:pt x="89674" y="198945"/>
                </a:lnTo>
                <a:lnTo>
                  <a:pt x="107530" y="199148"/>
                </a:lnTo>
                <a:lnTo>
                  <a:pt x="107619" y="198945"/>
                </a:lnTo>
                <a:lnTo>
                  <a:pt x="107619" y="164376"/>
                </a:lnTo>
                <a:lnTo>
                  <a:pt x="110223" y="149377"/>
                </a:lnTo>
                <a:lnTo>
                  <a:pt x="117525" y="137934"/>
                </a:lnTo>
                <a:lnTo>
                  <a:pt x="128854" y="130695"/>
                </a:lnTo>
                <a:lnTo>
                  <a:pt x="138366" y="129032"/>
                </a:lnTo>
                <a:lnTo>
                  <a:pt x="143217" y="128193"/>
                </a:lnTo>
                <a:lnTo>
                  <a:pt x="234010" y="128193"/>
                </a:lnTo>
                <a:lnTo>
                  <a:pt x="248894" y="130644"/>
                </a:lnTo>
                <a:lnTo>
                  <a:pt x="249161" y="130810"/>
                </a:lnTo>
                <a:lnTo>
                  <a:pt x="260083" y="137795"/>
                </a:lnTo>
                <a:lnTo>
                  <a:pt x="260235" y="137795"/>
                </a:lnTo>
                <a:lnTo>
                  <a:pt x="267639" y="149555"/>
                </a:lnTo>
                <a:lnTo>
                  <a:pt x="267728" y="150075"/>
                </a:lnTo>
                <a:lnTo>
                  <a:pt x="270090" y="164376"/>
                </a:lnTo>
                <a:lnTo>
                  <a:pt x="270205" y="198488"/>
                </a:lnTo>
                <a:lnTo>
                  <a:pt x="340982" y="198488"/>
                </a:lnTo>
                <a:lnTo>
                  <a:pt x="341160" y="164376"/>
                </a:lnTo>
                <a:lnTo>
                  <a:pt x="341236" y="160743"/>
                </a:lnTo>
                <a:lnTo>
                  <a:pt x="343928" y="148348"/>
                </a:lnTo>
                <a:lnTo>
                  <a:pt x="350977" y="137934"/>
                </a:lnTo>
                <a:lnTo>
                  <a:pt x="361378" y="130810"/>
                </a:lnTo>
                <a:lnTo>
                  <a:pt x="361569" y="130810"/>
                </a:lnTo>
                <a:lnTo>
                  <a:pt x="373837" y="128193"/>
                </a:lnTo>
                <a:lnTo>
                  <a:pt x="470611" y="128193"/>
                </a:lnTo>
                <a:lnTo>
                  <a:pt x="503313" y="159524"/>
                </a:lnTo>
                <a:lnTo>
                  <a:pt x="503682" y="194271"/>
                </a:lnTo>
                <a:lnTo>
                  <a:pt x="503859" y="196469"/>
                </a:lnTo>
                <a:lnTo>
                  <a:pt x="503961" y="198945"/>
                </a:lnTo>
                <a:lnTo>
                  <a:pt x="522859" y="198945"/>
                </a:lnTo>
                <a:lnTo>
                  <a:pt x="540118" y="199961"/>
                </a:lnTo>
                <a:lnTo>
                  <a:pt x="557606" y="203225"/>
                </a:lnTo>
                <a:lnTo>
                  <a:pt x="574573" y="209816"/>
                </a:lnTo>
                <a:lnTo>
                  <a:pt x="574738" y="209867"/>
                </a:lnTo>
                <a:lnTo>
                  <a:pt x="575094" y="208089"/>
                </a:lnTo>
                <a:lnTo>
                  <a:pt x="575310" y="207441"/>
                </a:lnTo>
                <a:close/>
              </a:path>
              <a:path w="612140" h="508000">
                <a:moveTo>
                  <a:pt x="611403" y="375627"/>
                </a:moveTo>
                <a:lnTo>
                  <a:pt x="0" y="375627"/>
                </a:lnTo>
                <a:lnTo>
                  <a:pt x="88" y="486613"/>
                </a:lnTo>
                <a:lnTo>
                  <a:pt x="1917" y="494868"/>
                </a:lnTo>
                <a:lnTo>
                  <a:pt x="6781" y="501446"/>
                </a:lnTo>
                <a:lnTo>
                  <a:pt x="13970" y="505841"/>
                </a:lnTo>
                <a:lnTo>
                  <a:pt x="22771" y="507555"/>
                </a:lnTo>
                <a:lnTo>
                  <a:pt x="23241" y="507555"/>
                </a:lnTo>
                <a:lnTo>
                  <a:pt x="54190" y="507555"/>
                </a:lnTo>
                <a:lnTo>
                  <a:pt x="65633" y="505968"/>
                </a:lnTo>
                <a:lnTo>
                  <a:pt x="73812" y="501205"/>
                </a:lnTo>
                <a:lnTo>
                  <a:pt x="78714" y="493306"/>
                </a:lnTo>
                <a:lnTo>
                  <a:pt x="80556" y="481952"/>
                </a:lnTo>
                <a:lnTo>
                  <a:pt x="80556" y="454418"/>
                </a:lnTo>
                <a:lnTo>
                  <a:pt x="533679" y="454418"/>
                </a:lnTo>
                <a:lnTo>
                  <a:pt x="535444" y="493306"/>
                </a:lnTo>
                <a:lnTo>
                  <a:pt x="547789" y="505841"/>
                </a:lnTo>
                <a:lnTo>
                  <a:pt x="548208" y="505841"/>
                </a:lnTo>
                <a:lnTo>
                  <a:pt x="553567" y="506869"/>
                </a:lnTo>
                <a:lnTo>
                  <a:pt x="557110" y="507555"/>
                </a:lnTo>
                <a:lnTo>
                  <a:pt x="587781" y="507555"/>
                </a:lnTo>
                <a:lnTo>
                  <a:pt x="597001" y="505841"/>
                </a:lnTo>
                <a:lnTo>
                  <a:pt x="597192" y="505841"/>
                </a:lnTo>
                <a:lnTo>
                  <a:pt x="597484" y="505752"/>
                </a:lnTo>
                <a:lnTo>
                  <a:pt x="604888" y="500913"/>
                </a:lnTo>
                <a:lnTo>
                  <a:pt x="609663" y="493471"/>
                </a:lnTo>
                <a:lnTo>
                  <a:pt x="609714" y="493217"/>
                </a:lnTo>
                <a:lnTo>
                  <a:pt x="611403" y="483831"/>
                </a:lnTo>
                <a:lnTo>
                  <a:pt x="611403" y="454418"/>
                </a:lnTo>
                <a:lnTo>
                  <a:pt x="611403" y="375627"/>
                </a:lnTo>
                <a:close/>
              </a:path>
              <a:path w="612140" h="508000">
                <a:moveTo>
                  <a:pt x="611555" y="311950"/>
                </a:moveTo>
                <a:lnTo>
                  <a:pt x="603440" y="268427"/>
                </a:lnTo>
                <a:lnTo>
                  <a:pt x="560171" y="227114"/>
                </a:lnTo>
                <a:lnTo>
                  <a:pt x="529869" y="220941"/>
                </a:lnTo>
                <a:lnTo>
                  <a:pt x="81534" y="220941"/>
                </a:lnTo>
                <a:lnTo>
                  <a:pt x="28333" y="241173"/>
                </a:lnTo>
                <a:lnTo>
                  <a:pt x="1435" y="291045"/>
                </a:lnTo>
                <a:lnTo>
                  <a:pt x="330" y="321602"/>
                </a:lnTo>
                <a:lnTo>
                  <a:pt x="762" y="337121"/>
                </a:lnTo>
                <a:lnTo>
                  <a:pt x="1041" y="352767"/>
                </a:lnTo>
                <a:lnTo>
                  <a:pt x="611301" y="352767"/>
                </a:lnTo>
                <a:lnTo>
                  <a:pt x="611428" y="337121"/>
                </a:lnTo>
                <a:lnTo>
                  <a:pt x="611555" y="31195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724471" y="1829359"/>
            <a:ext cx="5530215" cy="1223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905" algn="ctr">
              <a:lnSpc>
                <a:spcPct val="114599"/>
              </a:lnSpc>
              <a:spcBef>
                <a:spcPts val="100"/>
              </a:spcBef>
            </a:pPr>
            <a:r>
              <a:rPr sz="3600" spc="-120" dirty="0"/>
              <a:t>SALAS</a:t>
            </a:r>
            <a:r>
              <a:rPr sz="3600" spc="-175" dirty="0"/>
              <a:t> </a:t>
            </a:r>
            <a:r>
              <a:rPr sz="3600" spc="-290" dirty="0"/>
              <a:t>DE</a:t>
            </a:r>
            <a:r>
              <a:rPr sz="3600" spc="-160" dirty="0"/>
              <a:t> </a:t>
            </a:r>
            <a:r>
              <a:rPr sz="3600" spc="-35" dirty="0"/>
              <a:t>EVENTOS </a:t>
            </a:r>
            <a:r>
              <a:rPr sz="3600" spc="-175" dirty="0"/>
              <a:t>HOTEL</a:t>
            </a:r>
            <a:r>
              <a:rPr sz="3600" spc="-120" dirty="0"/>
              <a:t> </a:t>
            </a:r>
            <a:r>
              <a:rPr sz="3600" spc="-220" dirty="0" smtClean="0"/>
              <a:t>INTERCITY</a:t>
            </a:r>
            <a:r>
              <a:rPr lang="pt-BR" sz="3600" spc="-220" dirty="0"/>
              <a:t> </a:t>
            </a:r>
            <a:r>
              <a:rPr lang="pt-BR" sz="3600" spc="-220" dirty="0" smtClean="0"/>
              <a:t>LED </a:t>
            </a:r>
            <a:endParaRPr sz="3600" dirty="0"/>
          </a:p>
        </p:txBody>
      </p:sp>
      <p:sp>
        <p:nvSpPr>
          <p:cNvPr id="46" name="object 46"/>
          <p:cNvSpPr txBox="1"/>
          <p:nvPr/>
        </p:nvSpPr>
        <p:spPr>
          <a:xfrm>
            <a:off x="5310332" y="649720"/>
            <a:ext cx="4138468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95" dirty="0">
                <a:latin typeface="Arial"/>
                <a:cs typeface="Arial"/>
              </a:rPr>
              <a:t>HOTEL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75" dirty="0" smtClean="0">
                <a:latin typeface="Arial"/>
                <a:cs typeface="Arial"/>
              </a:rPr>
              <a:t>INTERCITY</a:t>
            </a:r>
            <a:r>
              <a:rPr lang="pt-BR" sz="1700" b="1" spc="15" dirty="0">
                <a:latin typeface="Arial"/>
                <a:cs typeface="Arial"/>
              </a:rPr>
              <a:t> </a:t>
            </a:r>
            <a:r>
              <a:rPr lang="pt-BR" sz="1700" b="1" spc="15" dirty="0" smtClean="0">
                <a:latin typeface="Arial"/>
                <a:cs typeface="Arial"/>
              </a:rPr>
              <a:t>ÁGUAS CLARAS 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91410" y="7822534"/>
            <a:ext cx="1071245" cy="600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CAPACIDADE </a:t>
            </a:r>
            <a:r>
              <a:rPr sz="1250" dirty="0">
                <a:solidFill>
                  <a:srgbClr val="4D4D4D"/>
                </a:solidFill>
                <a:latin typeface="Tahoma"/>
                <a:cs typeface="Tahoma"/>
              </a:rPr>
              <a:t>TOTAL</a:t>
            </a:r>
            <a:r>
              <a:rPr sz="1250" spc="3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D4D4D"/>
                </a:solidFill>
                <a:latin typeface="Tahoma"/>
                <a:cs typeface="Tahoma"/>
              </a:rPr>
              <a:t>ATÉ</a:t>
            </a:r>
            <a:r>
              <a:rPr sz="1250" spc="3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lang="pt-BR" sz="1250" spc="-25" dirty="0" smtClean="0">
                <a:solidFill>
                  <a:srgbClr val="4D4D4D"/>
                </a:solidFill>
                <a:latin typeface="Tahoma"/>
                <a:cs typeface="Tahoma"/>
              </a:rPr>
              <a:t>60</a:t>
            </a:r>
            <a:r>
              <a:rPr sz="1250" spc="-25" dirty="0" smtClean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PESSOAS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05110" y="9295236"/>
            <a:ext cx="1440815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250" spc="-10" dirty="0" smtClean="0">
                <a:solidFill>
                  <a:srgbClr val="4D4D4D"/>
                </a:solidFill>
                <a:latin typeface="Tahoma"/>
                <a:cs typeface="Tahoma"/>
              </a:rPr>
              <a:t>ESTACIONAMENTO</a:t>
            </a:r>
            <a:r>
              <a:rPr lang="pt-BR" sz="1250" spc="-10" dirty="0" smtClean="0">
                <a:solidFill>
                  <a:srgbClr val="4D4D4D"/>
                </a:solidFill>
                <a:latin typeface="Tahoma"/>
                <a:cs typeface="Tahoma"/>
              </a:rPr>
              <a:t> (ROTATIVO)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35370" y="7822534"/>
            <a:ext cx="109918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25"/>
              </a:spcBef>
            </a:pPr>
            <a:r>
              <a:rPr sz="1250" u="sng" spc="-229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 </a:t>
            </a:r>
            <a:r>
              <a:rPr sz="1250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SUPORTE</a:t>
            </a: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 OPERACIONAL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13947" y="9295236"/>
            <a:ext cx="122491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ACESSIBILIDADE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58892" y="7825399"/>
            <a:ext cx="115633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GASTRONOMIA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10827" y="9295236"/>
            <a:ext cx="32639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80" dirty="0">
                <a:solidFill>
                  <a:srgbClr val="4D4D4D"/>
                </a:solidFill>
                <a:latin typeface="Tahoma"/>
                <a:cs typeface="Tahoma"/>
              </a:rPr>
              <a:t>WIFI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91040" y="7822534"/>
            <a:ext cx="114935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794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D4D4D"/>
                </a:solidFill>
                <a:latin typeface="Tahoma"/>
                <a:cs typeface="Tahoma"/>
              </a:rPr>
              <a:t>HOSPEDAGEM CONFORTÁVEL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33401" y="3723034"/>
            <a:ext cx="8054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É com grande prazer que apresentamos nossa proposta para a realização do seu evento no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Hotel </a:t>
            </a:r>
            <a:r>
              <a:rPr lang="pt-B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Intercity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Led Águas Claras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. Nosso hotel oferece o ambiente perfeito para pequenas e médias confraternizações, reuniões corporativas e eventos especiais.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Contamos com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duas salas versáteis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, cada uma equipada para atender às suas necessidades. Nossas salas são projetadas para proporcionar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conforto, elegância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funcionalidade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, garantindo um ambiente agradável para os seus convidados.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7660"/>
            <a:ext cx="6346825" cy="19050"/>
          </a:xfrm>
          <a:custGeom>
            <a:avLst/>
            <a:gdLst/>
            <a:ahLst/>
            <a:cxnLst/>
            <a:rect l="l" t="t" r="r" b="b"/>
            <a:pathLst>
              <a:path w="6346825" h="19050">
                <a:moveTo>
                  <a:pt x="6346264" y="18754"/>
                </a:moveTo>
                <a:lnTo>
                  <a:pt x="0" y="18754"/>
                </a:lnTo>
                <a:lnTo>
                  <a:pt x="0" y="0"/>
                </a:lnTo>
                <a:lnTo>
                  <a:pt x="6346264" y="0"/>
                </a:lnTo>
                <a:lnTo>
                  <a:pt x="6346264" y="18754"/>
                </a:lnTo>
                <a:close/>
              </a:path>
            </a:pathLst>
          </a:custGeom>
          <a:solidFill>
            <a:srgbClr val="E44E1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262" y="9189262"/>
            <a:ext cx="705705" cy="60082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845411" y="9641554"/>
            <a:ext cx="1868805" cy="5080"/>
          </a:xfrm>
          <a:custGeom>
            <a:avLst/>
            <a:gdLst/>
            <a:ahLst/>
            <a:cxnLst/>
            <a:rect l="l" t="t" r="r" b="b"/>
            <a:pathLst>
              <a:path w="1868804" h="5079">
                <a:moveTo>
                  <a:pt x="1868807" y="4571"/>
                </a:moveTo>
                <a:lnTo>
                  <a:pt x="0" y="2285"/>
                </a:lnTo>
                <a:lnTo>
                  <a:pt x="0" y="0"/>
                </a:lnTo>
                <a:lnTo>
                  <a:pt x="1868807" y="2285"/>
                </a:lnTo>
                <a:lnTo>
                  <a:pt x="1868807" y="4571"/>
                </a:lnTo>
                <a:close/>
              </a:path>
              <a:path w="1868804" h="5079">
                <a:moveTo>
                  <a:pt x="1868807" y="2285"/>
                </a:moveTo>
                <a:lnTo>
                  <a:pt x="0" y="0"/>
                </a:lnTo>
                <a:lnTo>
                  <a:pt x="1868807" y="0"/>
                </a:lnTo>
                <a:lnTo>
                  <a:pt x="1868807" y="2285"/>
                </a:lnTo>
                <a:close/>
              </a:path>
              <a:path w="1868804" h="5079">
                <a:moveTo>
                  <a:pt x="1868807" y="4571"/>
                </a:moveTo>
                <a:lnTo>
                  <a:pt x="0" y="4571"/>
                </a:lnTo>
                <a:lnTo>
                  <a:pt x="0" y="2285"/>
                </a:lnTo>
                <a:lnTo>
                  <a:pt x="1868807" y="457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226" y="9123044"/>
            <a:ext cx="714374" cy="71435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608643" y="9644298"/>
            <a:ext cx="2614930" cy="5080"/>
          </a:xfrm>
          <a:custGeom>
            <a:avLst/>
            <a:gdLst/>
            <a:ahLst/>
            <a:cxnLst/>
            <a:rect l="l" t="t" r="r" b="b"/>
            <a:pathLst>
              <a:path w="2614929" h="5079">
                <a:moveTo>
                  <a:pt x="2614909" y="4571"/>
                </a:moveTo>
                <a:lnTo>
                  <a:pt x="0" y="2285"/>
                </a:lnTo>
                <a:lnTo>
                  <a:pt x="0" y="0"/>
                </a:lnTo>
                <a:lnTo>
                  <a:pt x="2614909" y="2285"/>
                </a:lnTo>
                <a:lnTo>
                  <a:pt x="2614909" y="4571"/>
                </a:lnTo>
                <a:close/>
              </a:path>
              <a:path w="2614929" h="5079">
                <a:moveTo>
                  <a:pt x="2614909" y="2285"/>
                </a:moveTo>
                <a:lnTo>
                  <a:pt x="0" y="0"/>
                </a:lnTo>
                <a:lnTo>
                  <a:pt x="2614909" y="0"/>
                </a:lnTo>
                <a:lnTo>
                  <a:pt x="2614909" y="2285"/>
                </a:lnTo>
                <a:close/>
              </a:path>
              <a:path w="2614929" h="5079">
                <a:moveTo>
                  <a:pt x="2614909" y="4571"/>
                </a:moveTo>
                <a:lnTo>
                  <a:pt x="0" y="4571"/>
                </a:lnTo>
                <a:lnTo>
                  <a:pt x="0" y="2285"/>
                </a:lnTo>
                <a:lnTo>
                  <a:pt x="2614909" y="457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44569" y="9223285"/>
            <a:ext cx="668020" cy="561340"/>
          </a:xfrm>
          <a:custGeom>
            <a:avLst/>
            <a:gdLst/>
            <a:ahLst/>
            <a:cxnLst/>
            <a:rect l="l" t="t" r="r" b="b"/>
            <a:pathLst>
              <a:path w="668020" h="561340">
                <a:moveTo>
                  <a:pt x="61887" y="198297"/>
                </a:moveTo>
                <a:lnTo>
                  <a:pt x="41884" y="198297"/>
                </a:lnTo>
                <a:lnTo>
                  <a:pt x="41884" y="218401"/>
                </a:lnTo>
                <a:lnTo>
                  <a:pt x="61887" y="218401"/>
                </a:lnTo>
                <a:lnTo>
                  <a:pt x="61887" y="198297"/>
                </a:lnTo>
                <a:close/>
              </a:path>
              <a:path w="668020" h="561340">
                <a:moveTo>
                  <a:pt x="93306" y="83515"/>
                </a:moveTo>
                <a:lnTo>
                  <a:pt x="73215" y="83515"/>
                </a:lnTo>
                <a:lnTo>
                  <a:pt x="73215" y="103708"/>
                </a:lnTo>
                <a:lnTo>
                  <a:pt x="93306" y="103708"/>
                </a:lnTo>
                <a:lnTo>
                  <a:pt x="93306" y="83515"/>
                </a:lnTo>
                <a:close/>
              </a:path>
              <a:path w="668020" h="561340">
                <a:moveTo>
                  <a:pt x="93599" y="344601"/>
                </a:moveTo>
                <a:lnTo>
                  <a:pt x="73304" y="344601"/>
                </a:lnTo>
                <a:lnTo>
                  <a:pt x="73304" y="364515"/>
                </a:lnTo>
                <a:lnTo>
                  <a:pt x="93599" y="364515"/>
                </a:lnTo>
                <a:lnTo>
                  <a:pt x="93599" y="344601"/>
                </a:lnTo>
                <a:close/>
              </a:path>
              <a:path w="668020" h="561340">
                <a:moveTo>
                  <a:pt x="145491" y="427939"/>
                </a:moveTo>
                <a:lnTo>
                  <a:pt x="125399" y="427939"/>
                </a:lnTo>
                <a:lnTo>
                  <a:pt x="125399" y="447941"/>
                </a:lnTo>
                <a:lnTo>
                  <a:pt x="145491" y="447941"/>
                </a:lnTo>
                <a:lnTo>
                  <a:pt x="145491" y="427939"/>
                </a:lnTo>
                <a:close/>
              </a:path>
              <a:path w="668020" h="561340">
                <a:moveTo>
                  <a:pt x="197713" y="41783"/>
                </a:moveTo>
                <a:lnTo>
                  <a:pt x="177419" y="41783"/>
                </a:lnTo>
                <a:lnTo>
                  <a:pt x="177419" y="61785"/>
                </a:lnTo>
                <a:lnTo>
                  <a:pt x="197713" y="61785"/>
                </a:lnTo>
                <a:lnTo>
                  <a:pt x="197713" y="41783"/>
                </a:lnTo>
                <a:close/>
              </a:path>
              <a:path w="668020" h="561340">
                <a:moveTo>
                  <a:pt x="260172" y="365061"/>
                </a:moveTo>
                <a:lnTo>
                  <a:pt x="240360" y="365061"/>
                </a:lnTo>
                <a:lnTo>
                  <a:pt x="240360" y="385343"/>
                </a:lnTo>
                <a:lnTo>
                  <a:pt x="260172" y="385343"/>
                </a:lnTo>
                <a:lnTo>
                  <a:pt x="260172" y="365061"/>
                </a:lnTo>
                <a:close/>
              </a:path>
              <a:path w="668020" h="561340">
                <a:moveTo>
                  <a:pt x="260197" y="490689"/>
                </a:moveTo>
                <a:lnTo>
                  <a:pt x="239903" y="490689"/>
                </a:lnTo>
                <a:lnTo>
                  <a:pt x="239903" y="510501"/>
                </a:lnTo>
                <a:lnTo>
                  <a:pt x="260197" y="510501"/>
                </a:lnTo>
                <a:lnTo>
                  <a:pt x="260197" y="490689"/>
                </a:lnTo>
                <a:close/>
              </a:path>
              <a:path w="668020" h="561340">
                <a:moveTo>
                  <a:pt x="302107" y="177419"/>
                </a:moveTo>
                <a:lnTo>
                  <a:pt x="281914" y="177419"/>
                </a:lnTo>
                <a:lnTo>
                  <a:pt x="281914" y="197523"/>
                </a:lnTo>
                <a:lnTo>
                  <a:pt x="302107" y="197523"/>
                </a:lnTo>
                <a:lnTo>
                  <a:pt x="302107" y="177419"/>
                </a:lnTo>
                <a:close/>
              </a:path>
              <a:path w="668020" h="561340">
                <a:moveTo>
                  <a:pt x="344017" y="83604"/>
                </a:moveTo>
                <a:lnTo>
                  <a:pt x="323723" y="83604"/>
                </a:lnTo>
                <a:lnTo>
                  <a:pt x="323723" y="103517"/>
                </a:lnTo>
                <a:lnTo>
                  <a:pt x="344017" y="103517"/>
                </a:lnTo>
                <a:lnTo>
                  <a:pt x="344017" y="83604"/>
                </a:lnTo>
                <a:close/>
              </a:path>
              <a:path w="668020" h="561340">
                <a:moveTo>
                  <a:pt x="383501" y="118110"/>
                </a:moveTo>
                <a:lnTo>
                  <a:pt x="382841" y="116840"/>
                </a:lnTo>
                <a:lnTo>
                  <a:pt x="315188" y="116840"/>
                </a:lnTo>
                <a:lnTo>
                  <a:pt x="316623" y="118110"/>
                </a:lnTo>
                <a:lnTo>
                  <a:pt x="383501" y="118110"/>
                </a:lnTo>
                <a:close/>
              </a:path>
              <a:path w="668020" h="561340">
                <a:moveTo>
                  <a:pt x="385521" y="177507"/>
                </a:moveTo>
                <a:lnTo>
                  <a:pt x="365429" y="177507"/>
                </a:lnTo>
                <a:lnTo>
                  <a:pt x="365429" y="197700"/>
                </a:lnTo>
                <a:lnTo>
                  <a:pt x="385521" y="197700"/>
                </a:lnTo>
                <a:lnTo>
                  <a:pt x="385521" y="177507"/>
                </a:lnTo>
                <a:close/>
              </a:path>
              <a:path w="668020" h="561340">
                <a:moveTo>
                  <a:pt x="427151" y="365264"/>
                </a:moveTo>
                <a:lnTo>
                  <a:pt x="407149" y="365264"/>
                </a:lnTo>
                <a:lnTo>
                  <a:pt x="407149" y="385559"/>
                </a:lnTo>
                <a:lnTo>
                  <a:pt x="427151" y="385559"/>
                </a:lnTo>
                <a:lnTo>
                  <a:pt x="427151" y="365264"/>
                </a:lnTo>
                <a:close/>
              </a:path>
              <a:path w="668020" h="561340">
                <a:moveTo>
                  <a:pt x="427164" y="490689"/>
                </a:moveTo>
                <a:lnTo>
                  <a:pt x="407060" y="490689"/>
                </a:lnTo>
                <a:lnTo>
                  <a:pt x="407060" y="510692"/>
                </a:lnTo>
                <a:lnTo>
                  <a:pt x="427164" y="510692"/>
                </a:lnTo>
                <a:lnTo>
                  <a:pt x="427164" y="490689"/>
                </a:lnTo>
                <a:close/>
              </a:path>
              <a:path w="668020" h="561340">
                <a:moveTo>
                  <a:pt x="490105" y="41871"/>
                </a:moveTo>
                <a:lnTo>
                  <a:pt x="469823" y="41871"/>
                </a:lnTo>
                <a:lnTo>
                  <a:pt x="469823" y="61785"/>
                </a:lnTo>
                <a:lnTo>
                  <a:pt x="490105" y="61785"/>
                </a:lnTo>
                <a:lnTo>
                  <a:pt x="490105" y="41871"/>
                </a:lnTo>
                <a:close/>
              </a:path>
              <a:path w="668020" h="561340">
                <a:moveTo>
                  <a:pt x="537502" y="118110"/>
                </a:moveTo>
                <a:lnTo>
                  <a:pt x="536067" y="116840"/>
                </a:lnTo>
                <a:lnTo>
                  <a:pt x="406768" y="116840"/>
                </a:lnTo>
                <a:lnTo>
                  <a:pt x="407238" y="118110"/>
                </a:lnTo>
                <a:lnTo>
                  <a:pt x="537502" y="118110"/>
                </a:lnTo>
                <a:close/>
              </a:path>
              <a:path w="668020" h="561340">
                <a:moveTo>
                  <a:pt x="542124" y="427939"/>
                </a:moveTo>
                <a:lnTo>
                  <a:pt x="522033" y="427939"/>
                </a:lnTo>
                <a:lnTo>
                  <a:pt x="522033" y="448221"/>
                </a:lnTo>
                <a:lnTo>
                  <a:pt x="542124" y="448221"/>
                </a:lnTo>
                <a:lnTo>
                  <a:pt x="542124" y="427939"/>
                </a:lnTo>
                <a:close/>
              </a:path>
              <a:path w="668020" h="561340">
                <a:moveTo>
                  <a:pt x="594309" y="344601"/>
                </a:moveTo>
                <a:lnTo>
                  <a:pt x="574217" y="344601"/>
                </a:lnTo>
                <a:lnTo>
                  <a:pt x="574217" y="364604"/>
                </a:lnTo>
                <a:lnTo>
                  <a:pt x="594309" y="364604"/>
                </a:lnTo>
                <a:lnTo>
                  <a:pt x="594309" y="344601"/>
                </a:lnTo>
                <a:close/>
              </a:path>
              <a:path w="668020" h="561340">
                <a:moveTo>
                  <a:pt x="594309" y="83693"/>
                </a:moveTo>
                <a:lnTo>
                  <a:pt x="574217" y="83693"/>
                </a:lnTo>
                <a:lnTo>
                  <a:pt x="574217" y="103695"/>
                </a:lnTo>
                <a:lnTo>
                  <a:pt x="594309" y="103695"/>
                </a:lnTo>
                <a:lnTo>
                  <a:pt x="594309" y="83693"/>
                </a:lnTo>
                <a:close/>
              </a:path>
              <a:path w="668020" h="561340">
                <a:moveTo>
                  <a:pt x="625462" y="198488"/>
                </a:moveTo>
                <a:lnTo>
                  <a:pt x="605358" y="198488"/>
                </a:lnTo>
                <a:lnTo>
                  <a:pt x="605358" y="218490"/>
                </a:lnTo>
                <a:lnTo>
                  <a:pt x="625462" y="218490"/>
                </a:lnTo>
                <a:lnTo>
                  <a:pt x="625462" y="198488"/>
                </a:lnTo>
                <a:close/>
              </a:path>
              <a:path w="668020" h="561340">
                <a:moveTo>
                  <a:pt x="628281" y="118110"/>
                </a:moveTo>
                <a:lnTo>
                  <a:pt x="627849" y="116840"/>
                </a:lnTo>
                <a:lnTo>
                  <a:pt x="567004" y="116840"/>
                </a:lnTo>
                <a:lnTo>
                  <a:pt x="567867" y="118110"/>
                </a:lnTo>
                <a:lnTo>
                  <a:pt x="628281" y="118110"/>
                </a:lnTo>
                <a:close/>
              </a:path>
              <a:path w="668020" h="561340">
                <a:moveTo>
                  <a:pt x="667677" y="213360"/>
                </a:moveTo>
                <a:lnTo>
                  <a:pt x="666610" y="180340"/>
                </a:lnTo>
                <a:lnTo>
                  <a:pt x="660984" y="146050"/>
                </a:lnTo>
                <a:lnTo>
                  <a:pt x="650443" y="118110"/>
                </a:lnTo>
                <a:lnTo>
                  <a:pt x="628281" y="118110"/>
                </a:lnTo>
                <a:lnTo>
                  <a:pt x="641578" y="156210"/>
                </a:lnTo>
                <a:lnTo>
                  <a:pt x="646226" y="186690"/>
                </a:lnTo>
                <a:lnTo>
                  <a:pt x="646315" y="195580"/>
                </a:lnTo>
                <a:lnTo>
                  <a:pt x="646417" y="204470"/>
                </a:lnTo>
                <a:lnTo>
                  <a:pt x="646518" y="213360"/>
                </a:lnTo>
                <a:lnTo>
                  <a:pt x="637578" y="280670"/>
                </a:lnTo>
                <a:lnTo>
                  <a:pt x="615772" y="345440"/>
                </a:lnTo>
                <a:lnTo>
                  <a:pt x="581291" y="406374"/>
                </a:lnTo>
                <a:lnTo>
                  <a:pt x="569036" y="401320"/>
                </a:lnTo>
                <a:lnTo>
                  <a:pt x="556933" y="394970"/>
                </a:lnTo>
                <a:lnTo>
                  <a:pt x="545122" y="388620"/>
                </a:lnTo>
                <a:lnTo>
                  <a:pt x="533641" y="381000"/>
                </a:lnTo>
                <a:lnTo>
                  <a:pt x="536511" y="377190"/>
                </a:lnTo>
                <a:lnTo>
                  <a:pt x="538048" y="374650"/>
                </a:lnTo>
                <a:lnTo>
                  <a:pt x="561987" y="335280"/>
                </a:lnTo>
                <a:lnTo>
                  <a:pt x="580110" y="290830"/>
                </a:lnTo>
                <a:lnTo>
                  <a:pt x="590613" y="243840"/>
                </a:lnTo>
                <a:lnTo>
                  <a:pt x="593267" y="195580"/>
                </a:lnTo>
                <a:lnTo>
                  <a:pt x="591324" y="173990"/>
                </a:lnTo>
                <a:lnTo>
                  <a:pt x="586486" y="153670"/>
                </a:lnTo>
                <a:lnTo>
                  <a:pt x="578256" y="133350"/>
                </a:lnTo>
                <a:lnTo>
                  <a:pt x="567867" y="118110"/>
                </a:lnTo>
                <a:lnTo>
                  <a:pt x="537502" y="118110"/>
                </a:lnTo>
                <a:lnTo>
                  <a:pt x="550468" y="129540"/>
                </a:lnTo>
                <a:lnTo>
                  <a:pt x="564261" y="152400"/>
                </a:lnTo>
                <a:lnTo>
                  <a:pt x="571169" y="181610"/>
                </a:lnTo>
                <a:lnTo>
                  <a:pt x="571284" y="187960"/>
                </a:lnTo>
                <a:lnTo>
                  <a:pt x="571373" y="193040"/>
                </a:lnTo>
                <a:lnTo>
                  <a:pt x="571487" y="199390"/>
                </a:lnTo>
                <a:lnTo>
                  <a:pt x="571576" y="204470"/>
                </a:lnTo>
                <a:lnTo>
                  <a:pt x="571639" y="208280"/>
                </a:lnTo>
                <a:lnTo>
                  <a:pt x="571728" y="213360"/>
                </a:lnTo>
                <a:lnTo>
                  <a:pt x="571817" y="218440"/>
                </a:lnTo>
                <a:lnTo>
                  <a:pt x="571931" y="224790"/>
                </a:lnTo>
                <a:lnTo>
                  <a:pt x="565150" y="267970"/>
                </a:lnTo>
                <a:lnTo>
                  <a:pt x="551370" y="308610"/>
                </a:lnTo>
                <a:lnTo>
                  <a:pt x="531177" y="347980"/>
                </a:lnTo>
                <a:lnTo>
                  <a:pt x="513372" y="374650"/>
                </a:lnTo>
                <a:lnTo>
                  <a:pt x="482701" y="358140"/>
                </a:lnTo>
                <a:lnTo>
                  <a:pt x="453377" y="340360"/>
                </a:lnTo>
                <a:lnTo>
                  <a:pt x="425157" y="320040"/>
                </a:lnTo>
                <a:lnTo>
                  <a:pt x="397916" y="299720"/>
                </a:lnTo>
                <a:lnTo>
                  <a:pt x="404469" y="285750"/>
                </a:lnTo>
                <a:lnTo>
                  <a:pt x="419950" y="252730"/>
                </a:lnTo>
                <a:lnTo>
                  <a:pt x="427443" y="204470"/>
                </a:lnTo>
                <a:lnTo>
                  <a:pt x="421436" y="156210"/>
                </a:lnTo>
                <a:lnTo>
                  <a:pt x="407238" y="118110"/>
                </a:lnTo>
                <a:lnTo>
                  <a:pt x="383501" y="118110"/>
                </a:lnTo>
                <a:lnTo>
                  <a:pt x="397370" y="144780"/>
                </a:lnTo>
                <a:lnTo>
                  <a:pt x="405726" y="187960"/>
                </a:lnTo>
                <a:lnTo>
                  <a:pt x="402666" y="234950"/>
                </a:lnTo>
                <a:lnTo>
                  <a:pt x="388975" y="273050"/>
                </a:lnTo>
                <a:lnTo>
                  <a:pt x="381825" y="285750"/>
                </a:lnTo>
                <a:lnTo>
                  <a:pt x="371678" y="275590"/>
                </a:lnTo>
                <a:lnTo>
                  <a:pt x="362369" y="265430"/>
                </a:lnTo>
                <a:lnTo>
                  <a:pt x="353834" y="254000"/>
                </a:lnTo>
                <a:lnTo>
                  <a:pt x="346011" y="241300"/>
                </a:lnTo>
                <a:lnTo>
                  <a:pt x="346379" y="238760"/>
                </a:lnTo>
                <a:lnTo>
                  <a:pt x="352653" y="199390"/>
                </a:lnTo>
                <a:lnTo>
                  <a:pt x="346900" y="162560"/>
                </a:lnTo>
                <a:lnTo>
                  <a:pt x="329514" y="129540"/>
                </a:lnTo>
                <a:lnTo>
                  <a:pt x="316623" y="118110"/>
                </a:lnTo>
                <a:lnTo>
                  <a:pt x="283616" y="118110"/>
                </a:lnTo>
                <a:lnTo>
                  <a:pt x="294932" y="125730"/>
                </a:lnTo>
                <a:lnTo>
                  <a:pt x="304965" y="134620"/>
                </a:lnTo>
                <a:lnTo>
                  <a:pt x="313791" y="146050"/>
                </a:lnTo>
                <a:lnTo>
                  <a:pt x="321538" y="158750"/>
                </a:lnTo>
                <a:lnTo>
                  <a:pt x="320370" y="163830"/>
                </a:lnTo>
                <a:lnTo>
                  <a:pt x="314540" y="190500"/>
                </a:lnTo>
                <a:lnTo>
                  <a:pt x="314629" y="195580"/>
                </a:lnTo>
                <a:lnTo>
                  <a:pt x="314693" y="199390"/>
                </a:lnTo>
                <a:lnTo>
                  <a:pt x="314769" y="204470"/>
                </a:lnTo>
                <a:lnTo>
                  <a:pt x="314833" y="208280"/>
                </a:lnTo>
                <a:lnTo>
                  <a:pt x="314921" y="213360"/>
                </a:lnTo>
                <a:lnTo>
                  <a:pt x="314985" y="217170"/>
                </a:lnTo>
                <a:lnTo>
                  <a:pt x="322021" y="241300"/>
                </a:lnTo>
                <a:lnTo>
                  <a:pt x="366496" y="299720"/>
                </a:lnTo>
                <a:lnTo>
                  <a:pt x="424230" y="346710"/>
                </a:lnTo>
                <a:lnTo>
                  <a:pt x="488111" y="383540"/>
                </a:lnTo>
                <a:lnTo>
                  <a:pt x="592137" y="433070"/>
                </a:lnTo>
                <a:lnTo>
                  <a:pt x="599998" y="438150"/>
                </a:lnTo>
                <a:lnTo>
                  <a:pt x="605790" y="444500"/>
                </a:lnTo>
                <a:lnTo>
                  <a:pt x="609130" y="452120"/>
                </a:lnTo>
                <a:lnTo>
                  <a:pt x="609206" y="453390"/>
                </a:lnTo>
                <a:lnTo>
                  <a:pt x="609282" y="454660"/>
                </a:lnTo>
                <a:lnTo>
                  <a:pt x="609358" y="455930"/>
                </a:lnTo>
                <a:lnTo>
                  <a:pt x="609434" y="457200"/>
                </a:lnTo>
                <a:lnTo>
                  <a:pt x="609663" y="461010"/>
                </a:lnTo>
                <a:lnTo>
                  <a:pt x="607212" y="469900"/>
                </a:lnTo>
                <a:lnTo>
                  <a:pt x="601929" y="477520"/>
                </a:lnTo>
                <a:lnTo>
                  <a:pt x="593674" y="482600"/>
                </a:lnTo>
                <a:lnTo>
                  <a:pt x="582320" y="485140"/>
                </a:lnTo>
                <a:lnTo>
                  <a:pt x="572897" y="482600"/>
                </a:lnTo>
                <a:lnTo>
                  <a:pt x="525106" y="462280"/>
                </a:lnTo>
                <a:lnTo>
                  <a:pt x="511365" y="455917"/>
                </a:lnTo>
                <a:lnTo>
                  <a:pt x="511365" y="480060"/>
                </a:lnTo>
                <a:lnTo>
                  <a:pt x="473722" y="505460"/>
                </a:lnTo>
                <a:lnTo>
                  <a:pt x="433793" y="523240"/>
                </a:lnTo>
                <a:lnTo>
                  <a:pt x="391553" y="535940"/>
                </a:lnTo>
                <a:lnTo>
                  <a:pt x="346951" y="541020"/>
                </a:lnTo>
                <a:lnTo>
                  <a:pt x="295224" y="539750"/>
                </a:lnTo>
                <a:lnTo>
                  <a:pt x="246189" y="528320"/>
                </a:lnTo>
                <a:lnTo>
                  <a:pt x="199783" y="508000"/>
                </a:lnTo>
                <a:lnTo>
                  <a:pt x="171919" y="490220"/>
                </a:lnTo>
                <a:lnTo>
                  <a:pt x="163957" y="485140"/>
                </a:lnTo>
                <a:lnTo>
                  <a:pt x="155994" y="480060"/>
                </a:lnTo>
                <a:lnTo>
                  <a:pt x="158546" y="478790"/>
                </a:lnTo>
                <a:lnTo>
                  <a:pt x="169202" y="473710"/>
                </a:lnTo>
                <a:lnTo>
                  <a:pt x="182473" y="466090"/>
                </a:lnTo>
                <a:lnTo>
                  <a:pt x="195897" y="459740"/>
                </a:lnTo>
                <a:lnTo>
                  <a:pt x="209702" y="453390"/>
                </a:lnTo>
                <a:lnTo>
                  <a:pt x="214096" y="454660"/>
                </a:lnTo>
                <a:lnTo>
                  <a:pt x="246672" y="471170"/>
                </a:lnTo>
                <a:lnTo>
                  <a:pt x="280517" y="481330"/>
                </a:lnTo>
                <a:lnTo>
                  <a:pt x="315633" y="486410"/>
                </a:lnTo>
                <a:lnTo>
                  <a:pt x="352018" y="486410"/>
                </a:lnTo>
                <a:lnTo>
                  <a:pt x="403364" y="477520"/>
                </a:lnTo>
                <a:lnTo>
                  <a:pt x="451078" y="455930"/>
                </a:lnTo>
                <a:lnTo>
                  <a:pt x="455345" y="453390"/>
                </a:lnTo>
                <a:lnTo>
                  <a:pt x="458508" y="453390"/>
                </a:lnTo>
                <a:lnTo>
                  <a:pt x="462864" y="455930"/>
                </a:lnTo>
                <a:lnTo>
                  <a:pt x="511365" y="480060"/>
                </a:lnTo>
                <a:lnTo>
                  <a:pt x="511365" y="455917"/>
                </a:lnTo>
                <a:lnTo>
                  <a:pt x="505917" y="453390"/>
                </a:lnTo>
                <a:lnTo>
                  <a:pt x="478497" y="440690"/>
                </a:lnTo>
                <a:lnTo>
                  <a:pt x="433362" y="415290"/>
                </a:lnTo>
                <a:lnTo>
                  <a:pt x="433362" y="440690"/>
                </a:lnTo>
                <a:lnTo>
                  <a:pt x="387083" y="459740"/>
                </a:lnTo>
                <a:lnTo>
                  <a:pt x="335343" y="467360"/>
                </a:lnTo>
                <a:lnTo>
                  <a:pt x="282778" y="461010"/>
                </a:lnTo>
                <a:lnTo>
                  <a:pt x="263271" y="453390"/>
                </a:lnTo>
                <a:lnTo>
                  <a:pt x="233997" y="441960"/>
                </a:lnTo>
                <a:lnTo>
                  <a:pt x="333730" y="372110"/>
                </a:lnTo>
                <a:lnTo>
                  <a:pt x="433362" y="440690"/>
                </a:lnTo>
                <a:lnTo>
                  <a:pt x="433362" y="415290"/>
                </a:lnTo>
                <a:lnTo>
                  <a:pt x="389953" y="387350"/>
                </a:lnTo>
                <a:lnTo>
                  <a:pt x="370090" y="372110"/>
                </a:lnTo>
                <a:lnTo>
                  <a:pt x="348564" y="355600"/>
                </a:lnTo>
                <a:lnTo>
                  <a:pt x="325856" y="335280"/>
                </a:lnTo>
                <a:lnTo>
                  <a:pt x="317538" y="326034"/>
                </a:lnTo>
                <a:lnTo>
                  <a:pt x="317538" y="356870"/>
                </a:lnTo>
                <a:lnTo>
                  <a:pt x="261175" y="398780"/>
                </a:lnTo>
                <a:lnTo>
                  <a:pt x="221411" y="422910"/>
                </a:lnTo>
                <a:lnTo>
                  <a:pt x="180378" y="444500"/>
                </a:lnTo>
                <a:lnTo>
                  <a:pt x="138239" y="464820"/>
                </a:lnTo>
                <a:lnTo>
                  <a:pt x="95123" y="482600"/>
                </a:lnTo>
                <a:lnTo>
                  <a:pt x="84124" y="485140"/>
                </a:lnTo>
                <a:lnTo>
                  <a:pt x="73914" y="483870"/>
                </a:lnTo>
                <a:lnTo>
                  <a:pt x="65430" y="477520"/>
                </a:lnTo>
                <a:lnTo>
                  <a:pt x="59588" y="468630"/>
                </a:lnTo>
                <a:lnTo>
                  <a:pt x="57505" y="457200"/>
                </a:lnTo>
                <a:lnTo>
                  <a:pt x="59753" y="448310"/>
                </a:lnTo>
                <a:lnTo>
                  <a:pt x="65963" y="439420"/>
                </a:lnTo>
                <a:lnTo>
                  <a:pt x="75768" y="433070"/>
                </a:lnTo>
                <a:lnTo>
                  <a:pt x="135305" y="406400"/>
                </a:lnTo>
                <a:lnTo>
                  <a:pt x="154889" y="397510"/>
                </a:lnTo>
                <a:lnTo>
                  <a:pt x="193116" y="377190"/>
                </a:lnTo>
                <a:lnTo>
                  <a:pt x="199313" y="373380"/>
                </a:lnTo>
                <a:lnTo>
                  <a:pt x="230276" y="354330"/>
                </a:lnTo>
                <a:lnTo>
                  <a:pt x="282092" y="317500"/>
                </a:lnTo>
                <a:lnTo>
                  <a:pt x="290817" y="327660"/>
                </a:lnTo>
                <a:lnTo>
                  <a:pt x="317538" y="356870"/>
                </a:lnTo>
                <a:lnTo>
                  <a:pt x="317538" y="326034"/>
                </a:lnTo>
                <a:lnTo>
                  <a:pt x="309880" y="317500"/>
                </a:lnTo>
                <a:lnTo>
                  <a:pt x="305320" y="312420"/>
                </a:lnTo>
                <a:lnTo>
                  <a:pt x="287477" y="288290"/>
                </a:lnTo>
                <a:lnTo>
                  <a:pt x="272859" y="261620"/>
                </a:lnTo>
                <a:lnTo>
                  <a:pt x="269621" y="249847"/>
                </a:lnTo>
                <a:lnTo>
                  <a:pt x="269621" y="299720"/>
                </a:lnTo>
                <a:lnTo>
                  <a:pt x="242417" y="320040"/>
                </a:lnTo>
                <a:lnTo>
                  <a:pt x="214210" y="340360"/>
                </a:lnTo>
                <a:lnTo>
                  <a:pt x="184962" y="358140"/>
                </a:lnTo>
                <a:lnTo>
                  <a:pt x="154660" y="373380"/>
                </a:lnTo>
                <a:lnTo>
                  <a:pt x="144754" y="360680"/>
                </a:lnTo>
                <a:lnTo>
                  <a:pt x="120459" y="318770"/>
                </a:lnTo>
                <a:lnTo>
                  <a:pt x="100126" y="256540"/>
                </a:lnTo>
                <a:lnTo>
                  <a:pt x="95529" y="217170"/>
                </a:lnTo>
                <a:lnTo>
                  <a:pt x="95415" y="208280"/>
                </a:lnTo>
                <a:lnTo>
                  <a:pt x="95300" y="199390"/>
                </a:lnTo>
                <a:lnTo>
                  <a:pt x="101473" y="157480"/>
                </a:lnTo>
                <a:lnTo>
                  <a:pt x="132994" y="114300"/>
                </a:lnTo>
                <a:lnTo>
                  <a:pt x="184556" y="96520"/>
                </a:lnTo>
                <a:lnTo>
                  <a:pt x="204063" y="95250"/>
                </a:lnTo>
                <a:lnTo>
                  <a:pt x="223354" y="96520"/>
                </a:lnTo>
                <a:lnTo>
                  <a:pt x="242570" y="100330"/>
                </a:lnTo>
                <a:lnTo>
                  <a:pt x="261797" y="106680"/>
                </a:lnTo>
                <a:lnTo>
                  <a:pt x="263982" y="107950"/>
                </a:lnTo>
                <a:lnTo>
                  <a:pt x="245795" y="156210"/>
                </a:lnTo>
                <a:lnTo>
                  <a:pt x="239941" y="204470"/>
                </a:lnTo>
                <a:lnTo>
                  <a:pt x="247523" y="252730"/>
                </a:lnTo>
                <a:lnTo>
                  <a:pt x="269621" y="299720"/>
                </a:lnTo>
                <a:lnTo>
                  <a:pt x="269621" y="249847"/>
                </a:lnTo>
                <a:lnTo>
                  <a:pt x="262382" y="223520"/>
                </a:lnTo>
                <a:lnTo>
                  <a:pt x="262267" y="213360"/>
                </a:lnTo>
                <a:lnTo>
                  <a:pt x="262166" y="204470"/>
                </a:lnTo>
                <a:lnTo>
                  <a:pt x="262064" y="195580"/>
                </a:lnTo>
                <a:lnTo>
                  <a:pt x="261950" y="185420"/>
                </a:lnTo>
                <a:lnTo>
                  <a:pt x="269659" y="148590"/>
                </a:lnTo>
                <a:lnTo>
                  <a:pt x="283616" y="116840"/>
                </a:lnTo>
                <a:lnTo>
                  <a:pt x="315188" y="116840"/>
                </a:lnTo>
                <a:lnTo>
                  <a:pt x="300863" y="104140"/>
                </a:lnTo>
                <a:lnTo>
                  <a:pt x="283705" y="95250"/>
                </a:lnTo>
                <a:lnTo>
                  <a:pt x="261645" y="83820"/>
                </a:lnTo>
                <a:lnTo>
                  <a:pt x="221132" y="73660"/>
                </a:lnTo>
                <a:lnTo>
                  <a:pt x="179565" y="74930"/>
                </a:lnTo>
                <a:lnTo>
                  <a:pt x="137134" y="88900"/>
                </a:lnTo>
                <a:lnTo>
                  <a:pt x="96151" y="121920"/>
                </a:lnTo>
                <a:lnTo>
                  <a:pt x="76835" y="171450"/>
                </a:lnTo>
                <a:lnTo>
                  <a:pt x="73736" y="204470"/>
                </a:lnTo>
                <a:lnTo>
                  <a:pt x="75679" y="237490"/>
                </a:lnTo>
                <a:lnTo>
                  <a:pt x="91681" y="303530"/>
                </a:lnTo>
                <a:lnTo>
                  <a:pt x="110312" y="344170"/>
                </a:lnTo>
                <a:lnTo>
                  <a:pt x="135788" y="383540"/>
                </a:lnTo>
                <a:lnTo>
                  <a:pt x="86169" y="406400"/>
                </a:lnTo>
                <a:lnTo>
                  <a:pt x="54051" y="350520"/>
                </a:lnTo>
                <a:lnTo>
                  <a:pt x="32639" y="292100"/>
                </a:lnTo>
                <a:lnTo>
                  <a:pt x="22288" y="236220"/>
                </a:lnTo>
                <a:lnTo>
                  <a:pt x="22225" y="234950"/>
                </a:lnTo>
                <a:lnTo>
                  <a:pt x="20650" y="208280"/>
                </a:lnTo>
                <a:lnTo>
                  <a:pt x="32550" y="132080"/>
                </a:lnTo>
                <a:lnTo>
                  <a:pt x="53606" y="91440"/>
                </a:lnTo>
                <a:lnTo>
                  <a:pt x="84188" y="58420"/>
                </a:lnTo>
                <a:lnTo>
                  <a:pt x="123456" y="35560"/>
                </a:lnTo>
                <a:lnTo>
                  <a:pt x="170561" y="22860"/>
                </a:lnTo>
                <a:lnTo>
                  <a:pt x="218554" y="20320"/>
                </a:lnTo>
                <a:lnTo>
                  <a:pt x="264096" y="26670"/>
                </a:lnTo>
                <a:lnTo>
                  <a:pt x="306781" y="44450"/>
                </a:lnTo>
                <a:lnTo>
                  <a:pt x="346189" y="71120"/>
                </a:lnTo>
                <a:lnTo>
                  <a:pt x="377545" y="106680"/>
                </a:lnTo>
                <a:lnTo>
                  <a:pt x="382841" y="116840"/>
                </a:lnTo>
                <a:lnTo>
                  <a:pt x="406768" y="116840"/>
                </a:lnTo>
                <a:lnTo>
                  <a:pt x="402971" y="106680"/>
                </a:lnTo>
                <a:lnTo>
                  <a:pt x="437172" y="97790"/>
                </a:lnTo>
                <a:lnTo>
                  <a:pt x="454037" y="95250"/>
                </a:lnTo>
                <a:lnTo>
                  <a:pt x="470890" y="95250"/>
                </a:lnTo>
                <a:lnTo>
                  <a:pt x="487667" y="96520"/>
                </a:lnTo>
                <a:lnTo>
                  <a:pt x="504317" y="100330"/>
                </a:lnTo>
                <a:lnTo>
                  <a:pt x="530301" y="111760"/>
                </a:lnTo>
                <a:lnTo>
                  <a:pt x="536067" y="116840"/>
                </a:lnTo>
                <a:lnTo>
                  <a:pt x="567004" y="116840"/>
                </a:lnTo>
                <a:lnTo>
                  <a:pt x="566140" y="115570"/>
                </a:lnTo>
                <a:lnTo>
                  <a:pt x="550278" y="100330"/>
                </a:lnTo>
                <a:lnTo>
                  <a:pt x="542239" y="95250"/>
                </a:lnTo>
                <a:lnTo>
                  <a:pt x="532206" y="88900"/>
                </a:lnTo>
                <a:lnTo>
                  <a:pt x="512241" y="81280"/>
                </a:lnTo>
                <a:lnTo>
                  <a:pt x="490702" y="76200"/>
                </a:lnTo>
                <a:lnTo>
                  <a:pt x="466636" y="73660"/>
                </a:lnTo>
                <a:lnTo>
                  <a:pt x="442760" y="74930"/>
                </a:lnTo>
                <a:lnTo>
                  <a:pt x="418884" y="80010"/>
                </a:lnTo>
                <a:lnTo>
                  <a:pt x="394779" y="88900"/>
                </a:lnTo>
                <a:lnTo>
                  <a:pt x="389712" y="86360"/>
                </a:lnTo>
                <a:lnTo>
                  <a:pt x="380784" y="77470"/>
                </a:lnTo>
                <a:lnTo>
                  <a:pt x="371881" y="67310"/>
                </a:lnTo>
                <a:lnTo>
                  <a:pt x="353542" y="46990"/>
                </a:lnTo>
                <a:lnTo>
                  <a:pt x="387299" y="34290"/>
                </a:lnTo>
                <a:lnTo>
                  <a:pt x="397433" y="30480"/>
                </a:lnTo>
                <a:lnTo>
                  <a:pt x="429120" y="22860"/>
                </a:lnTo>
                <a:lnTo>
                  <a:pt x="460959" y="19050"/>
                </a:lnTo>
                <a:lnTo>
                  <a:pt x="492810" y="21590"/>
                </a:lnTo>
                <a:lnTo>
                  <a:pt x="567829" y="46990"/>
                </a:lnTo>
                <a:lnTo>
                  <a:pt x="601573" y="74930"/>
                </a:lnTo>
                <a:lnTo>
                  <a:pt x="626071" y="111760"/>
                </a:lnTo>
                <a:lnTo>
                  <a:pt x="627849" y="116840"/>
                </a:lnTo>
                <a:lnTo>
                  <a:pt x="649960" y="116840"/>
                </a:lnTo>
                <a:lnTo>
                  <a:pt x="614553" y="57150"/>
                </a:lnTo>
                <a:lnTo>
                  <a:pt x="576199" y="26670"/>
                </a:lnTo>
                <a:lnTo>
                  <a:pt x="527545" y="7620"/>
                </a:lnTo>
                <a:lnTo>
                  <a:pt x="478751" y="0"/>
                </a:lnTo>
                <a:lnTo>
                  <a:pt x="430784" y="1270"/>
                </a:lnTo>
                <a:lnTo>
                  <a:pt x="383501" y="12700"/>
                </a:lnTo>
                <a:lnTo>
                  <a:pt x="336677" y="34290"/>
                </a:lnTo>
                <a:lnTo>
                  <a:pt x="330276" y="34290"/>
                </a:lnTo>
                <a:lnTo>
                  <a:pt x="302133" y="20320"/>
                </a:lnTo>
                <a:lnTo>
                  <a:pt x="291884" y="15240"/>
                </a:lnTo>
                <a:lnTo>
                  <a:pt x="252031" y="3810"/>
                </a:lnTo>
                <a:lnTo>
                  <a:pt x="210743" y="0"/>
                </a:lnTo>
                <a:lnTo>
                  <a:pt x="168071" y="1270"/>
                </a:lnTo>
                <a:lnTo>
                  <a:pt x="121399" y="12700"/>
                </a:lnTo>
                <a:lnTo>
                  <a:pt x="80937" y="34290"/>
                </a:lnTo>
                <a:lnTo>
                  <a:pt x="47637" y="63500"/>
                </a:lnTo>
                <a:lnTo>
                  <a:pt x="22466" y="101600"/>
                </a:lnTo>
                <a:lnTo>
                  <a:pt x="6426" y="147320"/>
                </a:lnTo>
                <a:lnTo>
                  <a:pt x="0" y="185420"/>
                </a:lnTo>
                <a:lnTo>
                  <a:pt x="114" y="208280"/>
                </a:lnTo>
                <a:lnTo>
                  <a:pt x="190" y="213360"/>
                </a:lnTo>
                <a:lnTo>
                  <a:pt x="266" y="218440"/>
                </a:lnTo>
                <a:lnTo>
                  <a:pt x="330" y="223520"/>
                </a:lnTo>
                <a:lnTo>
                  <a:pt x="1092" y="227330"/>
                </a:lnTo>
                <a:lnTo>
                  <a:pt x="7810" y="275590"/>
                </a:lnTo>
                <a:lnTo>
                  <a:pt x="20523" y="322580"/>
                </a:lnTo>
                <a:lnTo>
                  <a:pt x="39293" y="367030"/>
                </a:lnTo>
                <a:lnTo>
                  <a:pt x="64160" y="411480"/>
                </a:lnTo>
                <a:lnTo>
                  <a:pt x="63576" y="415290"/>
                </a:lnTo>
                <a:lnTo>
                  <a:pt x="59766" y="417830"/>
                </a:lnTo>
                <a:lnTo>
                  <a:pt x="47078" y="429260"/>
                </a:lnTo>
                <a:lnTo>
                  <a:pt x="39306" y="444500"/>
                </a:lnTo>
                <a:lnTo>
                  <a:pt x="36995" y="459740"/>
                </a:lnTo>
                <a:lnTo>
                  <a:pt x="40627" y="477520"/>
                </a:lnTo>
                <a:lnTo>
                  <a:pt x="49822" y="491490"/>
                </a:lnTo>
                <a:lnTo>
                  <a:pt x="63004" y="501650"/>
                </a:lnTo>
                <a:lnTo>
                  <a:pt x="78701" y="505460"/>
                </a:lnTo>
                <a:lnTo>
                  <a:pt x="95491" y="505460"/>
                </a:lnTo>
                <a:lnTo>
                  <a:pt x="103911" y="501650"/>
                </a:lnTo>
                <a:lnTo>
                  <a:pt x="112623" y="499110"/>
                </a:lnTo>
                <a:lnTo>
                  <a:pt x="122072" y="495300"/>
                </a:lnTo>
                <a:lnTo>
                  <a:pt x="132740" y="490220"/>
                </a:lnTo>
                <a:lnTo>
                  <a:pt x="139687" y="494030"/>
                </a:lnTo>
                <a:lnTo>
                  <a:pt x="180517" y="521970"/>
                </a:lnTo>
                <a:lnTo>
                  <a:pt x="223520" y="542290"/>
                </a:lnTo>
                <a:lnTo>
                  <a:pt x="268681" y="556260"/>
                </a:lnTo>
                <a:lnTo>
                  <a:pt x="315963" y="561340"/>
                </a:lnTo>
                <a:lnTo>
                  <a:pt x="365328" y="561340"/>
                </a:lnTo>
                <a:lnTo>
                  <a:pt x="409879" y="553720"/>
                </a:lnTo>
                <a:lnTo>
                  <a:pt x="448094" y="541020"/>
                </a:lnTo>
                <a:lnTo>
                  <a:pt x="451916" y="539750"/>
                </a:lnTo>
                <a:lnTo>
                  <a:pt x="491464" y="519430"/>
                </a:lnTo>
                <a:lnTo>
                  <a:pt x="528497" y="494030"/>
                </a:lnTo>
                <a:lnTo>
                  <a:pt x="532117" y="490220"/>
                </a:lnTo>
                <a:lnTo>
                  <a:pt x="534898" y="490220"/>
                </a:lnTo>
                <a:lnTo>
                  <a:pt x="539369" y="491490"/>
                </a:lnTo>
                <a:lnTo>
                  <a:pt x="566991" y="502920"/>
                </a:lnTo>
                <a:lnTo>
                  <a:pt x="584606" y="506730"/>
                </a:lnTo>
                <a:lnTo>
                  <a:pt x="601408" y="502920"/>
                </a:lnTo>
                <a:lnTo>
                  <a:pt x="615810" y="492760"/>
                </a:lnTo>
                <a:lnTo>
                  <a:pt x="617702" y="490220"/>
                </a:lnTo>
                <a:lnTo>
                  <a:pt x="621499" y="485140"/>
                </a:lnTo>
                <a:lnTo>
                  <a:pt x="626237" y="478790"/>
                </a:lnTo>
                <a:lnTo>
                  <a:pt x="630783" y="461010"/>
                </a:lnTo>
                <a:lnTo>
                  <a:pt x="628599" y="444500"/>
                </a:lnTo>
                <a:lnTo>
                  <a:pt x="620052" y="427990"/>
                </a:lnTo>
                <a:lnTo>
                  <a:pt x="605459" y="416560"/>
                </a:lnTo>
                <a:lnTo>
                  <a:pt x="602805" y="412750"/>
                </a:lnTo>
                <a:lnTo>
                  <a:pt x="606488" y="406400"/>
                </a:lnTo>
                <a:lnTo>
                  <a:pt x="622731" y="378460"/>
                </a:lnTo>
                <a:lnTo>
                  <a:pt x="638060" y="346710"/>
                </a:lnTo>
                <a:lnTo>
                  <a:pt x="650252" y="313690"/>
                </a:lnTo>
                <a:lnTo>
                  <a:pt x="659282" y="279400"/>
                </a:lnTo>
                <a:lnTo>
                  <a:pt x="664972" y="246380"/>
                </a:lnTo>
                <a:lnTo>
                  <a:pt x="667677" y="21336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99662" y="9647041"/>
            <a:ext cx="1664970" cy="5080"/>
          </a:xfrm>
          <a:custGeom>
            <a:avLst/>
            <a:gdLst/>
            <a:ahLst/>
            <a:cxnLst/>
            <a:rect l="l" t="t" r="r" b="b"/>
            <a:pathLst>
              <a:path w="1664970" h="5079">
                <a:moveTo>
                  <a:pt x="1664390" y="4571"/>
                </a:moveTo>
                <a:lnTo>
                  <a:pt x="0" y="2285"/>
                </a:lnTo>
                <a:lnTo>
                  <a:pt x="0" y="0"/>
                </a:lnTo>
                <a:lnTo>
                  <a:pt x="1664390" y="2285"/>
                </a:lnTo>
                <a:lnTo>
                  <a:pt x="1664390" y="4571"/>
                </a:lnTo>
                <a:close/>
              </a:path>
              <a:path w="1664970" h="5079">
                <a:moveTo>
                  <a:pt x="1664390" y="2285"/>
                </a:moveTo>
                <a:lnTo>
                  <a:pt x="0" y="0"/>
                </a:lnTo>
                <a:lnTo>
                  <a:pt x="1664390" y="0"/>
                </a:lnTo>
                <a:lnTo>
                  <a:pt x="1664390" y="2285"/>
                </a:lnTo>
                <a:close/>
              </a:path>
              <a:path w="1664970" h="5079">
                <a:moveTo>
                  <a:pt x="1664390" y="4571"/>
                </a:moveTo>
                <a:lnTo>
                  <a:pt x="0" y="4571"/>
                </a:lnTo>
                <a:lnTo>
                  <a:pt x="0" y="2285"/>
                </a:lnTo>
                <a:lnTo>
                  <a:pt x="1664390" y="457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31151" y="9170390"/>
            <a:ext cx="620395" cy="619760"/>
          </a:xfrm>
          <a:custGeom>
            <a:avLst/>
            <a:gdLst/>
            <a:ahLst/>
            <a:cxnLst/>
            <a:rect l="l" t="t" r="r" b="b"/>
            <a:pathLst>
              <a:path w="620394" h="619759">
                <a:moveTo>
                  <a:pt x="322872" y="613841"/>
                </a:moveTo>
                <a:lnTo>
                  <a:pt x="322783" y="599668"/>
                </a:lnTo>
                <a:lnTo>
                  <a:pt x="310070" y="594118"/>
                </a:lnTo>
                <a:lnTo>
                  <a:pt x="302806" y="594118"/>
                </a:lnTo>
                <a:lnTo>
                  <a:pt x="296964" y="599859"/>
                </a:lnTo>
                <a:lnTo>
                  <a:pt x="297243" y="613841"/>
                </a:lnTo>
                <a:lnTo>
                  <a:pt x="310121" y="619760"/>
                </a:lnTo>
                <a:lnTo>
                  <a:pt x="317055" y="619760"/>
                </a:lnTo>
                <a:lnTo>
                  <a:pt x="322872" y="613841"/>
                </a:lnTo>
                <a:close/>
              </a:path>
              <a:path w="620394" h="619759">
                <a:moveTo>
                  <a:pt x="619963" y="527050"/>
                </a:moveTo>
                <a:lnTo>
                  <a:pt x="617372" y="519430"/>
                </a:lnTo>
                <a:lnTo>
                  <a:pt x="604329" y="515620"/>
                </a:lnTo>
                <a:lnTo>
                  <a:pt x="495452" y="515620"/>
                </a:lnTo>
                <a:lnTo>
                  <a:pt x="490245" y="492760"/>
                </a:lnTo>
                <a:lnTo>
                  <a:pt x="480999" y="471170"/>
                </a:lnTo>
                <a:lnTo>
                  <a:pt x="468604" y="452247"/>
                </a:lnTo>
                <a:lnTo>
                  <a:pt x="468604" y="515620"/>
                </a:lnTo>
                <a:lnTo>
                  <a:pt x="280390" y="515620"/>
                </a:lnTo>
                <a:lnTo>
                  <a:pt x="289026" y="486410"/>
                </a:lnTo>
                <a:lnTo>
                  <a:pt x="308851" y="459740"/>
                </a:lnTo>
                <a:lnTo>
                  <a:pt x="338162" y="440690"/>
                </a:lnTo>
                <a:lnTo>
                  <a:pt x="375272" y="433070"/>
                </a:lnTo>
                <a:lnTo>
                  <a:pt x="411797" y="440690"/>
                </a:lnTo>
                <a:lnTo>
                  <a:pt x="440524" y="459740"/>
                </a:lnTo>
                <a:lnTo>
                  <a:pt x="459968" y="486410"/>
                </a:lnTo>
                <a:lnTo>
                  <a:pt x="468604" y="515620"/>
                </a:lnTo>
                <a:lnTo>
                  <a:pt x="468604" y="452247"/>
                </a:lnTo>
                <a:lnTo>
                  <a:pt x="467690" y="450850"/>
                </a:lnTo>
                <a:lnTo>
                  <a:pt x="450316" y="434340"/>
                </a:lnTo>
                <a:lnTo>
                  <a:pt x="459270" y="433070"/>
                </a:lnTo>
                <a:lnTo>
                  <a:pt x="464883" y="429260"/>
                </a:lnTo>
                <a:lnTo>
                  <a:pt x="464896" y="406400"/>
                </a:lnTo>
                <a:lnTo>
                  <a:pt x="464959" y="334010"/>
                </a:lnTo>
                <a:lnTo>
                  <a:pt x="464972" y="313690"/>
                </a:lnTo>
                <a:lnTo>
                  <a:pt x="460794" y="309880"/>
                </a:lnTo>
                <a:lnTo>
                  <a:pt x="451739" y="308610"/>
                </a:lnTo>
                <a:lnTo>
                  <a:pt x="438607" y="308610"/>
                </a:lnTo>
                <a:lnTo>
                  <a:pt x="438607" y="334010"/>
                </a:lnTo>
                <a:lnTo>
                  <a:pt x="438607" y="406400"/>
                </a:lnTo>
                <a:lnTo>
                  <a:pt x="321259" y="406400"/>
                </a:lnTo>
                <a:lnTo>
                  <a:pt x="311810" y="334010"/>
                </a:lnTo>
                <a:lnTo>
                  <a:pt x="438607" y="334010"/>
                </a:lnTo>
                <a:lnTo>
                  <a:pt x="438607" y="308610"/>
                </a:lnTo>
                <a:lnTo>
                  <a:pt x="369049" y="308610"/>
                </a:lnTo>
                <a:lnTo>
                  <a:pt x="355473" y="307340"/>
                </a:lnTo>
                <a:lnTo>
                  <a:pt x="313334" y="287020"/>
                </a:lnTo>
                <a:lnTo>
                  <a:pt x="299529" y="259867"/>
                </a:lnTo>
                <a:lnTo>
                  <a:pt x="299529" y="433070"/>
                </a:lnTo>
                <a:lnTo>
                  <a:pt x="281686" y="450850"/>
                </a:lnTo>
                <a:lnTo>
                  <a:pt x="268211" y="471170"/>
                </a:lnTo>
                <a:lnTo>
                  <a:pt x="258965" y="491490"/>
                </a:lnTo>
                <a:lnTo>
                  <a:pt x="253809" y="515620"/>
                </a:lnTo>
                <a:lnTo>
                  <a:pt x="151612" y="511810"/>
                </a:lnTo>
                <a:lnTo>
                  <a:pt x="165722" y="476250"/>
                </a:lnTo>
                <a:lnTo>
                  <a:pt x="213423" y="439420"/>
                </a:lnTo>
                <a:lnTo>
                  <a:pt x="244576" y="433070"/>
                </a:lnTo>
                <a:lnTo>
                  <a:pt x="299529" y="433070"/>
                </a:lnTo>
                <a:lnTo>
                  <a:pt x="299529" y="259867"/>
                </a:lnTo>
                <a:lnTo>
                  <a:pt x="315163" y="222250"/>
                </a:lnTo>
                <a:lnTo>
                  <a:pt x="364744" y="203200"/>
                </a:lnTo>
                <a:lnTo>
                  <a:pt x="383159" y="203200"/>
                </a:lnTo>
                <a:lnTo>
                  <a:pt x="428879" y="218440"/>
                </a:lnTo>
                <a:lnTo>
                  <a:pt x="439826" y="231140"/>
                </a:lnTo>
                <a:lnTo>
                  <a:pt x="438886" y="240030"/>
                </a:lnTo>
                <a:lnTo>
                  <a:pt x="433819" y="279400"/>
                </a:lnTo>
                <a:lnTo>
                  <a:pt x="398233" y="304800"/>
                </a:lnTo>
                <a:lnTo>
                  <a:pt x="384644" y="307340"/>
                </a:lnTo>
                <a:lnTo>
                  <a:pt x="448970" y="307340"/>
                </a:lnTo>
                <a:lnTo>
                  <a:pt x="464693" y="243840"/>
                </a:lnTo>
                <a:lnTo>
                  <a:pt x="464693" y="231140"/>
                </a:lnTo>
                <a:lnTo>
                  <a:pt x="445465" y="198120"/>
                </a:lnTo>
                <a:lnTo>
                  <a:pt x="405536" y="180340"/>
                </a:lnTo>
                <a:lnTo>
                  <a:pt x="387921" y="176530"/>
                </a:lnTo>
                <a:lnTo>
                  <a:pt x="387921" y="151130"/>
                </a:lnTo>
                <a:lnTo>
                  <a:pt x="406501" y="151130"/>
                </a:lnTo>
                <a:lnTo>
                  <a:pt x="414134" y="149860"/>
                </a:lnTo>
                <a:lnTo>
                  <a:pt x="420865" y="147320"/>
                </a:lnTo>
                <a:lnTo>
                  <a:pt x="425742" y="144780"/>
                </a:lnTo>
                <a:lnTo>
                  <a:pt x="427266" y="139700"/>
                </a:lnTo>
                <a:lnTo>
                  <a:pt x="423456" y="128270"/>
                </a:lnTo>
                <a:lnTo>
                  <a:pt x="412610" y="124460"/>
                </a:lnTo>
                <a:lnTo>
                  <a:pt x="387553" y="124460"/>
                </a:lnTo>
                <a:lnTo>
                  <a:pt x="387578" y="97790"/>
                </a:lnTo>
                <a:lnTo>
                  <a:pt x="387629" y="26670"/>
                </a:lnTo>
                <a:lnTo>
                  <a:pt x="387642" y="7620"/>
                </a:lnTo>
                <a:lnTo>
                  <a:pt x="385267" y="1270"/>
                </a:lnTo>
                <a:lnTo>
                  <a:pt x="377926" y="0"/>
                </a:lnTo>
                <a:lnTo>
                  <a:pt x="362013" y="0"/>
                </a:lnTo>
                <a:lnTo>
                  <a:pt x="361251" y="127"/>
                </a:lnTo>
                <a:lnTo>
                  <a:pt x="361251" y="26670"/>
                </a:lnTo>
                <a:lnTo>
                  <a:pt x="361251" y="97790"/>
                </a:lnTo>
                <a:lnTo>
                  <a:pt x="352501" y="95250"/>
                </a:lnTo>
                <a:lnTo>
                  <a:pt x="344716" y="87630"/>
                </a:lnTo>
                <a:lnTo>
                  <a:pt x="338848" y="77470"/>
                </a:lnTo>
                <a:lnTo>
                  <a:pt x="335826" y="66040"/>
                </a:lnTo>
                <a:lnTo>
                  <a:pt x="336740" y="53340"/>
                </a:lnTo>
                <a:lnTo>
                  <a:pt x="341744" y="41910"/>
                </a:lnTo>
                <a:lnTo>
                  <a:pt x="350151" y="33020"/>
                </a:lnTo>
                <a:lnTo>
                  <a:pt x="361251" y="26670"/>
                </a:lnTo>
                <a:lnTo>
                  <a:pt x="361251" y="127"/>
                </a:lnTo>
                <a:lnTo>
                  <a:pt x="323469" y="22860"/>
                </a:lnTo>
                <a:lnTo>
                  <a:pt x="310197" y="58420"/>
                </a:lnTo>
                <a:lnTo>
                  <a:pt x="311988" y="77470"/>
                </a:lnTo>
                <a:lnTo>
                  <a:pt x="319290" y="95250"/>
                </a:lnTo>
                <a:lnTo>
                  <a:pt x="331736" y="110490"/>
                </a:lnTo>
                <a:lnTo>
                  <a:pt x="348970" y="121920"/>
                </a:lnTo>
                <a:lnTo>
                  <a:pt x="347256" y="124460"/>
                </a:lnTo>
                <a:lnTo>
                  <a:pt x="328574" y="124460"/>
                </a:lnTo>
                <a:lnTo>
                  <a:pt x="323062" y="129540"/>
                </a:lnTo>
                <a:lnTo>
                  <a:pt x="323151" y="144780"/>
                </a:lnTo>
                <a:lnTo>
                  <a:pt x="328485" y="149860"/>
                </a:lnTo>
                <a:lnTo>
                  <a:pt x="337045" y="151130"/>
                </a:lnTo>
                <a:lnTo>
                  <a:pt x="361645" y="151130"/>
                </a:lnTo>
                <a:lnTo>
                  <a:pt x="361708" y="168910"/>
                </a:lnTo>
                <a:lnTo>
                  <a:pt x="361429" y="175260"/>
                </a:lnTo>
                <a:lnTo>
                  <a:pt x="357441" y="177800"/>
                </a:lnTo>
                <a:lnTo>
                  <a:pt x="345884" y="179070"/>
                </a:lnTo>
                <a:lnTo>
                  <a:pt x="323176" y="186690"/>
                </a:lnTo>
                <a:lnTo>
                  <a:pt x="311721" y="193040"/>
                </a:lnTo>
                <a:lnTo>
                  <a:pt x="306959" y="191770"/>
                </a:lnTo>
                <a:lnTo>
                  <a:pt x="297053" y="187045"/>
                </a:lnTo>
                <a:lnTo>
                  <a:pt x="297053" y="307340"/>
                </a:lnTo>
                <a:lnTo>
                  <a:pt x="296291" y="307340"/>
                </a:lnTo>
                <a:lnTo>
                  <a:pt x="295135" y="307327"/>
                </a:lnTo>
                <a:lnTo>
                  <a:pt x="295135" y="406400"/>
                </a:lnTo>
                <a:lnTo>
                  <a:pt x="182753" y="406400"/>
                </a:lnTo>
                <a:lnTo>
                  <a:pt x="192176" y="334010"/>
                </a:lnTo>
                <a:lnTo>
                  <a:pt x="285623" y="334010"/>
                </a:lnTo>
                <a:lnTo>
                  <a:pt x="295135" y="406400"/>
                </a:lnTo>
                <a:lnTo>
                  <a:pt x="295135" y="307327"/>
                </a:lnTo>
                <a:lnTo>
                  <a:pt x="225526" y="306070"/>
                </a:lnTo>
                <a:lnTo>
                  <a:pt x="218440" y="304800"/>
                </a:lnTo>
                <a:lnTo>
                  <a:pt x="204533" y="299720"/>
                </a:lnTo>
                <a:lnTo>
                  <a:pt x="197726" y="295910"/>
                </a:lnTo>
                <a:lnTo>
                  <a:pt x="191046" y="293370"/>
                </a:lnTo>
                <a:lnTo>
                  <a:pt x="180746" y="238760"/>
                </a:lnTo>
                <a:lnTo>
                  <a:pt x="180073" y="231140"/>
                </a:lnTo>
                <a:lnTo>
                  <a:pt x="183248" y="224790"/>
                </a:lnTo>
                <a:lnTo>
                  <a:pt x="189433" y="219710"/>
                </a:lnTo>
                <a:lnTo>
                  <a:pt x="211188" y="208280"/>
                </a:lnTo>
                <a:lnTo>
                  <a:pt x="237363" y="203200"/>
                </a:lnTo>
                <a:lnTo>
                  <a:pt x="264134" y="203200"/>
                </a:lnTo>
                <a:lnTo>
                  <a:pt x="287731" y="212090"/>
                </a:lnTo>
                <a:lnTo>
                  <a:pt x="288188" y="212090"/>
                </a:lnTo>
                <a:lnTo>
                  <a:pt x="275437" y="238760"/>
                </a:lnTo>
                <a:lnTo>
                  <a:pt x="272478" y="261620"/>
                </a:lnTo>
                <a:lnTo>
                  <a:pt x="279603" y="283210"/>
                </a:lnTo>
                <a:lnTo>
                  <a:pt x="297053" y="307340"/>
                </a:lnTo>
                <a:lnTo>
                  <a:pt x="297053" y="187045"/>
                </a:lnTo>
                <a:lnTo>
                  <a:pt x="296316" y="186690"/>
                </a:lnTo>
                <a:lnTo>
                  <a:pt x="285356" y="182880"/>
                </a:lnTo>
                <a:lnTo>
                  <a:pt x="274040" y="179070"/>
                </a:lnTo>
                <a:lnTo>
                  <a:pt x="262369" y="177800"/>
                </a:lnTo>
                <a:lnTo>
                  <a:pt x="260845" y="177800"/>
                </a:lnTo>
                <a:lnTo>
                  <a:pt x="258559" y="175260"/>
                </a:lnTo>
                <a:lnTo>
                  <a:pt x="258470" y="173990"/>
                </a:lnTo>
                <a:lnTo>
                  <a:pt x="258343" y="158750"/>
                </a:lnTo>
                <a:lnTo>
                  <a:pt x="258292" y="151130"/>
                </a:lnTo>
                <a:lnTo>
                  <a:pt x="280403" y="151130"/>
                </a:lnTo>
                <a:lnTo>
                  <a:pt x="291058" y="149860"/>
                </a:lnTo>
                <a:lnTo>
                  <a:pt x="296786" y="138430"/>
                </a:lnTo>
                <a:lnTo>
                  <a:pt x="297421" y="130810"/>
                </a:lnTo>
                <a:lnTo>
                  <a:pt x="291998" y="124460"/>
                </a:lnTo>
                <a:lnTo>
                  <a:pt x="258191" y="124460"/>
                </a:lnTo>
                <a:lnTo>
                  <a:pt x="258216" y="97790"/>
                </a:lnTo>
                <a:lnTo>
                  <a:pt x="258279" y="26670"/>
                </a:lnTo>
                <a:lnTo>
                  <a:pt x="258381" y="7620"/>
                </a:lnTo>
                <a:lnTo>
                  <a:pt x="256273" y="2540"/>
                </a:lnTo>
                <a:lnTo>
                  <a:pt x="249326" y="0"/>
                </a:lnTo>
                <a:lnTo>
                  <a:pt x="233908" y="0"/>
                </a:lnTo>
                <a:lnTo>
                  <a:pt x="232283" y="558"/>
                </a:lnTo>
                <a:lnTo>
                  <a:pt x="232283" y="26670"/>
                </a:lnTo>
                <a:lnTo>
                  <a:pt x="232283" y="97790"/>
                </a:lnTo>
                <a:lnTo>
                  <a:pt x="223481" y="95250"/>
                </a:lnTo>
                <a:lnTo>
                  <a:pt x="215646" y="87630"/>
                </a:lnTo>
                <a:lnTo>
                  <a:pt x="209791" y="77470"/>
                </a:lnTo>
                <a:lnTo>
                  <a:pt x="206959" y="67310"/>
                </a:lnTo>
                <a:lnTo>
                  <a:pt x="207048" y="66040"/>
                </a:lnTo>
                <a:lnTo>
                  <a:pt x="207873" y="54610"/>
                </a:lnTo>
                <a:lnTo>
                  <a:pt x="212725" y="41910"/>
                </a:lnTo>
                <a:lnTo>
                  <a:pt x="221030" y="33020"/>
                </a:lnTo>
                <a:lnTo>
                  <a:pt x="232283" y="26670"/>
                </a:lnTo>
                <a:lnTo>
                  <a:pt x="232283" y="558"/>
                </a:lnTo>
                <a:lnTo>
                  <a:pt x="189611" y="30480"/>
                </a:lnTo>
                <a:lnTo>
                  <a:pt x="181114" y="67310"/>
                </a:lnTo>
                <a:lnTo>
                  <a:pt x="185242" y="86360"/>
                </a:lnTo>
                <a:lnTo>
                  <a:pt x="195503" y="102870"/>
                </a:lnTo>
                <a:lnTo>
                  <a:pt x="212204" y="118110"/>
                </a:lnTo>
                <a:lnTo>
                  <a:pt x="217538" y="124460"/>
                </a:lnTo>
                <a:lnTo>
                  <a:pt x="206870" y="124460"/>
                </a:lnTo>
                <a:lnTo>
                  <a:pt x="197726" y="125730"/>
                </a:lnTo>
                <a:lnTo>
                  <a:pt x="191998" y="133350"/>
                </a:lnTo>
                <a:lnTo>
                  <a:pt x="194284" y="140970"/>
                </a:lnTo>
                <a:lnTo>
                  <a:pt x="195986" y="147320"/>
                </a:lnTo>
                <a:lnTo>
                  <a:pt x="200558" y="149860"/>
                </a:lnTo>
                <a:lnTo>
                  <a:pt x="208000" y="151130"/>
                </a:lnTo>
                <a:lnTo>
                  <a:pt x="232473" y="151130"/>
                </a:lnTo>
                <a:lnTo>
                  <a:pt x="232587" y="173990"/>
                </a:lnTo>
                <a:lnTo>
                  <a:pt x="232651" y="176530"/>
                </a:lnTo>
                <a:lnTo>
                  <a:pt x="227711" y="177800"/>
                </a:lnTo>
                <a:lnTo>
                  <a:pt x="203568" y="182880"/>
                </a:lnTo>
                <a:lnTo>
                  <a:pt x="192138" y="187960"/>
                </a:lnTo>
                <a:lnTo>
                  <a:pt x="181140" y="194310"/>
                </a:lnTo>
                <a:lnTo>
                  <a:pt x="168287" y="204470"/>
                </a:lnTo>
                <a:lnTo>
                  <a:pt x="159727" y="217170"/>
                </a:lnTo>
                <a:lnTo>
                  <a:pt x="155676" y="232410"/>
                </a:lnTo>
                <a:lnTo>
                  <a:pt x="156362" y="251460"/>
                </a:lnTo>
                <a:lnTo>
                  <a:pt x="164871" y="298450"/>
                </a:lnTo>
                <a:lnTo>
                  <a:pt x="172275" y="308610"/>
                </a:lnTo>
                <a:lnTo>
                  <a:pt x="170472" y="313690"/>
                </a:lnTo>
                <a:lnTo>
                  <a:pt x="168275" y="318770"/>
                </a:lnTo>
                <a:lnTo>
                  <a:pt x="155816" y="414020"/>
                </a:lnTo>
                <a:lnTo>
                  <a:pt x="155346" y="421640"/>
                </a:lnTo>
                <a:lnTo>
                  <a:pt x="156984" y="427990"/>
                </a:lnTo>
                <a:lnTo>
                  <a:pt x="161417" y="430530"/>
                </a:lnTo>
                <a:lnTo>
                  <a:pt x="169316" y="434340"/>
                </a:lnTo>
                <a:lnTo>
                  <a:pt x="152044" y="450850"/>
                </a:lnTo>
                <a:lnTo>
                  <a:pt x="138633" y="471170"/>
                </a:lnTo>
                <a:lnTo>
                  <a:pt x="128905" y="492760"/>
                </a:lnTo>
                <a:lnTo>
                  <a:pt x="122656" y="515620"/>
                </a:lnTo>
                <a:lnTo>
                  <a:pt x="7226" y="515620"/>
                </a:lnTo>
                <a:lnTo>
                  <a:pt x="825" y="524510"/>
                </a:lnTo>
                <a:lnTo>
                  <a:pt x="0" y="528320"/>
                </a:lnTo>
                <a:lnTo>
                  <a:pt x="0" y="534670"/>
                </a:lnTo>
                <a:lnTo>
                  <a:pt x="825" y="535940"/>
                </a:lnTo>
                <a:lnTo>
                  <a:pt x="6464" y="539750"/>
                </a:lnTo>
                <a:lnTo>
                  <a:pt x="80251" y="594360"/>
                </a:lnTo>
                <a:lnTo>
                  <a:pt x="126047" y="615950"/>
                </a:lnTo>
                <a:lnTo>
                  <a:pt x="170421" y="618490"/>
                </a:lnTo>
                <a:lnTo>
                  <a:pt x="258102" y="618490"/>
                </a:lnTo>
                <a:lnTo>
                  <a:pt x="264020" y="610870"/>
                </a:lnTo>
                <a:lnTo>
                  <a:pt x="264744" y="604520"/>
                </a:lnTo>
                <a:lnTo>
                  <a:pt x="262394" y="598170"/>
                </a:lnTo>
                <a:lnTo>
                  <a:pt x="257479" y="594360"/>
                </a:lnTo>
                <a:lnTo>
                  <a:pt x="250482" y="593090"/>
                </a:lnTo>
                <a:lnTo>
                  <a:pt x="148158" y="593090"/>
                </a:lnTo>
                <a:lnTo>
                  <a:pt x="122770" y="588010"/>
                </a:lnTo>
                <a:lnTo>
                  <a:pt x="111036" y="581660"/>
                </a:lnTo>
                <a:lnTo>
                  <a:pt x="54343" y="543560"/>
                </a:lnTo>
                <a:lnTo>
                  <a:pt x="54165" y="542290"/>
                </a:lnTo>
                <a:lnTo>
                  <a:pt x="567169" y="542290"/>
                </a:lnTo>
                <a:lnTo>
                  <a:pt x="564616" y="543560"/>
                </a:lnTo>
                <a:lnTo>
                  <a:pt x="562991" y="544830"/>
                </a:lnTo>
                <a:lnTo>
                  <a:pt x="515137" y="579120"/>
                </a:lnTo>
                <a:lnTo>
                  <a:pt x="476872" y="591820"/>
                </a:lnTo>
                <a:lnTo>
                  <a:pt x="456044" y="593090"/>
                </a:lnTo>
                <a:lnTo>
                  <a:pt x="363842" y="593090"/>
                </a:lnTo>
                <a:lnTo>
                  <a:pt x="356590" y="600710"/>
                </a:lnTo>
                <a:lnTo>
                  <a:pt x="355396" y="607060"/>
                </a:lnTo>
                <a:lnTo>
                  <a:pt x="357657" y="613410"/>
                </a:lnTo>
                <a:lnTo>
                  <a:pt x="362750" y="617220"/>
                </a:lnTo>
                <a:lnTo>
                  <a:pt x="370027" y="618490"/>
                </a:lnTo>
                <a:lnTo>
                  <a:pt x="460311" y="618490"/>
                </a:lnTo>
                <a:lnTo>
                  <a:pt x="503859" y="612140"/>
                </a:lnTo>
                <a:lnTo>
                  <a:pt x="543001" y="591820"/>
                </a:lnTo>
                <a:lnTo>
                  <a:pt x="610628" y="542290"/>
                </a:lnTo>
                <a:lnTo>
                  <a:pt x="619963" y="534670"/>
                </a:lnTo>
                <a:lnTo>
                  <a:pt x="619963" y="52705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87" y="1717038"/>
            <a:ext cx="6346825" cy="19050"/>
          </a:xfrm>
          <a:custGeom>
            <a:avLst/>
            <a:gdLst/>
            <a:ahLst/>
            <a:cxnLst/>
            <a:rect l="l" t="t" r="r" b="b"/>
            <a:pathLst>
              <a:path w="6346825" h="19050">
                <a:moveTo>
                  <a:pt x="6346264" y="18754"/>
                </a:moveTo>
                <a:lnTo>
                  <a:pt x="0" y="18754"/>
                </a:lnTo>
                <a:lnTo>
                  <a:pt x="0" y="0"/>
                </a:lnTo>
                <a:lnTo>
                  <a:pt x="6346264" y="0"/>
                </a:lnTo>
                <a:lnTo>
                  <a:pt x="6346264" y="18754"/>
                </a:lnTo>
                <a:close/>
              </a:path>
            </a:pathLst>
          </a:custGeom>
          <a:solidFill>
            <a:srgbClr val="E4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GASTRONOMIA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32720" y="9369653"/>
            <a:ext cx="1894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666666"/>
                </a:solidFill>
                <a:latin typeface="Tahoma"/>
                <a:cs typeface="Tahoma"/>
              </a:rPr>
              <a:t>CAFÉ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666666"/>
                </a:solidFill>
                <a:latin typeface="Tahoma"/>
                <a:cs typeface="Tahoma"/>
              </a:rPr>
              <a:t>DA</a:t>
            </a:r>
            <a:r>
              <a:rPr sz="1800" spc="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666666"/>
                </a:solidFill>
                <a:latin typeface="Tahoma"/>
                <a:cs typeface="Tahoma"/>
              </a:rPr>
              <a:t>MANHÃ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5943" y="9372305"/>
            <a:ext cx="264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666666"/>
                </a:solidFill>
                <a:latin typeface="Tahoma"/>
                <a:cs typeface="Tahoma"/>
              </a:rPr>
              <a:t>BUFFET</a:t>
            </a:r>
            <a:r>
              <a:rPr sz="180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666666"/>
                </a:solidFill>
                <a:latin typeface="Tahoma"/>
                <a:cs typeface="Tahoma"/>
              </a:rPr>
              <a:t>OU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ahoma"/>
                <a:cs typeface="Tahoma"/>
              </a:rPr>
              <a:t>LÁ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ahoma"/>
                <a:cs typeface="Tahoma"/>
              </a:rPr>
              <a:t>CARTE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86962" y="9375048"/>
            <a:ext cx="169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666666"/>
                </a:solidFill>
                <a:latin typeface="Tahoma"/>
                <a:cs typeface="Tahoma"/>
              </a:rPr>
              <a:t>COFFEE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ahoma"/>
                <a:cs typeface="Tahoma"/>
              </a:rPr>
              <a:t>BREAK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30872" y="9370994"/>
            <a:ext cx="123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7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ahoma"/>
                <a:cs typeface="Tahoma"/>
              </a:rPr>
              <a:t>COQUETEL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1600" y="1843193"/>
            <a:ext cx="135636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Cambria"/>
              </a:rPr>
              <a:t> Êxito do seu evento está intimamente relacionado à gastronomia. Por isso, disponibilizamos um serviço personalizado, com cardápios diversificados e flexíveis, prontos para se ajustar às preferências dos seus convidados.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Cambria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11645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18907"/>
            <a:ext cx="7033272" cy="478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919" y="7623446"/>
            <a:ext cx="784860" cy="514350"/>
          </a:xfrm>
          <a:custGeom>
            <a:avLst/>
            <a:gdLst/>
            <a:ahLst/>
            <a:cxnLst/>
            <a:rect l="l" t="t" r="r" b="b"/>
            <a:pathLst>
              <a:path w="784860" h="514350">
                <a:moveTo>
                  <a:pt x="671283" y="461784"/>
                </a:moveTo>
                <a:lnTo>
                  <a:pt x="668197" y="446455"/>
                </a:lnTo>
                <a:lnTo>
                  <a:pt x="660285" y="432917"/>
                </a:lnTo>
                <a:lnTo>
                  <a:pt x="647852" y="422262"/>
                </a:lnTo>
                <a:lnTo>
                  <a:pt x="640994" y="415683"/>
                </a:lnTo>
                <a:lnTo>
                  <a:pt x="640994" y="369684"/>
                </a:lnTo>
                <a:lnTo>
                  <a:pt x="640994" y="252793"/>
                </a:lnTo>
                <a:lnTo>
                  <a:pt x="640994" y="194703"/>
                </a:lnTo>
                <a:lnTo>
                  <a:pt x="642607" y="185953"/>
                </a:lnTo>
                <a:lnTo>
                  <a:pt x="659942" y="170764"/>
                </a:lnTo>
                <a:lnTo>
                  <a:pt x="669277" y="152984"/>
                </a:lnTo>
                <a:lnTo>
                  <a:pt x="670648" y="134213"/>
                </a:lnTo>
                <a:lnTo>
                  <a:pt x="664235" y="116306"/>
                </a:lnTo>
                <a:lnTo>
                  <a:pt x="664133" y="116027"/>
                </a:lnTo>
                <a:lnTo>
                  <a:pt x="651370" y="101981"/>
                </a:lnTo>
                <a:lnTo>
                  <a:pt x="634847" y="94183"/>
                </a:lnTo>
                <a:lnTo>
                  <a:pt x="618223" y="93218"/>
                </a:lnTo>
                <a:lnTo>
                  <a:pt x="616089" y="93218"/>
                </a:lnTo>
                <a:lnTo>
                  <a:pt x="597839" y="99263"/>
                </a:lnTo>
                <a:lnTo>
                  <a:pt x="571842" y="114109"/>
                </a:lnTo>
                <a:lnTo>
                  <a:pt x="569074" y="115595"/>
                </a:lnTo>
                <a:lnTo>
                  <a:pt x="568921" y="115595"/>
                </a:lnTo>
                <a:lnTo>
                  <a:pt x="565556" y="116306"/>
                </a:lnTo>
                <a:lnTo>
                  <a:pt x="562508" y="116027"/>
                </a:lnTo>
                <a:lnTo>
                  <a:pt x="558660" y="115595"/>
                </a:lnTo>
                <a:lnTo>
                  <a:pt x="449160" y="103263"/>
                </a:lnTo>
                <a:lnTo>
                  <a:pt x="401751" y="99809"/>
                </a:lnTo>
                <a:lnTo>
                  <a:pt x="392010" y="99491"/>
                </a:lnTo>
                <a:lnTo>
                  <a:pt x="392010" y="344817"/>
                </a:lnTo>
                <a:lnTo>
                  <a:pt x="392010" y="369684"/>
                </a:lnTo>
                <a:lnTo>
                  <a:pt x="312750" y="353555"/>
                </a:lnTo>
                <a:lnTo>
                  <a:pt x="271424" y="329336"/>
                </a:lnTo>
                <a:lnTo>
                  <a:pt x="236194" y="298564"/>
                </a:lnTo>
                <a:lnTo>
                  <a:pt x="212458" y="264439"/>
                </a:lnTo>
                <a:lnTo>
                  <a:pt x="235229" y="252793"/>
                </a:lnTo>
                <a:lnTo>
                  <a:pt x="265925" y="290741"/>
                </a:lnTo>
                <a:lnTo>
                  <a:pt x="302298" y="318681"/>
                </a:lnTo>
                <a:lnTo>
                  <a:pt x="344322" y="336689"/>
                </a:lnTo>
                <a:lnTo>
                  <a:pt x="392010" y="344817"/>
                </a:lnTo>
                <a:lnTo>
                  <a:pt x="392010" y="99491"/>
                </a:lnTo>
                <a:lnTo>
                  <a:pt x="354406" y="98209"/>
                </a:lnTo>
                <a:lnTo>
                  <a:pt x="307124" y="98361"/>
                </a:lnTo>
                <a:lnTo>
                  <a:pt x="259892" y="100203"/>
                </a:lnTo>
                <a:lnTo>
                  <a:pt x="212712" y="103619"/>
                </a:lnTo>
                <a:lnTo>
                  <a:pt x="165608" y="108534"/>
                </a:lnTo>
                <a:lnTo>
                  <a:pt x="118541" y="114871"/>
                </a:lnTo>
                <a:lnTo>
                  <a:pt x="110998" y="115595"/>
                </a:lnTo>
                <a:lnTo>
                  <a:pt x="103860" y="115227"/>
                </a:lnTo>
                <a:lnTo>
                  <a:pt x="97040" y="113372"/>
                </a:lnTo>
                <a:lnTo>
                  <a:pt x="90449" y="109664"/>
                </a:lnTo>
                <a:lnTo>
                  <a:pt x="71678" y="98691"/>
                </a:lnTo>
                <a:lnTo>
                  <a:pt x="53378" y="93218"/>
                </a:lnTo>
                <a:lnTo>
                  <a:pt x="35140" y="94881"/>
                </a:lnTo>
                <a:lnTo>
                  <a:pt x="18897" y="103085"/>
                </a:lnTo>
                <a:lnTo>
                  <a:pt x="6527" y="117284"/>
                </a:lnTo>
                <a:lnTo>
                  <a:pt x="393" y="135178"/>
                </a:lnTo>
                <a:lnTo>
                  <a:pt x="1384" y="153339"/>
                </a:lnTo>
                <a:lnTo>
                  <a:pt x="9105" y="169875"/>
                </a:lnTo>
                <a:lnTo>
                  <a:pt x="23101" y="182905"/>
                </a:lnTo>
                <a:lnTo>
                  <a:pt x="29489" y="188607"/>
                </a:lnTo>
                <a:lnTo>
                  <a:pt x="29489" y="410743"/>
                </a:lnTo>
                <a:lnTo>
                  <a:pt x="27863" y="419036"/>
                </a:lnTo>
                <a:lnTo>
                  <a:pt x="10820" y="433844"/>
                </a:lnTo>
                <a:lnTo>
                  <a:pt x="1524" y="451281"/>
                </a:lnTo>
                <a:lnTo>
                  <a:pt x="18796" y="502196"/>
                </a:lnTo>
                <a:lnTo>
                  <a:pt x="53606" y="511733"/>
                </a:lnTo>
                <a:lnTo>
                  <a:pt x="71945" y="505968"/>
                </a:lnTo>
                <a:lnTo>
                  <a:pt x="72631" y="505637"/>
                </a:lnTo>
                <a:lnTo>
                  <a:pt x="97586" y="491604"/>
                </a:lnTo>
                <a:lnTo>
                  <a:pt x="101498" y="489686"/>
                </a:lnTo>
                <a:lnTo>
                  <a:pt x="106540" y="488556"/>
                </a:lnTo>
                <a:lnTo>
                  <a:pt x="230949" y="502196"/>
                </a:lnTo>
                <a:lnTo>
                  <a:pt x="281825" y="505637"/>
                </a:lnTo>
                <a:lnTo>
                  <a:pt x="332752" y="506857"/>
                </a:lnTo>
                <a:lnTo>
                  <a:pt x="383616" y="505968"/>
                </a:lnTo>
                <a:lnTo>
                  <a:pt x="432409" y="503224"/>
                </a:lnTo>
                <a:lnTo>
                  <a:pt x="433197" y="503224"/>
                </a:lnTo>
                <a:lnTo>
                  <a:pt x="485114" y="498398"/>
                </a:lnTo>
                <a:lnTo>
                  <a:pt x="535736" y="491972"/>
                </a:lnTo>
                <a:lnTo>
                  <a:pt x="551459" y="490512"/>
                </a:lnTo>
                <a:lnTo>
                  <a:pt x="566305" y="491375"/>
                </a:lnTo>
                <a:lnTo>
                  <a:pt x="580491" y="495350"/>
                </a:lnTo>
                <a:lnTo>
                  <a:pt x="598970" y="505968"/>
                </a:lnTo>
                <a:lnTo>
                  <a:pt x="600557" y="506857"/>
                </a:lnTo>
                <a:lnTo>
                  <a:pt x="607275" y="509485"/>
                </a:lnTo>
                <a:lnTo>
                  <a:pt x="614324" y="511733"/>
                </a:lnTo>
                <a:lnTo>
                  <a:pt x="621461" y="514159"/>
                </a:lnTo>
                <a:lnTo>
                  <a:pt x="662165" y="491972"/>
                </a:lnTo>
                <a:lnTo>
                  <a:pt x="662940" y="490512"/>
                </a:lnTo>
                <a:lnTo>
                  <a:pt x="663905" y="488556"/>
                </a:lnTo>
                <a:lnTo>
                  <a:pt x="669188" y="477799"/>
                </a:lnTo>
                <a:lnTo>
                  <a:pt x="671283" y="461784"/>
                </a:lnTo>
                <a:close/>
              </a:path>
              <a:path w="784860" h="514350">
                <a:moveTo>
                  <a:pt x="784758" y="41630"/>
                </a:moveTo>
                <a:lnTo>
                  <a:pt x="748919" y="1079"/>
                </a:lnTo>
                <a:lnTo>
                  <a:pt x="730326" y="0"/>
                </a:lnTo>
                <a:lnTo>
                  <a:pt x="711568" y="6299"/>
                </a:lnTo>
                <a:lnTo>
                  <a:pt x="686231" y="20688"/>
                </a:lnTo>
                <a:lnTo>
                  <a:pt x="682523" y="22580"/>
                </a:lnTo>
                <a:lnTo>
                  <a:pt x="678218" y="23647"/>
                </a:lnTo>
                <a:lnTo>
                  <a:pt x="676922" y="23647"/>
                </a:lnTo>
                <a:lnTo>
                  <a:pt x="514591" y="7823"/>
                </a:lnTo>
                <a:lnTo>
                  <a:pt x="474205" y="5626"/>
                </a:lnTo>
                <a:lnTo>
                  <a:pt x="433793" y="5308"/>
                </a:lnTo>
                <a:lnTo>
                  <a:pt x="393395" y="6654"/>
                </a:lnTo>
                <a:lnTo>
                  <a:pt x="353047" y="9448"/>
                </a:lnTo>
                <a:lnTo>
                  <a:pt x="218554" y="23647"/>
                </a:lnTo>
                <a:lnTo>
                  <a:pt x="213321" y="22301"/>
                </a:lnTo>
                <a:lnTo>
                  <a:pt x="209130" y="20294"/>
                </a:lnTo>
                <a:lnTo>
                  <a:pt x="181406" y="5054"/>
                </a:lnTo>
                <a:lnTo>
                  <a:pt x="165214" y="457"/>
                </a:lnTo>
                <a:lnTo>
                  <a:pt x="121793" y="19837"/>
                </a:lnTo>
                <a:lnTo>
                  <a:pt x="112128" y="51257"/>
                </a:lnTo>
                <a:lnTo>
                  <a:pt x="115582" y="67233"/>
                </a:lnTo>
                <a:lnTo>
                  <a:pt x="115671" y="67373"/>
                </a:lnTo>
                <a:lnTo>
                  <a:pt x="124548" y="81165"/>
                </a:lnTo>
                <a:lnTo>
                  <a:pt x="126923" y="83629"/>
                </a:lnTo>
                <a:lnTo>
                  <a:pt x="131597" y="85547"/>
                </a:lnTo>
                <a:lnTo>
                  <a:pt x="277799" y="73088"/>
                </a:lnTo>
                <a:lnTo>
                  <a:pt x="325361" y="71297"/>
                </a:lnTo>
                <a:lnTo>
                  <a:pt x="372846" y="71691"/>
                </a:lnTo>
                <a:lnTo>
                  <a:pt x="420255" y="73926"/>
                </a:lnTo>
                <a:lnTo>
                  <a:pt x="467588" y="77698"/>
                </a:lnTo>
                <a:lnTo>
                  <a:pt x="514883" y="82689"/>
                </a:lnTo>
                <a:lnTo>
                  <a:pt x="533476" y="85039"/>
                </a:lnTo>
                <a:lnTo>
                  <a:pt x="551840" y="86093"/>
                </a:lnTo>
                <a:lnTo>
                  <a:pt x="569366" y="83629"/>
                </a:lnTo>
                <a:lnTo>
                  <a:pt x="569950" y="83629"/>
                </a:lnTo>
                <a:lnTo>
                  <a:pt x="588797" y="74980"/>
                </a:lnTo>
                <a:lnTo>
                  <a:pt x="598678" y="71297"/>
                </a:lnTo>
                <a:lnTo>
                  <a:pt x="613968" y="65608"/>
                </a:lnTo>
                <a:lnTo>
                  <a:pt x="640334" y="67373"/>
                </a:lnTo>
                <a:lnTo>
                  <a:pt x="664819" y="78790"/>
                </a:lnTo>
                <a:lnTo>
                  <a:pt x="684428" y="98412"/>
                </a:lnTo>
                <a:lnTo>
                  <a:pt x="695655" y="123342"/>
                </a:lnTo>
                <a:lnTo>
                  <a:pt x="696925" y="150202"/>
                </a:lnTo>
                <a:lnTo>
                  <a:pt x="688098" y="176745"/>
                </a:lnTo>
                <a:lnTo>
                  <a:pt x="668997" y="200710"/>
                </a:lnTo>
                <a:lnTo>
                  <a:pt x="667753" y="209753"/>
                </a:lnTo>
                <a:lnTo>
                  <a:pt x="667854" y="396354"/>
                </a:lnTo>
                <a:lnTo>
                  <a:pt x="668324" y="395782"/>
                </a:lnTo>
                <a:lnTo>
                  <a:pt x="669277" y="394436"/>
                </a:lnTo>
                <a:lnTo>
                  <a:pt x="676706" y="397116"/>
                </a:lnTo>
                <a:lnTo>
                  <a:pt x="684326" y="399313"/>
                </a:lnTo>
                <a:lnTo>
                  <a:pt x="691476" y="402539"/>
                </a:lnTo>
                <a:lnTo>
                  <a:pt x="710234" y="413207"/>
                </a:lnTo>
                <a:lnTo>
                  <a:pt x="728738" y="419201"/>
                </a:lnTo>
                <a:lnTo>
                  <a:pt x="776338" y="395782"/>
                </a:lnTo>
                <a:lnTo>
                  <a:pt x="782637" y="377939"/>
                </a:lnTo>
                <a:lnTo>
                  <a:pt x="781278" y="359435"/>
                </a:lnTo>
                <a:lnTo>
                  <a:pt x="772121" y="341795"/>
                </a:lnTo>
                <a:lnTo>
                  <a:pt x="755002" y="326529"/>
                </a:lnTo>
                <a:lnTo>
                  <a:pt x="753579" y="316623"/>
                </a:lnTo>
                <a:lnTo>
                  <a:pt x="753579" y="96888"/>
                </a:lnTo>
                <a:lnTo>
                  <a:pt x="760907" y="90030"/>
                </a:lnTo>
                <a:lnTo>
                  <a:pt x="775614" y="76822"/>
                </a:lnTo>
                <a:lnTo>
                  <a:pt x="781024" y="65608"/>
                </a:lnTo>
                <a:lnTo>
                  <a:pt x="783704" y="60058"/>
                </a:lnTo>
                <a:lnTo>
                  <a:pt x="784758" y="4163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1092" y="4450171"/>
            <a:ext cx="902969" cy="3175"/>
          </a:xfrm>
          <a:custGeom>
            <a:avLst/>
            <a:gdLst/>
            <a:ahLst/>
            <a:cxnLst/>
            <a:rect l="l" t="t" r="r" b="b"/>
            <a:pathLst>
              <a:path w="902970" h="3175">
                <a:moveTo>
                  <a:pt x="902573" y="2682"/>
                </a:moveTo>
                <a:lnTo>
                  <a:pt x="0" y="1341"/>
                </a:lnTo>
                <a:lnTo>
                  <a:pt x="0" y="0"/>
                </a:lnTo>
                <a:lnTo>
                  <a:pt x="902573" y="1341"/>
                </a:lnTo>
                <a:lnTo>
                  <a:pt x="902573" y="2682"/>
                </a:lnTo>
                <a:close/>
              </a:path>
              <a:path w="902970" h="3175">
                <a:moveTo>
                  <a:pt x="902573" y="1341"/>
                </a:moveTo>
                <a:lnTo>
                  <a:pt x="0" y="0"/>
                </a:lnTo>
                <a:lnTo>
                  <a:pt x="902573" y="0"/>
                </a:lnTo>
                <a:lnTo>
                  <a:pt x="902573" y="1341"/>
                </a:lnTo>
                <a:close/>
              </a:path>
              <a:path w="902970" h="3175">
                <a:moveTo>
                  <a:pt x="902573" y="2682"/>
                </a:moveTo>
                <a:lnTo>
                  <a:pt x="0" y="2682"/>
                </a:lnTo>
                <a:lnTo>
                  <a:pt x="0" y="1341"/>
                </a:lnTo>
                <a:lnTo>
                  <a:pt x="902573" y="268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08463" y="8917179"/>
            <a:ext cx="737235" cy="554990"/>
            <a:chOff x="3913144" y="3621673"/>
            <a:chExt cx="737235" cy="554990"/>
          </a:xfrm>
        </p:grpSpPr>
        <p:sp>
          <p:nvSpPr>
            <p:cNvPr id="5" name="object 5"/>
            <p:cNvSpPr/>
            <p:nvPr/>
          </p:nvSpPr>
          <p:spPr>
            <a:xfrm>
              <a:off x="3913136" y="3621683"/>
              <a:ext cx="737235" cy="382270"/>
            </a:xfrm>
            <a:custGeom>
              <a:avLst/>
              <a:gdLst/>
              <a:ahLst/>
              <a:cxnLst/>
              <a:rect l="l" t="t" r="r" b="b"/>
              <a:pathLst>
                <a:path w="737235" h="382270">
                  <a:moveTo>
                    <a:pt x="612127" y="323938"/>
                  </a:moveTo>
                  <a:lnTo>
                    <a:pt x="599414" y="285584"/>
                  </a:lnTo>
                  <a:lnTo>
                    <a:pt x="544969" y="234645"/>
                  </a:lnTo>
                  <a:lnTo>
                    <a:pt x="479882" y="198259"/>
                  </a:lnTo>
                  <a:lnTo>
                    <a:pt x="439483" y="185699"/>
                  </a:lnTo>
                  <a:lnTo>
                    <a:pt x="398602" y="179412"/>
                  </a:lnTo>
                  <a:lnTo>
                    <a:pt x="356527" y="179412"/>
                  </a:lnTo>
                  <a:lnTo>
                    <a:pt x="315379" y="185305"/>
                  </a:lnTo>
                  <a:lnTo>
                    <a:pt x="264998" y="201536"/>
                  </a:lnTo>
                  <a:lnTo>
                    <a:pt x="220141" y="226441"/>
                  </a:lnTo>
                  <a:lnTo>
                    <a:pt x="179997" y="258610"/>
                  </a:lnTo>
                  <a:lnTo>
                    <a:pt x="143738" y="296646"/>
                  </a:lnTo>
                  <a:lnTo>
                    <a:pt x="133667" y="339026"/>
                  </a:lnTo>
                  <a:lnTo>
                    <a:pt x="142532" y="359702"/>
                  </a:lnTo>
                  <a:lnTo>
                    <a:pt x="159385" y="375043"/>
                  </a:lnTo>
                  <a:lnTo>
                    <a:pt x="176796" y="381609"/>
                  </a:lnTo>
                  <a:lnTo>
                    <a:pt x="194195" y="382104"/>
                  </a:lnTo>
                  <a:lnTo>
                    <a:pt x="210985" y="376605"/>
                  </a:lnTo>
                  <a:lnTo>
                    <a:pt x="226529" y="365226"/>
                  </a:lnTo>
                  <a:lnTo>
                    <a:pt x="268617" y="325018"/>
                  </a:lnTo>
                  <a:lnTo>
                    <a:pt x="311569" y="299554"/>
                  </a:lnTo>
                  <a:lnTo>
                    <a:pt x="358241" y="287629"/>
                  </a:lnTo>
                  <a:lnTo>
                    <a:pt x="405942" y="289102"/>
                  </a:lnTo>
                  <a:lnTo>
                    <a:pt x="451929" y="303872"/>
                  </a:lnTo>
                  <a:lnTo>
                    <a:pt x="493496" y="331787"/>
                  </a:lnTo>
                  <a:lnTo>
                    <a:pt x="525691" y="361594"/>
                  </a:lnTo>
                  <a:lnTo>
                    <a:pt x="538670" y="369722"/>
                  </a:lnTo>
                  <a:lnTo>
                    <a:pt x="552361" y="373532"/>
                  </a:lnTo>
                  <a:lnTo>
                    <a:pt x="566547" y="373100"/>
                  </a:lnTo>
                  <a:lnTo>
                    <a:pt x="581037" y="368452"/>
                  </a:lnTo>
                  <a:lnTo>
                    <a:pt x="594360" y="360146"/>
                  </a:lnTo>
                  <a:lnTo>
                    <a:pt x="603948" y="349529"/>
                  </a:lnTo>
                  <a:lnTo>
                    <a:pt x="609854" y="337172"/>
                  </a:lnTo>
                  <a:lnTo>
                    <a:pt x="612127" y="323938"/>
                  </a:lnTo>
                  <a:close/>
                </a:path>
                <a:path w="737235" h="382270">
                  <a:moveTo>
                    <a:pt x="736815" y="184759"/>
                  </a:moveTo>
                  <a:lnTo>
                    <a:pt x="695833" y="127609"/>
                  </a:lnTo>
                  <a:lnTo>
                    <a:pt x="660565" y="97929"/>
                  </a:lnTo>
                  <a:lnTo>
                    <a:pt x="636778" y="80391"/>
                  </a:lnTo>
                  <a:lnTo>
                    <a:pt x="561327" y="39001"/>
                  </a:lnTo>
                  <a:lnTo>
                    <a:pt x="517283" y="22237"/>
                  </a:lnTo>
                  <a:lnTo>
                    <a:pt x="472224" y="10147"/>
                  </a:lnTo>
                  <a:lnTo>
                    <a:pt x="426161" y="2730"/>
                  </a:lnTo>
                  <a:lnTo>
                    <a:pt x="379082" y="0"/>
                  </a:lnTo>
                  <a:lnTo>
                    <a:pt x="331012" y="1930"/>
                  </a:lnTo>
                  <a:lnTo>
                    <a:pt x="284200" y="8483"/>
                  </a:lnTo>
                  <a:lnTo>
                    <a:pt x="238760" y="19646"/>
                  </a:lnTo>
                  <a:lnTo>
                    <a:pt x="194678" y="35369"/>
                  </a:lnTo>
                  <a:lnTo>
                    <a:pt x="151942" y="55575"/>
                  </a:lnTo>
                  <a:lnTo>
                    <a:pt x="116941" y="76492"/>
                  </a:lnTo>
                  <a:lnTo>
                    <a:pt x="84201" y="100279"/>
                  </a:lnTo>
                  <a:lnTo>
                    <a:pt x="53365" y="126542"/>
                  </a:lnTo>
                  <a:lnTo>
                    <a:pt x="24104" y="154914"/>
                  </a:lnTo>
                  <a:lnTo>
                    <a:pt x="0" y="192252"/>
                  </a:lnTo>
                  <a:lnTo>
                    <a:pt x="393" y="207403"/>
                  </a:lnTo>
                  <a:lnTo>
                    <a:pt x="1155" y="209105"/>
                  </a:lnTo>
                  <a:lnTo>
                    <a:pt x="13525" y="233108"/>
                  </a:lnTo>
                  <a:lnTo>
                    <a:pt x="35636" y="246595"/>
                  </a:lnTo>
                  <a:lnTo>
                    <a:pt x="61976" y="246938"/>
                  </a:lnTo>
                  <a:lnTo>
                    <a:pt x="86995" y="231482"/>
                  </a:lnTo>
                  <a:lnTo>
                    <a:pt x="110401" y="208076"/>
                  </a:lnTo>
                  <a:lnTo>
                    <a:pt x="147840" y="174929"/>
                  </a:lnTo>
                  <a:lnTo>
                    <a:pt x="188150" y="147561"/>
                  </a:lnTo>
                  <a:lnTo>
                    <a:pt x="231381" y="126072"/>
                  </a:lnTo>
                  <a:lnTo>
                    <a:pt x="277406" y="110591"/>
                  </a:lnTo>
                  <a:lnTo>
                    <a:pt x="326618" y="101092"/>
                  </a:lnTo>
                  <a:lnTo>
                    <a:pt x="375894" y="97929"/>
                  </a:lnTo>
                  <a:lnTo>
                    <a:pt x="423849" y="101092"/>
                  </a:lnTo>
                  <a:lnTo>
                    <a:pt x="470712" y="110591"/>
                  </a:lnTo>
                  <a:lnTo>
                    <a:pt x="516229" y="126339"/>
                  </a:lnTo>
                  <a:lnTo>
                    <a:pt x="560463" y="148336"/>
                  </a:lnTo>
                  <a:lnTo>
                    <a:pt x="607656" y="181406"/>
                  </a:lnTo>
                  <a:lnTo>
                    <a:pt x="649706" y="220446"/>
                  </a:lnTo>
                  <a:lnTo>
                    <a:pt x="671410" y="235102"/>
                  </a:lnTo>
                  <a:lnTo>
                    <a:pt x="687832" y="238239"/>
                  </a:lnTo>
                  <a:lnTo>
                    <a:pt x="703681" y="235737"/>
                  </a:lnTo>
                  <a:lnTo>
                    <a:pt x="717765" y="228142"/>
                  </a:lnTo>
                  <a:lnTo>
                    <a:pt x="728865" y="216052"/>
                  </a:lnTo>
                  <a:lnTo>
                    <a:pt x="735609" y="200787"/>
                  </a:lnTo>
                  <a:lnTo>
                    <a:pt x="735647" y="200291"/>
                  </a:lnTo>
                  <a:lnTo>
                    <a:pt x="736815" y="18475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7324" y="4004035"/>
              <a:ext cx="172165" cy="17221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-105877" y="1302519"/>
            <a:ext cx="6346825" cy="19050"/>
          </a:xfrm>
          <a:custGeom>
            <a:avLst/>
            <a:gdLst/>
            <a:ahLst/>
            <a:cxnLst/>
            <a:rect l="l" t="t" r="r" b="b"/>
            <a:pathLst>
              <a:path w="6346825" h="19050">
                <a:moveTo>
                  <a:pt x="6346264" y="18754"/>
                </a:moveTo>
                <a:lnTo>
                  <a:pt x="0" y="18754"/>
                </a:lnTo>
                <a:lnTo>
                  <a:pt x="0" y="0"/>
                </a:lnTo>
                <a:lnTo>
                  <a:pt x="6346264" y="0"/>
                </a:lnTo>
                <a:lnTo>
                  <a:pt x="6346264" y="18754"/>
                </a:lnTo>
                <a:close/>
              </a:path>
            </a:pathLst>
          </a:custGeom>
          <a:solidFill>
            <a:srgbClr val="E4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46613" y="8822507"/>
            <a:ext cx="327025" cy="592455"/>
            <a:chOff x="5795863" y="3577619"/>
            <a:chExt cx="327025" cy="592455"/>
          </a:xfrm>
        </p:grpSpPr>
        <p:sp>
          <p:nvSpPr>
            <p:cNvPr id="9" name="object 9"/>
            <p:cNvSpPr/>
            <p:nvPr/>
          </p:nvSpPr>
          <p:spPr>
            <a:xfrm>
              <a:off x="5795863" y="3577619"/>
              <a:ext cx="327025" cy="592455"/>
            </a:xfrm>
            <a:custGeom>
              <a:avLst/>
              <a:gdLst/>
              <a:ahLst/>
              <a:cxnLst/>
              <a:rect l="l" t="t" r="r" b="b"/>
              <a:pathLst>
                <a:path w="327025" h="592454">
                  <a:moveTo>
                    <a:pt x="284987" y="592256"/>
                  </a:moveTo>
                  <a:lnTo>
                    <a:pt x="42092" y="592256"/>
                  </a:lnTo>
                  <a:lnTo>
                    <a:pt x="24830" y="589223"/>
                  </a:lnTo>
                  <a:lnTo>
                    <a:pt x="11548" y="580743"/>
                  </a:lnTo>
                  <a:lnTo>
                    <a:pt x="3015" y="567542"/>
                  </a:lnTo>
                  <a:lnTo>
                    <a:pt x="0" y="550346"/>
                  </a:lnTo>
                  <a:lnTo>
                    <a:pt x="0" y="42092"/>
                  </a:lnTo>
                  <a:lnTo>
                    <a:pt x="1838" y="27384"/>
                  </a:lnTo>
                  <a:lnTo>
                    <a:pt x="7711" y="15937"/>
                  </a:lnTo>
                  <a:lnTo>
                    <a:pt x="18156" y="7044"/>
                  </a:lnTo>
                  <a:lnTo>
                    <a:pt x="33710" y="0"/>
                  </a:lnTo>
                  <a:lnTo>
                    <a:pt x="292882" y="0"/>
                  </a:lnTo>
                  <a:lnTo>
                    <a:pt x="295747" y="944"/>
                  </a:lnTo>
                  <a:lnTo>
                    <a:pt x="308280" y="6497"/>
                  </a:lnTo>
                  <a:lnTo>
                    <a:pt x="317879" y="15102"/>
                  </a:lnTo>
                  <a:lnTo>
                    <a:pt x="319739" y="18379"/>
                  </a:lnTo>
                  <a:lnTo>
                    <a:pt x="43433" y="18379"/>
                  </a:lnTo>
                  <a:lnTo>
                    <a:pt x="32228" y="19879"/>
                  </a:lnTo>
                  <a:lnTo>
                    <a:pt x="24437" y="24448"/>
                  </a:lnTo>
                  <a:lnTo>
                    <a:pt x="19868" y="32254"/>
                  </a:lnTo>
                  <a:lnTo>
                    <a:pt x="18428" y="43068"/>
                  </a:lnTo>
                  <a:lnTo>
                    <a:pt x="18379" y="487679"/>
                  </a:lnTo>
                  <a:lnTo>
                    <a:pt x="326501" y="487679"/>
                  </a:lnTo>
                  <a:lnTo>
                    <a:pt x="326501" y="518556"/>
                  </a:lnTo>
                  <a:lnTo>
                    <a:pt x="154106" y="518556"/>
                  </a:lnTo>
                  <a:lnTo>
                    <a:pt x="146303" y="526450"/>
                  </a:lnTo>
                  <a:lnTo>
                    <a:pt x="146395" y="535685"/>
                  </a:lnTo>
                  <a:lnTo>
                    <a:pt x="146579" y="545012"/>
                  </a:lnTo>
                  <a:lnTo>
                    <a:pt x="153832" y="552175"/>
                  </a:lnTo>
                  <a:lnTo>
                    <a:pt x="172303" y="552541"/>
                  </a:lnTo>
                  <a:lnTo>
                    <a:pt x="325861" y="552541"/>
                  </a:lnTo>
                  <a:lnTo>
                    <a:pt x="323401" y="567542"/>
                  </a:lnTo>
                  <a:lnTo>
                    <a:pt x="323362" y="567781"/>
                  </a:lnTo>
                  <a:lnTo>
                    <a:pt x="316924" y="578600"/>
                  </a:lnTo>
                  <a:lnTo>
                    <a:pt x="308278" y="586237"/>
                  </a:lnTo>
                  <a:lnTo>
                    <a:pt x="297580" y="590764"/>
                  </a:lnTo>
                  <a:lnTo>
                    <a:pt x="284987" y="592256"/>
                  </a:lnTo>
                  <a:close/>
                </a:path>
                <a:path w="327025" h="592454">
                  <a:moveTo>
                    <a:pt x="326501" y="487679"/>
                  </a:moveTo>
                  <a:lnTo>
                    <a:pt x="308305" y="487679"/>
                  </a:lnTo>
                  <a:lnTo>
                    <a:pt x="308305" y="43068"/>
                  </a:lnTo>
                  <a:lnTo>
                    <a:pt x="306808" y="32254"/>
                  </a:lnTo>
                  <a:lnTo>
                    <a:pt x="303954" y="27384"/>
                  </a:lnTo>
                  <a:lnTo>
                    <a:pt x="302200" y="24448"/>
                  </a:lnTo>
                  <a:lnTo>
                    <a:pt x="294417" y="19879"/>
                  </a:lnTo>
                  <a:lnTo>
                    <a:pt x="283372" y="18379"/>
                  </a:lnTo>
                  <a:lnTo>
                    <a:pt x="319739" y="18379"/>
                  </a:lnTo>
                  <a:lnTo>
                    <a:pt x="324100" y="26062"/>
                  </a:lnTo>
                  <a:lnTo>
                    <a:pt x="326501" y="38679"/>
                  </a:lnTo>
                  <a:lnTo>
                    <a:pt x="326501" y="487679"/>
                  </a:lnTo>
                  <a:close/>
                </a:path>
                <a:path w="327025" h="592454">
                  <a:moveTo>
                    <a:pt x="325861" y="552541"/>
                  </a:moveTo>
                  <a:lnTo>
                    <a:pt x="172303" y="552541"/>
                  </a:lnTo>
                  <a:lnTo>
                    <a:pt x="180014" y="545012"/>
                  </a:lnTo>
                  <a:lnTo>
                    <a:pt x="180105" y="535685"/>
                  </a:lnTo>
                  <a:lnTo>
                    <a:pt x="180196" y="526450"/>
                  </a:lnTo>
                  <a:lnTo>
                    <a:pt x="172394" y="518556"/>
                  </a:lnTo>
                  <a:lnTo>
                    <a:pt x="326501" y="518556"/>
                  </a:lnTo>
                  <a:lnTo>
                    <a:pt x="326501" y="548639"/>
                  </a:lnTo>
                  <a:lnTo>
                    <a:pt x="325921" y="552175"/>
                  </a:lnTo>
                  <a:lnTo>
                    <a:pt x="325861" y="55254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0079" y="3755745"/>
              <a:ext cx="157965" cy="158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08060" y="3626387"/>
              <a:ext cx="102235" cy="18415"/>
            </a:xfrm>
            <a:custGeom>
              <a:avLst/>
              <a:gdLst/>
              <a:ahLst/>
              <a:cxnLst/>
              <a:rect l="l" t="t" r="r" b="b"/>
              <a:pathLst>
                <a:path w="102235" h="18414">
                  <a:moveTo>
                    <a:pt x="98182" y="18379"/>
                  </a:moveTo>
                  <a:lnTo>
                    <a:pt x="3901" y="18379"/>
                  </a:lnTo>
                  <a:lnTo>
                    <a:pt x="0" y="15057"/>
                  </a:lnTo>
                  <a:lnTo>
                    <a:pt x="0" y="9235"/>
                  </a:lnTo>
                  <a:lnTo>
                    <a:pt x="3901" y="0"/>
                  </a:lnTo>
                  <a:lnTo>
                    <a:pt x="91257" y="0"/>
                  </a:lnTo>
                  <a:lnTo>
                    <a:pt x="102107" y="3444"/>
                  </a:lnTo>
                  <a:lnTo>
                    <a:pt x="98182" y="1837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388076" y="4450201"/>
            <a:ext cx="934719" cy="3175"/>
          </a:xfrm>
          <a:custGeom>
            <a:avLst/>
            <a:gdLst/>
            <a:ahLst/>
            <a:cxnLst/>
            <a:rect l="l" t="t" r="r" b="b"/>
            <a:pathLst>
              <a:path w="934720" h="3175">
                <a:moveTo>
                  <a:pt x="934120" y="2651"/>
                </a:moveTo>
                <a:lnTo>
                  <a:pt x="0" y="1341"/>
                </a:lnTo>
                <a:lnTo>
                  <a:pt x="0" y="0"/>
                </a:lnTo>
                <a:lnTo>
                  <a:pt x="934120" y="1341"/>
                </a:lnTo>
                <a:lnTo>
                  <a:pt x="934120" y="2651"/>
                </a:lnTo>
                <a:close/>
              </a:path>
              <a:path w="934720" h="3175">
                <a:moveTo>
                  <a:pt x="934120" y="1341"/>
                </a:moveTo>
                <a:lnTo>
                  <a:pt x="0" y="0"/>
                </a:lnTo>
                <a:lnTo>
                  <a:pt x="934120" y="0"/>
                </a:lnTo>
                <a:lnTo>
                  <a:pt x="934120" y="1341"/>
                </a:lnTo>
                <a:close/>
              </a:path>
              <a:path w="934720" h="3175">
                <a:moveTo>
                  <a:pt x="934120" y="2651"/>
                </a:moveTo>
                <a:lnTo>
                  <a:pt x="0" y="2651"/>
                </a:lnTo>
                <a:lnTo>
                  <a:pt x="0" y="1341"/>
                </a:lnTo>
                <a:lnTo>
                  <a:pt x="934120" y="265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03511" y="4450201"/>
            <a:ext cx="1022985" cy="3175"/>
          </a:xfrm>
          <a:custGeom>
            <a:avLst/>
            <a:gdLst/>
            <a:ahLst/>
            <a:cxnLst/>
            <a:rect l="l" t="t" r="r" b="b"/>
            <a:pathLst>
              <a:path w="1022984" h="3175">
                <a:moveTo>
                  <a:pt x="1022695" y="2651"/>
                </a:moveTo>
                <a:lnTo>
                  <a:pt x="0" y="1341"/>
                </a:lnTo>
                <a:lnTo>
                  <a:pt x="0" y="0"/>
                </a:lnTo>
                <a:lnTo>
                  <a:pt x="1022695" y="1341"/>
                </a:lnTo>
                <a:lnTo>
                  <a:pt x="1022695" y="2651"/>
                </a:lnTo>
                <a:close/>
              </a:path>
              <a:path w="1022984" h="3175">
                <a:moveTo>
                  <a:pt x="1022695" y="1341"/>
                </a:moveTo>
                <a:lnTo>
                  <a:pt x="0" y="0"/>
                </a:lnTo>
                <a:lnTo>
                  <a:pt x="1022695" y="0"/>
                </a:lnTo>
                <a:lnTo>
                  <a:pt x="1022695" y="1341"/>
                </a:lnTo>
                <a:close/>
              </a:path>
              <a:path w="1022984" h="3175">
                <a:moveTo>
                  <a:pt x="1022695" y="2651"/>
                </a:moveTo>
                <a:lnTo>
                  <a:pt x="0" y="2651"/>
                </a:lnTo>
                <a:lnTo>
                  <a:pt x="0" y="1341"/>
                </a:lnTo>
                <a:lnTo>
                  <a:pt x="1022695" y="265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4686" y="9118735"/>
            <a:ext cx="79375" cy="462915"/>
          </a:xfrm>
          <a:custGeom>
            <a:avLst/>
            <a:gdLst/>
            <a:ahLst/>
            <a:cxnLst/>
            <a:rect l="l" t="t" r="r" b="b"/>
            <a:pathLst>
              <a:path w="79375" h="462914">
                <a:moveTo>
                  <a:pt x="35361" y="462898"/>
                </a:moveTo>
                <a:lnTo>
                  <a:pt x="18459" y="456921"/>
                </a:lnTo>
                <a:lnTo>
                  <a:pt x="5844" y="444013"/>
                </a:lnTo>
                <a:lnTo>
                  <a:pt x="42" y="425775"/>
                </a:lnTo>
                <a:lnTo>
                  <a:pt x="0" y="42306"/>
                </a:lnTo>
                <a:lnTo>
                  <a:pt x="3012" y="24993"/>
                </a:lnTo>
                <a:lnTo>
                  <a:pt x="11651" y="11311"/>
                </a:lnTo>
                <a:lnTo>
                  <a:pt x="24879" y="2665"/>
                </a:lnTo>
                <a:lnTo>
                  <a:pt x="41739" y="0"/>
                </a:lnTo>
                <a:lnTo>
                  <a:pt x="55154" y="3020"/>
                </a:lnTo>
                <a:lnTo>
                  <a:pt x="66511" y="10424"/>
                </a:lnTo>
                <a:lnTo>
                  <a:pt x="74725" y="21234"/>
                </a:lnTo>
                <a:lnTo>
                  <a:pt x="78711" y="34472"/>
                </a:lnTo>
                <a:lnTo>
                  <a:pt x="79168" y="42306"/>
                </a:lnTo>
                <a:lnTo>
                  <a:pt x="79076" y="419770"/>
                </a:lnTo>
                <a:lnTo>
                  <a:pt x="54022" y="460339"/>
                </a:lnTo>
                <a:lnTo>
                  <a:pt x="35361" y="462898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8154" y="9118736"/>
            <a:ext cx="600201" cy="462915"/>
          </a:xfrm>
          <a:custGeom>
            <a:avLst/>
            <a:gdLst/>
            <a:ahLst/>
            <a:cxnLst/>
            <a:rect l="l" t="t" r="r" b="b"/>
            <a:pathLst>
              <a:path w="448309" h="462914">
                <a:moveTo>
                  <a:pt x="79438" y="378625"/>
                </a:moveTo>
                <a:lnTo>
                  <a:pt x="79082" y="326682"/>
                </a:lnTo>
                <a:lnTo>
                  <a:pt x="79248" y="80403"/>
                </a:lnTo>
                <a:lnTo>
                  <a:pt x="78079" y="69964"/>
                </a:lnTo>
                <a:lnTo>
                  <a:pt x="74485" y="60883"/>
                </a:lnTo>
                <a:lnTo>
                  <a:pt x="68364" y="53454"/>
                </a:lnTo>
                <a:lnTo>
                  <a:pt x="59626" y="48006"/>
                </a:lnTo>
                <a:lnTo>
                  <a:pt x="39471" y="43688"/>
                </a:lnTo>
                <a:lnTo>
                  <a:pt x="20002" y="47828"/>
                </a:lnTo>
                <a:lnTo>
                  <a:pt x="5422" y="61061"/>
                </a:lnTo>
                <a:lnTo>
                  <a:pt x="0" y="83997"/>
                </a:lnTo>
                <a:lnTo>
                  <a:pt x="190" y="182638"/>
                </a:lnTo>
                <a:lnTo>
                  <a:pt x="190" y="382244"/>
                </a:lnTo>
                <a:lnTo>
                  <a:pt x="39484" y="419239"/>
                </a:lnTo>
                <a:lnTo>
                  <a:pt x="59093" y="415213"/>
                </a:lnTo>
                <a:lnTo>
                  <a:pt x="73825" y="401955"/>
                </a:lnTo>
                <a:lnTo>
                  <a:pt x="79438" y="378625"/>
                </a:lnTo>
                <a:close/>
              </a:path>
              <a:path w="448309" h="462914">
                <a:moveTo>
                  <a:pt x="176885" y="420255"/>
                </a:moveTo>
                <a:lnTo>
                  <a:pt x="176784" y="37249"/>
                </a:lnTo>
                <a:lnTo>
                  <a:pt x="151752" y="2743"/>
                </a:lnTo>
                <a:lnTo>
                  <a:pt x="136677" y="0"/>
                </a:lnTo>
                <a:lnTo>
                  <a:pt x="121183" y="3187"/>
                </a:lnTo>
                <a:lnTo>
                  <a:pt x="108889" y="11836"/>
                </a:lnTo>
                <a:lnTo>
                  <a:pt x="100774" y="24942"/>
                </a:lnTo>
                <a:lnTo>
                  <a:pt x="97815" y="41541"/>
                </a:lnTo>
                <a:lnTo>
                  <a:pt x="97904" y="335673"/>
                </a:lnTo>
                <a:lnTo>
                  <a:pt x="98120" y="425284"/>
                </a:lnTo>
                <a:lnTo>
                  <a:pt x="103022" y="443331"/>
                </a:lnTo>
                <a:lnTo>
                  <a:pt x="115138" y="456387"/>
                </a:lnTo>
                <a:lnTo>
                  <a:pt x="131876" y="462762"/>
                </a:lnTo>
                <a:lnTo>
                  <a:pt x="150609" y="460819"/>
                </a:lnTo>
                <a:lnTo>
                  <a:pt x="161696" y="454774"/>
                </a:lnTo>
                <a:lnTo>
                  <a:pt x="169951" y="445757"/>
                </a:lnTo>
                <a:lnTo>
                  <a:pt x="175107" y="434124"/>
                </a:lnTo>
                <a:lnTo>
                  <a:pt x="176885" y="420255"/>
                </a:lnTo>
                <a:close/>
              </a:path>
              <a:path w="448309" h="462914">
                <a:moveTo>
                  <a:pt x="447789" y="168402"/>
                </a:moveTo>
                <a:lnTo>
                  <a:pt x="195656" y="168402"/>
                </a:lnTo>
                <a:lnTo>
                  <a:pt x="195656" y="294982"/>
                </a:lnTo>
                <a:lnTo>
                  <a:pt x="447789" y="294982"/>
                </a:lnTo>
                <a:lnTo>
                  <a:pt x="447789" y="1684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1198" y="9142645"/>
            <a:ext cx="218413" cy="382025"/>
          </a:xfrm>
          <a:custGeom>
            <a:avLst/>
            <a:gdLst/>
            <a:ahLst/>
            <a:cxnLst/>
            <a:rect l="l" t="t" r="r" b="b"/>
            <a:pathLst>
              <a:path w="142875" h="375920">
                <a:moveTo>
                  <a:pt x="79565" y="335127"/>
                </a:moveTo>
                <a:lnTo>
                  <a:pt x="79438" y="38531"/>
                </a:lnTo>
                <a:lnTo>
                  <a:pt x="55968" y="2654"/>
                </a:lnTo>
                <a:lnTo>
                  <a:pt x="44272" y="0"/>
                </a:lnTo>
                <a:lnTo>
                  <a:pt x="32308" y="736"/>
                </a:lnTo>
                <a:lnTo>
                  <a:pt x="977" y="28054"/>
                </a:lnTo>
                <a:lnTo>
                  <a:pt x="0" y="38531"/>
                </a:lnTo>
                <a:lnTo>
                  <a:pt x="12" y="339039"/>
                </a:lnTo>
                <a:lnTo>
                  <a:pt x="20218" y="371805"/>
                </a:lnTo>
                <a:lnTo>
                  <a:pt x="40513" y="375856"/>
                </a:lnTo>
                <a:lnTo>
                  <a:pt x="59842" y="371576"/>
                </a:lnTo>
                <a:lnTo>
                  <a:pt x="74206" y="358228"/>
                </a:lnTo>
                <a:lnTo>
                  <a:pt x="79565" y="335127"/>
                </a:lnTo>
                <a:close/>
              </a:path>
              <a:path w="142875" h="375920">
                <a:moveTo>
                  <a:pt x="142773" y="160147"/>
                </a:moveTo>
                <a:lnTo>
                  <a:pt x="142595" y="131191"/>
                </a:lnTo>
                <a:lnTo>
                  <a:pt x="131749" y="124917"/>
                </a:lnTo>
                <a:lnTo>
                  <a:pt x="127368" y="124726"/>
                </a:lnTo>
                <a:lnTo>
                  <a:pt x="97942" y="124726"/>
                </a:lnTo>
                <a:lnTo>
                  <a:pt x="97942" y="251675"/>
                </a:lnTo>
                <a:lnTo>
                  <a:pt x="124561" y="251675"/>
                </a:lnTo>
                <a:lnTo>
                  <a:pt x="137744" y="251218"/>
                </a:lnTo>
                <a:lnTo>
                  <a:pt x="142595" y="237959"/>
                </a:lnTo>
                <a:lnTo>
                  <a:pt x="142773" y="212877"/>
                </a:lnTo>
                <a:lnTo>
                  <a:pt x="142773" y="16014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 flipH="1" flipV="1">
            <a:off x="3831314" y="9299291"/>
            <a:ext cx="112197" cy="138442"/>
          </a:xfrm>
          <a:custGeom>
            <a:avLst/>
            <a:gdLst/>
            <a:ahLst/>
            <a:cxnLst/>
            <a:rect l="l" t="t" r="r" b="b"/>
            <a:pathLst>
              <a:path w="45084" h="127000">
                <a:moveTo>
                  <a:pt x="44592" y="126567"/>
                </a:moveTo>
                <a:lnTo>
                  <a:pt x="18394" y="126567"/>
                </a:lnTo>
                <a:lnTo>
                  <a:pt x="9723" y="126217"/>
                </a:lnTo>
                <a:lnTo>
                  <a:pt x="0" y="119908"/>
                </a:lnTo>
                <a:lnTo>
                  <a:pt x="0" y="12953"/>
                </a:lnTo>
                <a:lnTo>
                  <a:pt x="5333" y="182"/>
                </a:lnTo>
                <a:lnTo>
                  <a:pt x="17676" y="0"/>
                </a:lnTo>
                <a:lnTo>
                  <a:pt x="44592" y="0"/>
                </a:lnTo>
                <a:lnTo>
                  <a:pt x="44592" y="12656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67631" y="4450201"/>
            <a:ext cx="833755" cy="3175"/>
          </a:xfrm>
          <a:custGeom>
            <a:avLst/>
            <a:gdLst/>
            <a:ahLst/>
            <a:cxnLst/>
            <a:rect l="l" t="t" r="r" b="b"/>
            <a:pathLst>
              <a:path w="833754" h="3175">
                <a:moveTo>
                  <a:pt x="833719" y="2651"/>
                </a:moveTo>
                <a:lnTo>
                  <a:pt x="0" y="1341"/>
                </a:lnTo>
                <a:lnTo>
                  <a:pt x="0" y="0"/>
                </a:lnTo>
                <a:lnTo>
                  <a:pt x="833719" y="1341"/>
                </a:lnTo>
                <a:lnTo>
                  <a:pt x="833719" y="2651"/>
                </a:lnTo>
                <a:close/>
              </a:path>
              <a:path w="833754" h="3175">
                <a:moveTo>
                  <a:pt x="833719" y="1341"/>
                </a:moveTo>
                <a:lnTo>
                  <a:pt x="0" y="0"/>
                </a:lnTo>
                <a:lnTo>
                  <a:pt x="833719" y="0"/>
                </a:lnTo>
                <a:lnTo>
                  <a:pt x="833719" y="1341"/>
                </a:lnTo>
                <a:close/>
              </a:path>
              <a:path w="833754" h="3175">
                <a:moveTo>
                  <a:pt x="833719" y="2651"/>
                </a:moveTo>
                <a:lnTo>
                  <a:pt x="0" y="2651"/>
                </a:lnTo>
                <a:lnTo>
                  <a:pt x="0" y="1341"/>
                </a:lnTo>
                <a:lnTo>
                  <a:pt x="833719" y="265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127321" y="7605291"/>
            <a:ext cx="695325" cy="607695"/>
            <a:chOff x="11962377" y="3562878"/>
            <a:chExt cx="695325" cy="60769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76347" y="3794637"/>
              <a:ext cx="181264" cy="1900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962371" y="3562882"/>
              <a:ext cx="577215" cy="607695"/>
            </a:xfrm>
            <a:custGeom>
              <a:avLst/>
              <a:gdLst/>
              <a:ahLst/>
              <a:cxnLst/>
              <a:rect l="l" t="t" r="r" b="b"/>
              <a:pathLst>
                <a:path w="577215" h="607695">
                  <a:moveTo>
                    <a:pt x="177965" y="249389"/>
                  </a:moveTo>
                  <a:lnTo>
                    <a:pt x="167792" y="194525"/>
                  </a:lnTo>
                  <a:lnTo>
                    <a:pt x="138785" y="155346"/>
                  </a:lnTo>
                  <a:lnTo>
                    <a:pt x="101904" y="136182"/>
                  </a:lnTo>
                  <a:lnTo>
                    <a:pt x="63969" y="135788"/>
                  </a:lnTo>
                  <a:lnTo>
                    <a:pt x="30492" y="152895"/>
                  </a:lnTo>
                  <a:lnTo>
                    <a:pt x="6959" y="186220"/>
                  </a:lnTo>
                  <a:lnTo>
                    <a:pt x="0" y="220548"/>
                  </a:lnTo>
                  <a:lnTo>
                    <a:pt x="4889" y="255739"/>
                  </a:lnTo>
                  <a:lnTo>
                    <a:pt x="20421" y="287705"/>
                  </a:lnTo>
                  <a:lnTo>
                    <a:pt x="45339" y="312318"/>
                  </a:lnTo>
                  <a:lnTo>
                    <a:pt x="68237" y="324345"/>
                  </a:lnTo>
                  <a:lnTo>
                    <a:pt x="91541" y="329603"/>
                  </a:lnTo>
                  <a:lnTo>
                    <a:pt x="115125" y="327342"/>
                  </a:lnTo>
                  <a:lnTo>
                    <a:pt x="156616" y="302018"/>
                  </a:lnTo>
                  <a:lnTo>
                    <a:pt x="175488" y="266763"/>
                  </a:lnTo>
                  <a:lnTo>
                    <a:pt x="177965" y="249389"/>
                  </a:lnTo>
                  <a:close/>
                </a:path>
                <a:path w="577215" h="607695">
                  <a:moveTo>
                    <a:pt x="372973" y="116713"/>
                  </a:moveTo>
                  <a:lnTo>
                    <a:pt x="365633" y="72174"/>
                  </a:lnTo>
                  <a:lnTo>
                    <a:pt x="343001" y="33426"/>
                  </a:lnTo>
                  <a:lnTo>
                    <a:pt x="313969" y="10388"/>
                  </a:lnTo>
                  <a:lnTo>
                    <a:pt x="281063" y="0"/>
                  </a:lnTo>
                  <a:lnTo>
                    <a:pt x="247129" y="2679"/>
                  </a:lnTo>
                  <a:lnTo>
                    <a:pt x="194564" y="38595"/>
                  </a:lnTo>
                  <a:lnTo>
                    <a:pt x="172148" y="85826"/>
                  </a:lnTo>
                  <a:lnTo>
                    <a:pt x="168960" y="111912"/>
                  </a:lnTo>
                  <a:lnTo>
                    <a:pt x="170421" y="133578"/>
                  </a:lnTo>
                  <a:lnTo>
                    <a:pt x="181470" y="171551"/>
                  </a:lnTo>
                  <a:lnTo>
                    <a:pt x="224129" y="219405"/>
                  </a:lnTo>
                  <a:lnTo>
                    <a:pt x="263918" y="231825"/>
                  </a:lnTo>
                  <a:lnTo>
                    <a:pt x="305041" y="225336"/>
                  </a:lnTo>
                  <a:lnTo>
                    <a:pt x="341845" y="199542"/>
                  </a:lnTo>
                  <a:lnTo>
                    <a:pt x="365036" y="161137"/>
                  </a:lnTo>
                  <a:lnTo>
                    <a:pt x="372973" y="116713"/>
                  </a:lnTo>
                  <a:close/>
                </a:path>
                <a:path w="577215" h="607695">
                  <a:moveTo>
                    <a:pt x="556310" y="485978"/>
                  </a:moveTo>
                  <a:lnTo>
                    <a:pt x="541401" y="444449"/>
                  </a:lnTo>
                  <a:lnTo>
                    <a:pt x="459867" y="317868"/>
                  </a:lnTo>
                  <a:lnTo>
                    <a:pt x="434428" y="288505"/>
                  </a:lnTo>
                  <a:lnTo>
                    <a:pt x="369887" y="252971"/>
                  </a:lnTo>
                  <a:lnTo>
                    <a:pt x="331482" y="247091"/>
                  </a:lnTo>
                  <a:lnTo>
                    <a:pt x="285483" y="250444"/>
                  </a:lnTo>
                  <a:lnTo>
                    <a:pt x="244741" y="264756"/>
                  </a:lnTo>
                  <a:lnTo>
                    <a:pt x="209397" y="289737"/>
                  </a:lnTo>
                  <a:lnTo>
                    <a:pt x="179628" y="325094"/>
                  </a:lnTo>
                  <a:lnTo>
                    <a:pt x="104775" y="441401"/>
                  </a:lnTo>
                  <a:lnTo>
                    <a:pt x="88417" y="483781"/>
                  </a:lnTo>
                  <a:lnTo>
                    <a:pt x="86829" y="499719"/>
                  </a:lnTo>
                  <a:lnTo>
                    <a:pt x="90474" y="524637"/>
                  </a:lnTo>
                  <a:lnTo>
                    <a:pt x="111061" y="566953"/>
                  </a:lnTo>
                  <a:lnTo>
                    <a:pt x="145719" y="595287"/>
                  </a:lnTo>
                  <a:lnTo>
                    <a:pt x="188963" y="606844"/>
                  </a:lnTo>
                  <a:lnTo>
                    <a:pt x="235356" y="598830"/>
                  </a:lnTo>
                  <a:lnTo>
                    <a:pt x="254114" y="591934"/>
                  </a:lnTo>
                  <a:lnTo>
                    <a:pt x="273621" y="586333"/>
                  </a:lnTo>
                  <a:lnTo>
                    <a:pt x="293306" y="582498"/>
                  </a:lnTo>
                  <a:lnTo>
                    <a:pt x="313474" y="580542"/>
                  </a:lnTo>
                  <a:lnTo>
                    <a:pt x="339267" y="581126"/>
                  </a:lnTo>
                  <a:lnTo>
                    <a:pt x="364401" y="584873"/>
                  </a:lnTo>
                  <a:lnTo>
                    <a:pt x="388988" y="591388"/>
                  </a:lnTo>
                  <a:lnTo>
                    <a:pt x="413105" y="600265"/>
                  </a:lnTo>
                  <a:lnTo>
                    <a:pt x="425272" y="604316"/>
                  </a:lnTo>
                  <a:lnTo>
                    <a:pt x="437718" y="606552"/>
                  </a:lnTo>
                  <a:lnTo>
                    <a:pt x="450354" y="607123"/>
                  </a:lnTo>
                  <a:lnTo>
                    <a:pt x="463092" y="606171"/>
                  </a:lnTo>
                  <a:lnTo>
                    <a:pt x="504926" y="591934"/>
                  </a:lnTo>
                  <a:lnTo>
                    <a:pt x="517626" y="580542"/>
                  </a:lnTo>
                  <a:lnTo>
                    <a:pt x="535863" y="564184"/>
                  </a:lnTo>
                  <a:lnTo>
                    <a:pt x="553732" y="527380"/>
                  </a:lnTo>
                  <a:lnTo>
                    <a:pt x="556310" y="485978"/>
                  </a:lnTo>
                  <a:close/>
                </a:path>
                <a:path w="577215" h="607695">
                  <a:moveTo>
                    <a:pt x="576783" y="145605"/>
                  </a:moveTo>
                  <a:lnTo>
                    <a:pt x="575475" y="139141"/>
                  </a:lnTo>
                  <a:lnTo>
                    <a:pt x="573874" y="130797"/>
                  </a:lnTo>
                  <a:lnTo>
                    <a:pt x="571754" y="121526"/>
                  </a:lnTo>
                  <a:lnTo>
                    <a:pt x="568833" y="112001"/>
                  </a:lnTo>
                  <a:lnTo>
                    <a:pt x="549148" y="80098"/>
                  </a:lnTo>
                  <a:lnTo>
                    <a:pt x="519849" y="60274"/>
                  </a:lnTo>
                  <a:lnTo>
                    <a:pt x="485101" y="54114"/>
                  </a:lnTo>
                  <a:lnTo>
                    <a:pt x="449021" y="63233"/>
                  </a:lnTo>
                  <a:lnTo>
                    <a:pt x="416306" y="88176"/>
                  </a:lnTo>
                  <a:lnTo>
                    <a:pt x="394690" y="123037"/>
                  </a:lnTo>
                  <a:lnTo>
                    <a:pt x="386041" y="163182"/>
                  </a:lnTo>
                  <a:lnTo>
                    <a:pt x="392226" y="204025"/>
                  </a:lnTo>
                  <a:lnTo>
                    <a:pt x="414616" y="240157"/>
                  </a:lnTo>
                  <a:lnTo>
                    <a:pt x="447382" y="260731"/>
                  </a:lnTo>
                  <a:lnTo>
                    <a:pt x="485787" y="264083"/>
                  </a:lnTo>
                  <a:lnTo>
                    <a:pt x="525030" y="248526"/>
                  </a:lnTo>
                  <a:lnTo>
                    <a:pt x="547166" y="229362"/>
                  </a:lnTo>
                  <a:lnTo>
                    <a:pt x="562800" y="206032"/>
                  </a:lnTo>
                  <a:lnTo>
                    <a:pt x="572477" y="178320"/>
                  </a:lnTo>
                  <a:lnTo>
                    <a:pt x="576783" y="145605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156995" y="7489210"/>
            <a:ext cx="738505" cy="584835"/>
            <a:chOff x="7485033" y="3589839"/>
            <a:chExt cx="738505" cy="584835"/>
          </a:xfrm>
        </p:grpSpPr>
        <p:sp>
          <p:nvSpPr>
            <p:cNvPr id="24" name="object 24"/>
            <p:cNvSpPr/>
            <p:nvPr/>
          </p:nvSpPr>
          <p:spPr>
            <a:xfrm>
              <a:off x="7485024" y="3696296"/>
              <a:ext cx="738505" cy="478790"/>
            </a:xfrm>
            <a:custGeom>
              <a:avLst/>
              <a:gdLst/>
              <a:ahLst/>
              <a:cxnLst/>
              <a:rect l="l" t="t" r="r" b="b"/>
              <a:pathLst>
                <a:path w="738504" h="478789">
                  <a:moveTo>
                    <a:pt x="708025" y="319049"/>
                  </a:moveTo>
                  <a:lnTo>
                    <a:pt x="699617" y="264909"/>
                  </a:lnTo>
                  <a:lnTo>
                    <a:pt x="684517" y="214706"/>
                  </a:lnTo>
                  <a:lnTo>
                    <a:pt x="662559" y="168643"/>
                  </a:lnTo>
                  <a:lnTo>
                    <a:pt x="633577" y="126911"/>
                  </a:lnTo>
                  <a:lnTo>
                    <a:pt x="597408" y="89738"/>
                  </a:lnTo>
                  <a:lnTo>
                    <a:pt x="553885" y="57289"/>
                  </a:lnTo>
                  <a:lnTo>
                    <a:pt x="509676" y="32791"/>
                  </a:lnTo>
                  <a:lnTo>
                    <a:pt x="465074" y="15074"/>
                  </a:lnTo>
                  <a:lnTo>
                    <a:pt x="420179" y="4152"/>
                  </a:lnTo>
                  <a:lnTo>
                    <a:pt x="375069" y="0"/>
                  </a:lnTo>
                  <a:lnTo>
                    <a:pt x="329869" y="2628"/>
                  </a:lnTo>
                  <a:lnTo>
                    <a:pt x="284657" y="12039"/>
                  </a:lnTo>
                  <a:lnTo>
                    <a:pt x="239547" y="28232"/>
                  </a:lnTo>
                  <a:lnTo>
                    <a:pt x="194614" y="51193"/>
                  </a:lnTo>
                  <a:lnTo>
                    <a:pt x="154495" y="78536"/>
                  </a:lnTo>
                  <a:lnTo>
                    <a:pt x="120103" y="109740"/>
                  </a:lnTo>
                  <a:lnTo>
                    <a:pt x="91363" y="144691"/>
                  </a:lnTo>
                  <a:lnTo>
                    <a:pt x="68135" y="183235"/>
                  </a:lnTo>
                  <a:lnTo>
                    <a:pt x="50342" y="225234"/>
                  </a:lnTo>
                  <a:lnTo>
                    <a:pt x="37871" y="270548"/>
                  </a:lnTo>
                  <a:lnTo>
                    <a:pt x="30607" y="319049"/>
                  </a:lnTo>
                  <a:lnTo>
                    <a:pt x="708025" y="319049"/>
                  </a:lnTo>
                  <a:close/>
                </a:path>
                <a:path w="738504" h="478789">
                  <a:moveTo>
                    <a:pt x="738505" y="389610"/>
                  </a:moveTo>
                  <a:lnTo>
                    <a:pt x="27165" y="362585"/>
                  </a:lnTo>
                  <a:lnTo>
                    <a:pt x="18072" y="363461"/>
                  </a:lnTo>
                  <a:lnTo>
                    <a:pt x="10515" y="366306"/>
                  </a:lnTo>
                  <a:lnTo>
                    <a:pt x="4495" y="371462"/>
                  </a:lnTo>
                  <a:lnTo>
                    <a:pt x="0" y="379247"/>
                  </a:lnTo>
                  <a:lnTo>
                    <a:pt x="495" y="398119"/>
                  </a:lnTo>
                  <a:lnTo>
                    <a:pt x="1435" y="401167"/>
                  </a:lnTo>
                  <a:lnTo>
                    <a:pt x="3835" y="410984"/>
                  </a:lnTo>
                  <a:lnTo>
                    <a:pt x="33655" y="456120"/>
                  </a:lnTo>
                  <a:lnTo>
                    <a:pt x="75044" y="475881"/>
                  </a:lnTo>
                  <a:lnTo>
                    <a:pt x="99555" y="478218"/>
                  </a:lnTo>
                  <a:lnTo>
                    <a:pt x="641591" y="478218"/>
                  </a:lnTo>
                  <a:lnTo>
                    <a:pt x="679704" y="471233"/>
                  </a:lnTo>
                  <a:lnTo>
                    <a:pt x="723214" y="435876"/>
                  </a:lnTo>
                  <a:lnTo>
                    <a:pt x="735152" y="409422"/>
                  </a:lnTo>
                  <a:lnTo>
                    <a:pt x="738505" y="38961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874" y="3589839"/>
              <a:ext cx="114746" cy="69172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804490" y="546265"/>
            <a:ext cx="405320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HOSPEDAGEM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2938" y="8212987"/>
            <a:ext cx="9283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CONFORTO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2442" y="9648154"/>
            <a:ext cx="11959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4D4D4D"/>
                </a:solidFill>
                <a:latin typeface="Tahoma"/>
                <a:cs typeface="Tahoma"/>
              </a:rPr>
              <a:t>WIFI</a:t>
            </a:r>
            <a:r>
              <a:rPr sz="1200" spc="-2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Tahoma"/>
                <a:cs typeface="Tahoma"/>
              </a:rPr>
              <a:t>G</a:t>
            </a:r>
            <a:r>
              <a:rPr sz="1050" spc="-10" dirty="0">
                <a:solidFill>
                  <a:srgbClr val="4D4D4D"/>
                </a:solidFill>
                <a:latin typeface="Tahoma"/>
                <a:cs typeface="Tahoma"/>
              </a:rPr>
              <a:t>RATUITO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2938" y="9545818"/>
            <a:ext cx="694528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190"/>
              </a:spcBef>
            </a:pPr>
            <a:r>
              <a:rPr sz="1200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CHECK-</a:t>
            </a:r>
            <a:r>
              <a:rPr sz="1200" u="sng" spc="-7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IN</a:t>
            </a:r>
            <a:r>
              <a:rPr sz="1050" spc="-7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050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Tahoma"/>
                <a:cs typeface="Tahoma"/>
              </a:rPr>
              <a:t>DIGITAL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82443" y="8212986"/>
            <a:ext cx="1287610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33655" algn="ctr">
              <a:lnSpc>
                <a:spcPts val="1200"/>
              </a:lnSpc>
              <a:spcBef>
                <a:spcPts val="190"/>
              </a:spcBef>
            </a:pPr>
            <a:r>
              <a:rPr sz="1200" dirty="0">
                <a:solidFill>
                  <a:srgbClr val="4D4D4D"/>
                </a:solidFill>
                <a:latin typeface="Tahoma"/>
                <a:cs typeface="Tahoma"/>
              </a:rPr>
              <a:t>ROOM</a:t>
            </a:r>
            <a:r>
              <a:rPr sz="1200" spc="4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Tahoma"/>
                <a:cs typeface="Tahoma"/>
              </a:rPr>
              <a:t>SERVICE </a:t>
            </a:r>
            <a:r>
              <a:rPr sz="1200" dirty="0">
                <a:solidFill>
                  <a:srgbClr val="4D4D4D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Tahoma"/>
                <a:cs typeface="Tahoma"/>
              </a:rPr>
              <a:t>RESTAURANTE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99231" y="9685094"/>
            <a:ext cx="107038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4D4D4D"/>
                </a:solidFill>
                <a:latin typeface="Tahoma"/>
                <a:cs typeface="Tahoma"/>
              </a:rPr>
              <a:t>FITNESS </a:t>
            </a:r>
            <a:r>
              <a:rPr sz="1050" spc="-10" dirty="0">
                <a:solidFill>
                  <a:srgbClr val="4D4D4D"/>
                </a:solidFill>
                <a:latin typeface="Tahoma"/>
                <a:cs typeface="Tahoma"/>
              </a:rPr>
              <a:t>CENTER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84739" y="8320239"/>
            <a:ext cx="11206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D4D4D"/>
                </a:solidFill>
                <a:latin typeface="Tahoma"/>
                <a:cs typeface="Tahoma"/>
              </a:rPr>
              <a:t>PET</a:t>
            </a:r>
            <a:r>
              <a:rPr sz="1200" spc="-6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Tahoma"/>
                <a:cs typeface="Tahoma"/>
              </a:rPr>
              <a:t>FRIENDLY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27796" y="1526010"/>
            <a:ext cx="11282796" cy="1058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Cambria"/>
              </a:rPr>
              <a:t>Além de dispor de duas salas versáteis e bem equipadas, o hotel </a:t>
            </a:r>
            <a:r>
              <a:rPr lang="pt-B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Cambria"/>
              </a:rPr>
              <a:t>Intercity</a:t>
            </a:r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Cambria"/>
              </a:rPr>
              <a:t> Led Águas Claras oferece 192 quartos, garantindo ainda mais conforto para organizadores e participantes do evento.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Cambria"/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6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9" y="2877986"/>
            <a:ext cx="4764954" cy="357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45" y="2835992"/>
            <a:ext cx="4783249" cy="358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05" y="2921844"/>
            <a:ext cx="5538437" cy="352985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112500"/>
          </a:effectLst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1" y="6584365"/>
            <a:ext cx="4785843" cy="35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45" y="6625341"/>
            <a:ext cx="4932048" cy="328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145" y="560868"/>
            <a:ext cx="267335" cy="267335"/>
            <a:chOff x="730145" y="560868"/>
            <a:chExt cx="267335" cy="267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687" y="584392"/>
              <a:ext cx="219981" cy="219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0145" y="560868"/>
              <a:ext cx="267335" cy="267335"/>
            </a:xfrm>
            <a:custGeom>
              <a:avLst/>
              <a:gdLst/>
              <a:ahLst/>
              <a:cxnLst/>
              <a:rect l="l" t="t" r="r" b="b"/>
              <a:pathLst>
                <a:path w="267334" h="267334">
                  <a:moveTo>
                    <a:pt x="133523" y="267081"/>
                  </a:moveTo>
                  <a:lnTo>
                    <a:pt x="91362" y="260261"/>
                  </a:lnTo>
                  <a:lnTo>
                    <a:pt x="54710" y="241280"/>
                  </a:lnTo>
                  <a:lnTo>
                    <a:pt x="25785" y="212354"/>
                  </a:lnTo>
                  <a:lnTo>
                    <a:pt x="6804" y="175703"/>
                  </a:lnTo>
                  <a:lnTo>
                    <a:pt x="0" y="133636"/>
                  </a:lnTo>
                  <a:lnTo>
                    <a:pt x="6804" y="91380"/>
                  </a:lnTo>
                  <a:lnTo>
                    <a:pt x="25785" y="54728"/>
                  </a:lnTo>
                  <a:lnTo>
                    <a:pt x="54710" y="25802"/>
                  </a:lnTo>
                  <a:lnTo>
                    <a:pt x="91362" y="6820"/>
                  </a:lnTo>
                  <a:lnTo>
                    <a:pt x="133523" y="0"/>
                  </a:lnTo>
                  <a:lnTo>
                    <a:pt x="175686" y="6820"/>
                  </a:lnTo>
                  <a:lnTo>
                    <a:pt x="178890" y="8479"/>
                  </a:lnTo>
                  <a:lnTo>
                    <a:pt x="133523" y="8479"/>
                  </a:lnTo>
                  <a:lnTo>
                    <a:pt x="84889" y="18337"/>
                  </a:lnTo>
                  <a:lnTo>
                    <a:pt x="45132" y="45197"/>
                  </a:lnTo>
                  <a:lnTo>
                    <a:pt x="18304" y="84987"/>
                  </a:lnTo>
                  <a:lnTo>
                    <a:pt x="8461" y="133636"/>
                  </a:lnTo>
                  <a:lnTo>
                    <a:pt x="18304" y="182270"/>
                  </a:lnTo>
                  <a:lnTo>
                    <a:pt x="45132" y="222029"/>
                  </a:lnTo>
                  <a:lnTo>
                    <a:pt x="84889" y="248858"/>
                  </a:lnTo>
                  <a:lnTo>
                    <a:pt x="133078" y="258611"/>
                  </a:lnTo>
                  <a:lnTo>
                    <a:pt x="178870" y="258611"/>
                  </a:lnTo>
                  <a:lnTo>
                    <a:pt x="175686" y="260261"/>
                  </a:lnTo>
                  <a:lnTo>
                    <a:pt x="133523" y="267081"/>
                  </a:lnTo>
                  <a:close/>
                </a:path>
                <a:path w="267334" h="267334">
                  <a:moveTo>
                    <a:pt x="178870" y="258611"/>
                  </a:moveTo>
                  <a:lnTo>
                    <a:pt x="133487" y="258611"/>
                  </a:lnTo>
                  <a:lnTo>
                    <a:pt x="181678" y="248858"/>
                  </a:lnTo>
                  <a:lnTo>
                    <a:pt x="182014" y="248858"/>
                  </a:lnTo>
                  <a:lnTo>
                    <a:pt x="221774" y="222029"/>
                  </a:lnTo>
                  <a:lnTo>
                    <a:pt x="228380" y="212354"/>
                  </a:lnTo>
                  <a:lnTo>
                    <a:pt x="248681" y="182270"/>
                  </a:lnTo>
                  <a:lnTo>
                    <a:pt x="250055" y="175703"/>
                  </a:lnTo>
                  <a:lnTo>
                    <a:pt x="258570" y="133636"/>
                  </a:lnTo>
                  <a:lnTo>
                    <a:pt x="248761" y="84987"/>
                  </a:lnTo>
                  <a:lnTo>
                    <a:pt x="221948" y="45197"/>
                  </a:lnTo>
                  <a:lnTo>
                    <a:pt x="182179" y="18337"/>
                  </a:lnTo>
                  <a:lnTo>
                    <a:pt x="133523" y="8479"/>
                  </a:lnTo>
                  <a:lnTo>
                    <a:pt x="178890" y="8479"/>
                  </a:lnTo>
                  <a:lnTo>
                    <a:pt x="212338" y="25802"/>
                  </a:lnTo>
                  <a:lnTo>
                    <a:pt x="241264" y="54728"/>
                  </a:lnTo>
                  <a:lnTo>
                    <a:pt x="260245" y="91380"/>
                  </a:lnTo>
                  <a:lnTo>
                    <a:pt x="267050" y="133636"/>
                  </a:lnTo>
                  <a:lnTo>
                    <a:pt x="260245" y="175703"/>
                  </a:lnTo>
                  <a:lnTo>
                    <a:pt x="241264" y="212354"/>
                  </a:lnTo>
                  <a:lnTo>
                    <a:pt x="212338" y="241280"/>
                  </a:lnTo>
                  <a:lnTo>
                    <a:pt x="178870" y="258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52837" y="613257"/>
            <a:ext cx="27305" cy="162560"/>
          </a:xfrm>
          <a:custGeom>
            <a:avLst/>
            <a:gdLst/>
            <a:ahLst/>
            <a:cxnLst/>
            <a:rect l="l" t="t" r="r" b="b"/>
            <a:pathLst>
              <a:path w="27305" h="162559">
                <a:moveTo>
                  <a:pt x="26860" y="162306"/>
                </a:moveTo>
                <a:lnTo>
                  <a:pt x="0" y="162306"/>
                </a:lnTo>
                <a:lnTo>
                  <a:pt x="0" y="0"/>
                </a:lnTo>
                <a:lnTo>
                  <a:pt x="26860" y="0"/>
                </a:lnTo>
                <a:lnTo>
                  <a:pt x="26860" y="16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26464" y="632020"/>
            <a:ext cx="472440" cy="144145"/>
            <a:chOff x="1126464" y="632020"/>
            <a:chExt cx="472440" cy="1441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464" y="632020"/>
              <a:ext cx="135160" cy="1433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06004" y="632218"/>
              <a:ext cx="292735" cy="144145"/>
            </a:xfrm>
            <a:custGeom>
              <a:avLst/>
              <a:gdLst/>
              <a:ahLst/>
              <a:cxnLst/>
              <a:rect l="l" t="t" r="r" b="b"/>
              <a:pathLst>
                <a:path w="292734" h="144145">
                  <a:moveTo>
                    <a:pt x="14039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54292" y="28956"/>
                  </a:lnTo>
                  <a:lnTo>
                    <a:pt x="54292" y="143357"/>
                  </a:lnTo>
                  <a:lnTo>
                    <a:pt x="86398" y="143357"/>
                  </a:lnTo>
                  <a:lnTo>
                    <a:pt x="86398" y="28956"/>
                  </a:lnTo>
                  <a:lnTo>
                    <a:pt x="140398" y="28956"/>
                  </a:lnTo>
                  <a:lnTo>
                    <a:pt x="140398" y="0"/>
                  </a:lnTo>
                  <a:close/>
                </a:path>
                <a:path w="292734" h="144145">
                  <a:moveTo>
                    <a:pt x="292735" y="419"/>
                  </a:moveTo>
                  <a:lnTo>
                    <a:pt x="184696" y="419"/>
                  </a:lnTo>
                  <a:lnTo>
                    <a:pt x="184696" y="23279"/>
                  </a:lnTo>
                  <a:lnTo>
                    <a:pt x="184696" y="60109"/>
                  </a:lnTo>
                  <a:lnTo>
                    <a:pt x="184696" y="84239"/>
                  </a:lnTo>
                  <a:lnTo>
                    <a:pt x="184696" y="119799"/>
                  </a:lnTo>
                  <a:lnTo>
                    <a:pt x="184696" y="143929"/>
                  </a:lnTo>
                  <a:lnTo>
                    <a:pt x="292735" y="143929"/>
                  </a:lnTo>
                  <a:lnTo>
                    <a:pt x="292735" y="119799"/>
                  </a:lnTo>
                  <a:lnTo>
                    <a:pt x="211556" y="119799"/>
                  </a:lnTo>
                  <a:lnTo>
                    <a:pt x="211556" y="84239"/>
                  </a:lnTo>
                  <a:lnTo>
                    <a:pt x="292735" y="84239"/>
                  </a:lnTo>
                  <a:lnTo>
                    <a:pt x="292735" y="60109"/>
                  </a:lnTo>
                  <a:lnTo>
                    <a:pt x="211556" y="60109"/>
                  </a:lnTo>
                  <a:lnTo>
                    <a:pt x="211556" y="23279"/>
                  </a:lnTo>
                  <a:lnTo>
                    <a:pt x="292735" y="23279"/>
                  </a:lnTo>
                  <a:lnTo>
                    <a:pt x="292735" y="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481" y="632307"/>
            <a:ext cx="135288" cy="1430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7504" y="632213"/>
            <a:ext cx="138711" cy="14335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012957" y="632213"/>
            <a:ext cx="417830" cy="143510"/>
            <a:chOff x="2012957" y="632213"/>
            <a:chExt cx="417830" cy="143510"/>
          </a:xfrm>
        </p:grpSpPr>
        <p:sp>
          <p:nvSpPr>
            <p:cNvPr id="12" name="object 12"/>
            <p:cNvSpPr/>
            <p:nvPr/>
          </p:nvSpPr>
          <p:spPr>
            <a:xfrm>
              <a:off x="2012950" y="632218"/>
              <a:ext cx="212090" cy="143510"/>
            </a:xfrm>
            <a:custGeom>
              <a:avLst/>
              <a:gdLst/>
              <a:ahLst/>
              <a:cxnLst/>
              <a:rect l="l" t="t" r="r" b="b"/>
              <a:pathLst>
                <a:path w="212089" h="143509">
                  <a:moveTo>
                    <a:pt x="26860" y="0"/>
                  </a:moveTo>
                  <a:lnTo>
                    <a:pt x="0" y="0"/>
                  </a:lnTo>
                  <a:lnTo>
                    <a:pt x="0" y="143357"/>
                  </a:lnTo>
                  <a:lnTo>
                    <a:pt x="26860" y="143357"/>
                  </a:lnTo>
                  <a:lnTo>
                    <a:pt x="26860" y="0"/>
                  </a:lnTo>
                  <a:close/>
                </a:path>
                <a:path w="212089" h="143509">
                  <a:moveTo>
                    <a:pt x="211645" y="0"/>
                  </a:moveTo>
                  <a:lnTo>
                    <a:pt x="71145" y="0"/>
                  </a:lnTo>
                  <a:lnTo>
                    <a:pt x="71145" y="28956"/>
                  </a:lnTo>
                  <a:lnTo>
                    <a:pt x="125450" y="28956"/>
                  </a:lnTo>
                  <a:lnTo>
                    <a:pt x="125450" y="143357"/>
                  </a:lnTo>
                  <a:lnTo>
                    <a:pt x="157632" y="143357"/>
                  </a:lnTo>
                  <a:lnTo>
                    <a:pt x="157632" y="28956"/>
                  </a:lnTo>
                  <a:lnTo>
                    <a:pt x="211645" y="28956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8891" y="632213"/>
              <a:ext cx="161268" cy="14335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835505" y="810615"/>
            <a:ext cx="55244" cy="68580"/>
          </a:xfrm>
          <a:custGeom>
            <a:avLst/>
            <a:gdLst/>
            <a:ahLst/>
            <a:cxnLst/>
            <a:rect l="l" t="t" r="r" b="b"/>
            <a:pathLst>
              <a:path w="55244" h="68580">
                <a:moveTo>
                  <a:pt x="5809" y="68199"/>
                </a:moveTo>
                <a:lnTo>
                  <a:pt x="0" y="68199"/>
                </a:lnTo>
                <a:lnTo>
                  <a:pt x="0" y="0"/>
                </a:lnTo>
                <a:lnTo>
                  <a:pt x="5809" y="0"/>
                </a:lnTo>
                <a:lnTo>
                  <a:pt x="5809" y="30480"/>
                </a:lnTo>
                <a:lnTo>
                  <a:pt x="54864" y="30480"/>
                </a:lnTo>
                <a:lnTo>
                  <a:pt x="54864" y="35814"/>
                </a:lnTo>
                <a:lnTo>
                  <a:pt x="5809" y="35814"/>
                </a:lnTo>
                <a:lnTo>
                  <a:pt x="5809" y="68199"/>
                </a:lnTo>
                <a:close/>
              </a:path>
              <a:path w="55244" h="68580">
                <a:moveTo>
                  <a:pt x="54864" y="30480"/>
                </a:moveTo>
                <a:lnTo>
                  <a:pt x="49054" y="30480"/>
                </a:lnTo>
                <a:lnTo>
                  <a:pt x="49054" y="0"/>
                </a:lnTo>
                <a:lnTo>
                  <a:pt x="54864" y="0"/>
                </a:lnTo>
                <a:lnTo>
                  <a:pt x="54864" y="30480"/>
                </a:lnTo>
                <a:close/>
              </a:path>
              <a:path w="55244" h="68580">
                <a:moveTo>
                  <a:pt x="54864" y="68199"/>
                </a:moveTo>
                <a:lnTo>
                  <a:pt x="49054" y="68199"/>
                </a:lnTo>
                <a:lnTo>
                  <a:pt x="49054" y="35814"/>
                </a:lnTo>
                <a:lnTo>
                  <a:pt x="54864" y="35814"/>
                </a:lnTo>
                <a:lnTo>
                  <a:pt x="54864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939613" y="809472"/>
            <a:ext cx="158115" cy="71120"/>
            <a:chOff x="1939613" y="809472"/>
            <a:chExt cx="158115" cy="7112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9613" y="809472"/>
              <a:ext cx="66294" cy="705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47247" y="810521"/>
              <a:ext cx="50800" cy="68580"/>
            </a:xfrm>
            <a:custGeom>
              <a:avLst/>
              <a:gdLst/>
              <a:ahLst/>
              <a:cxnLst/>
              <a:rect l="l" t="t" r="r" b="b"/>
              <a:pathLst>
                <a:path w="50800" h="68580">
                  <a:moveTo>
                    <a:pt x="50480" y="5334"/>
                  </a:moveTo>
                  <a:lnTo>
                    <a:pt x="0" y="5334"/>
                  </a:lnTo>
                  <a:lnTo>
                    <a:pt x="0" y="0"/>
                  </a:lnTo>
                  <a:lnTo>
                    <a:pt x="50480" y="0"/>
                  </a:lnTo>
                  <a:lnTo>
                    <a:pt x="50480" y="5334"/>
                  </a:lnTo>
                  <a:close/>
                </a:path>
                <a:path w="50800" h="68580">
                  <a:moveTo>
                    <a:pt x="28194" y="68199"/>
                  </a:moveTo>
                  <a:lnTo>
                    <a:pt x="22286" y="68199"/>
                  </a:lnTo>
                  <a:lnTo>
                    <a:pt x="22286" y="5334"/>
                  </a:lnTo>
                  <a:lnTo>
                    <a:pt x="28194" y="5334"/>
                  </a:lnTo>
                  <a:lnTo>
                    <a:pt x="28194" y="68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144591" y="810615"/>
            <a:ext cx="43815" cy="68580"/>
          </a:xfrm>
          <a:custGeom>
            <a:avLst/>
            <a:gdLst/>
            <a:ahLst/>
            <a:cxnLst/>
            <a:rect l="l" t="t" r="r" b="b"/>
            <a:pathLst>
              <a:path w="43814" h="68580">
                <a:moveTo>
                  <a:pt x="43245" y="68199"/>
                </a:moveTo>
                <a:lnTo>
                  <a:pt x="0" y="68199"/>
                </a:lnTo>
                <a:lnTo>
                  <a:pt x="0" y="0"/>
                </a:lnTo>
                <a:lnTo>
                  <a:pt x="43245" y="0"/>
                </a:lnTo>
                <a:lnTo>
                  <a:pt x="43245" y="5334"/>
                </a:lnTo>
                <a:lnTo>
                  <a:pt x="5809" y="5334"/>
                </a:lnTo>
                <a:lnTo>
                  <a:pt x="5809" y="30480"/>
                </a:lnTo>
                <a:lnTo>
                  <a:pt x="42577" y="30480"/>
                </a:lnTo>
                <a:lnTo>
                  <a:pt x="42577" y="35814"/>
                </a:lnTo>
                <a:lnTo>
                  <a:pt x="5809" y="35814"/>
                </a:lnTo>
                <a:lnTo>
                  <a:pt x="5809" y="62865"/>
                </a:lnTo>
                <a:lnTo>
                  <a:pt x="43245" y="62865"/>
                </a:lnTo>
                <a:lnTo>
                  <a:pt x="43245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5644" y="809484"/>
            <a:ext cx="131445" cy="71120"/>
          </a:xfrm>
          <a:custGeom>
            <a:avLst/>
            <a:gdLst/>
            <a:ahLst/>
            <a:cxnLst/>
            <a:rect l="l" t="t" r="r" b="b"/>
            <a:pathLst>
              <a:path w="131444" h="71119">
                <a:moveTo>
                  <a:pt x="38963" y="64008"/>
                </a:moveTo>
                <a:lnTo>
                  <a:pt x="5905" y="64008"/>
                </a:lnTo>
                <a:lnTo>
                  <a:pt x="5905" y="1143"/>
                </a:lnTo>
                <a:lnTo>
                  <a:pt x="0" y="1143"/>
                </a:lnTo>
                <a:lnTo>
                  <a:pt x="0" y="69342"/>
                </a:lnTo>
                <a:lnTo>
                  <a:pt x="38963" y="69342"/>
                </a:lnTo>
                <a:lnTo>
                  <a:pt x="38963" y="64008"/>
                </a:lnTo>
                <a:close/>
              </a:path>
              <a:path w="131444" h="71119">
                <a:moveTo>
                  <a:pt x="131165" y="51231"/>
                </a:moveTo>
                <a:lnTo>
                  <a:pt x="124764" y="37769"/>
                </a:lnTo>
                <a:lnTo>
                  <a:pt x="110680" y="31610"/>
                </a:lnTo>
                <a:lnTo>
                  <a:pt x="96596" y="26924"/>
                </a:lnTo>
                <a:lnTo>
                  <a:pt x="90208" y="17907"/>
                </a:lnTo>
                <a:lnTo>
                  <a:pt x="90208" y="10642"/>
                </a:lnTo>
                <a:lnTo>
                  <a:pt x="91452" y="9613"/>
                </a:lnTo>
                <a:lnTo>
                  <a:pt x="97066" y="5334"/>
                </a:lnTo>
                <a:lnTo>
                  <a:pt x="113830" y="5334"/>
                </a:lnTo>
                <a:lnTo>
                  <a:pt x="120865" y="8001"/>
                </a:lnTo>
                <a:lnTo>
                  <a:pt x="125730" y="13906"/>
                </a:lnTo>
                <a:lnTo>
                  <a:pt x="129641" y="9613"/>
                </a:lnTo>
                <a:lnTo>
                  <a:pt x="125895" y="5334"/>
                </a:lnTo>
                <a:lnTo>
                  <a:pt x="124396" y="3606"/>
                </a:lnTo>
                <a:lnTo>
                  <a:pt x="116687" y="0"/>
                </a:lnTo>
                <a:lnTo>
                  <a:pt x="106489" y="0"/>
                </a:lnTo>
                <a:lnTo>
                  <a:pt x="97764" y="1270"/>
                </a:lnTo>
                <a:lnTo>
                  <a:pt x="90652" y="4914"/>
                </a:lnTo>
                <a:lnTo>
                  <a:pt x="85864" y="10642"/>
                </a:lnTo>
                <a:lnTo>
                  <a:pt x="84112" y="18186"/>
                </a:lnTo>
                <a:lnTo>
                  <a:pt x="90500" y="30645"/>
                </a:lnTo>
                <a:lnTo>
                  <a:pt x="104584" y="36334"/>
                </a:lnTo>
                <a:lnTo>
                  <a:pt x="118668" y="41300"/>
                </a:lnTo>
                <a:lnTo>
                  <a:pt x="125069" y="51612"/>
                </a:lnTo>
                <a:lnTo>
                  <a:pt x="125069" y="57429"/>
                </a:lnTo>
                <a:lnTo>
                  <a:pt x="121069" y="65239"/>
                </a:lnTo>
                <a:lnTo>
                  <a:pt x="97345" y="65239"/>
                </a:lnTo>
                <a:lnTo>
                  <a:pt x="90208" y="60375"/>
                </a:lnTo>
                <a:lnTo>
                  <a:pt x="85813" y="55333"/>
                </a:lnTo>
                <a:lnTo>
                  <a:pt x="82016" y="59715"/>
                </a:lnTo>
                <a:lnTo>
                  <a:pt x="86537" y="64020"/>
                </a:lnTo>
                <a:lnTo>
                  <a:pt x="92240" y="67462"/>
                </a:lnTo>
                <a:lnTo>
                  <a:pt x="99060" y="69748"/>
                </a:lnTo>
                <a:lnTo>
                  <a:pt x="106972" y="70573"/>
                </a:lnTo>
                <a:lnTo>
                  <a:pt x="118503" y="68783"/>
                </a:lnTo>
                <a:lnTo>
                  <a:pt x="124256" y="65239"/>
                </a:lnTo>
                <a:lnTo>
                  <a:pt x="125958" y="64198"/>
                </a:lnTo>
                <a:lnTo>
                  <a:pt x="126060" y="64020"/>
                </a:lnTo>
                <a:lnTo>
                  <a:pt x="129959" y="57950"/>
                </a:lnTo>
                <a:lnTo>
                  <a:pt x="130060" y="57429"/>
                </a:lnTo>
                <a:lnTo>
                  <a:pt x="131165" y="51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5682" y="4552988"/>
            <a:ext cx="14336087" cy="3958431"/>
          </a:xfrm>
          <a:custGeom>
            <a:avLst/>
            <a:gdLst/>
            <a:ahLst/>
            <a:cxnLst/>
            <a:rect l="l" t="t" r="r" b="b"/>
            <a:pathLst>
              <a:path w="14382750" h="3809365">
                <a:moveTo>
                  <a:pt x="13878230" y="3808755"/>
                </a:moveTo>
                <a:lnTo>
                  <a:pt x="13878230" y="3799362"/>
                </a:lnTo>
                <a:lnTo>
                  <a:pt x="13925907" y="3797197"/>
                </a:lnTo>
                <a:lnTo>
                  <a:pt x="13972294" y="3790835"/>
                </a:lnTo>
                <a:lnTo>
                  <a:pt x="14017183" y="3780474"/>
                </a:lnTo>
                <a:lnTo>
                  <a:pt x="14060370" y="3766314"/>
                </a:lnTo>
                <a:lnTo>
                  <a:pt x="14101647" y="3748553"/>
                </a:lnTo>
                <a:lnTo>
                  <a:pt x="14140808" y="3727390"/>
                </a:lnTo>
                <a:lnTo>
                  <a:pt x="14177647" y="3703023"/>
                </a:lnTo>
                <a:lnTo>
                  <a:pt x="14211956" y="3675653"/>
                </a:lnTo>
                <a:lnTo>
                  <a:pt x="14243531" y="3645476"/>
                </a:lnTo>
                <a:lnTo>
                  <a:pt x="14272164" y="3612693"/>
                </a:lnTo>
                <a:lnTo>
                  <a:pt x="14297648" y="3577502"/>
                </a:lnTo>
                <a:lnTo>
                  <a:pt x="14319779" y="3540102"/>
                </a:lnTo>
                <a:lnTo>
                  <a:pt x="14338348" y="3500691"/>
                </a:lnTo>
                <a:lnTo>
                  <a:pt x="14353151" y="3459469"/>
                </a:lnTo>
                <a:lnTo>
                  <a:pt x="14363979" y="3416635"/>
                </a:lnTo>
                <a:lnTo>
                  <a:pt x="14370628" y="3372386"/>
                </a:lnTo>
                <a:lnTo>
                  <a:pt x="14372890" y="3326922"/>
                </a:lnTo>
                <a:lnTo>
                  <a:pt x="14372890" y="481827"/>
                </a:lnTo>
                <a:lnTo>
                  <a:pt x="14370627" y="436363"/>
                </a:lnTo>
                <a:lnTo>
                  <a:pt x="14363976" y="392115"/>
                </a:lnTo>
                <a:lnTo>
                  <a:pt x="14353144" y="349280"/>
                </a:lnTo>
                <a:lnTo>
                  <a:pt x="14338337" y="308058"/>
                </a:lnTo>
                <a:lnTo>
                  <a:pt x="14319762" y="268647"/>
                </a:lnTo>
                <a:lnTo>
                  <a:pt x="14297626" y="231247"/>
                </a:lnTo>
                <a:lnTo>
                  <a:pt x="14272136" y="196056"/>
                </a:lnTo>
                <a:lnTo>
                  <a:pt x="14243499" y="163273"/>
                </a:lnTo>
                <a:lnTo>
                  <a:pt x="14211920" y="133097"/>
                </a:lnTo>
                <a:lnTo>
                  <a:pt x="14177607" y="105726"/>
                </a:lnTo>
                <a:lnTo>
                  <a:pt x="14140767" y="81359"/>
                </a:lnTo>
                <a:lnTo>
                  <a:pt x="14101607" y="60196"/>
                </a:lnTo>
                <a:lnTo>
                  <a:pt x="14060332" y="42435"/>
                </a:lnTo>
                <a:lnTo>
                  <a:pt x="14017151" y="28275"/>
                </a:lnTo>
                <a:lnTo>
                  <a:pt x="13972268" y="17914"/>
                </a:lnTo>
                <a:lnTo>
                  <a:pt x="13925893" y="11552"/>
                </a:lnTo>
                <a:lnTo>
                  <a:pt x="13878230" y="9387"/>
                </a:lnTo>
                <a:lnTo>
                  <a:pt x="0" y="9387"/>
                </a:lnTo>
                <a:lnTo>
                  <a:pt x="0" y="0"/>
                </a:lnTo>
                <a:lnTo>
                  <a:pt x="13878230" y="0"/>
                </a:lnTo>
                <a:lnTo>
                  <a:pt x="13926734" y="2203"/>
                </a:lnTo>
                <a:lnTo>
                  <a:pt x="13973943" y="8679"/>
                </a:lnTo>
                <a:lnTo>
                  <a:pt x="14019643" y="19227"/>
                </a:lnTo>
                <a:lnTo>
                  <a:pt x="14063622" y="33646"/>
                </a:lnTo>
                <a:lnTo>
                  <a:pt x="14105669" y="51734"/>
                </a:lnTo>
                <a:lnTo>
                  <a:pt x="14145572" y="73291"/>
                </a:lnTo>
                <a:lnTo>
                  <a:pt x="14183117" y="98115"/>
                </a:lnTo>
                <a:lnTo>
                  <a:pt x="14218094" y="126006"/>
                </a:lnTo>
                <a:lnTo>
                  <a:pt x="14250289" y="156761"/>
                </a:lnTo>
                <a:lnTo>
                  <a:pt x="14279492" y="190181"/>
                </a:lnTo>
                <a:lnTo>
                  <a:pt x="14305489" y="226065"/>
                </a:lnTo>
                <a:lnTo>
                  <a:pt x="14328068" y="264210"/>
                </a:lnTo>
                <a:lnTo>
                  <a:pt x="14347018" y="304416"/>
                </a:lnTo>
                <a:lnTo>
                  <a:pt x="14362126" y="346481"/>
                </a:lnTo>
                <a:lnTo>
                  <a:pt x="14373180" y="390206"/>
                </a:lnTo>
                <a:lnTo>
                  <a:pt x="14379968" y="435388"/>
                </a:lnTo>
                <a:lnTo>
                  <a:pt x="14382278" y="481827"/>
                </a:lnTo>
                <a:lnTo>
                  <a:pt x="14382278" y="3326922"/>
                </a:lnTo>
                <a:lnTo>
                  <a:pt x="14379968" y="3373361"/>
                </a:lnTo>
                <a:lnTo>
                  <a:pt x="14373180" y="3418543"/>
                </a:lnTo>
                <a:lnTo>
                  <a:pt x="14362126" y="3462268"/>
                </a:lnTo>
                <a:lnTo>
                  <a:pt x="14347018" y="3504334"/>
                </a:lnTo>
                <a:lnTo>
                  <a:pt x="14328068" y="3544540"/>
                </a:lnTo>
                <a:lnTo>
                  <a:pt x="14305489" y="3582685"/>
                </a:lnTo>
                <a:lnTo>
                  <a:pt x="14279492" y="3618568"/>
                </a:lnTo>
                <a:lnTo>
                  <a:pt x="14250289" y="3651988"/>
                </a:lnTo>
                <a:lnTo>
                  <a:pt x="14218094" y="3682744"/>
                </a:lnTo>
                <a:lnTo>
                  <a:pt x="14183117" y="3710634"/>
                </a:lnTo>
                <a:lnTo>
                  <a:pt x="14145572" y="3735458"/>
                </a:lnTo>
                <a:lnTo>
                  <a:pt x="14105669" y="3757015"/>
                </a:lnTo>
                <a:lnTo>
                  <a:pt x="14063622" y="3775103"/>
                </a:lnTo>
                <a:lnTo>
                  <a:pt x="14019643" y="3789522"/>
                </a:lnTo>
                <a:lnTo>
                  <a:pt x="13973943" y="3800070"/>
                </a:lnTo>
                <a:lnTo>
                  <a:pt x="13926734" y="3806546"/>
                </a:lnTo>
                <a:lnTo>
                  <a:pt x="13878230" y="380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29322" y="1820608"/>
            <a:ext cx="8558678" cy="45719"/>
          </a:xfrm>
          <a:custGeom>
            <a:avLst/>
            <a:gdLst/>
            <a:ahLst/>
            <a:cxnLst/>
            <a:rect l="l" t="t" r="r" b="b"/>
            <a:pathLst>
              <a:path w="7746365" h="19050">
                <a:moveTo>
                  <a:pt x="7746292" y="19050"/>
                </a:moveTo>
                <a:lnTo>
                  <a:pt x="0" y="19050"/>
                </a:lnTo>
                <a:lnTo>
                  <a:pt x="0" y="0"/>
                </a:lnTo>
                <a:lnTo>
                  <a:pt x="7746292" y="0"/>
                </a:lnTo>
                <a:lnTo>
                  <a:pt x="7746292" y="19050"/>
                </a:lnTo>
                <a:close/>
              </a:path>
            </a:pathLst>
          </a:custGeom>
          <a:solidFill>
            <a:srgbClr val="E8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448800" y="9441810"/>
            <a:ext cx="866856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860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3C3C3B"/>
                </a:solidFill>
                <a:latin typeface="Tahoma"/>
                <a:cs typeface="Tahoma"/>
              </a:rPr>
              <a:t>HOTEL</a:t>
            </a:r>
            <a:r>
              <a:rPr sz="2700" spc="-55" dirty="0">
                <a:solidFill>
                  <a:srgbClr val="3C3C3B"/>
                </a:solidFill>
                <a:latin typeface="Tahoma"/>
                <a:cs typeface="Tahoma"/>
              </a:rPr>
              <a:t> </a:t>
            </a:r>
            <a:r>
              <a:rPr sz="2700" spc="-45" dirty="0" smtClean="0">
                <a:solidFill>
                  <a:srgbClr val="3C3C3B"/>
                </a:solidFill>
                <a:latin typeface="Tahoma"/>
                <a:cs typeface="Tahoma"/>
              </a:rPr>
              <a:t>INTERCITY</a:t>
            </a:r>
            <a:r>
              <a:rPr lang="pt-BR" sz="2700" spc="-55" dirty="0">
                <a:solidFill>
                  <a:srgbClr val="3C3C3B"/>
                </a:solidFill>
                <a:latin typeface="Tahoma"/>
                <a:cs typeface="Tahoma"/>
              </a:rPr>
              <a:t> </a:t>
            </a:r>
            <a:r>
              <a:rPr lang="pt-BR" sz="2700" spc="-55" dirty="0" smtClean="0">
                <a:solidFill>
                  <a:srgbClr val="3C3C3B"/>
                </a:solidFill>
                <a:latin typeface="Tahoma"/>
                <a:cs typeface="Tahoma"/>
              </a:rPr>
              <a:t>LED ÁGUAS CLARAS 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16502" y="4610351"/>
            <a:ext cx="10715267" cy="3901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Taguatinga Shopping – 100M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Aeroporto Internacional de Brasília - Presidente Juscelino Kubitschek </a:t>
            </a:r>
            <a:r>
              <a:rPr sz="200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–</a:t>
            </a:r>
            <a:r>
              <a:rPr sz="2000" spc="-8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</a:t>
            </a:r>
            <a:r>
              <a:rPr lang="pt-BR" sz="2000" spc="-5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3,5</a:t>
            </a:r>
            <a:r>
              <a:rPr sz="2000" spc="-2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KM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942975" indent="-342900">
              <a:lnSpc>
                <a:spcPct val="191000"/>
              </a:lnSpc>
              <a:buFont typeface="Arial" panose="020B0604020202020204" pitchFamily="34" charset="0"/>
              <a:buChar char="•"/>
            </a:pPr>
            <a:r>
              <a:rPr lang="pt-BR" sz="2000" spc="-5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SESI Taguatinga (DF) </a:t>
            </a:r>
            <a:r>
              <a:rPr sz="2000" spc="-4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pt-BR" sz="2000" spc="-1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6.0 </a:t>
            </a:r>
            <a:r>
              <a:rPr sz="2000" spc="-1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KM </a:t>
            </a:r>
            <a:endParaRPr lang="pt-BR" sz="2000" spc="-10" dirty="0" smtClean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942975" indent="-342900">
              <a:lnSpc>
                <a:spcPct val="191000"/>
              </a:lnSpc>
              <a:buFont typeface="Arial" panose="020B0604020202020204" pitchFamily="34" charset="0"/>
              <a:buChar char="•"/>
            </a:pPr>
            <a:r>
              <a:rPr lang="pt-BR" sz="2000" spc="-7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Esplanada dos Ministérios - Brasília</a:t>
            </a:r>
            <a:r>
              <a:rPr sz="2000" spc="-7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pt-BR" sz="2000" spc="-8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23KM </a:t>
            </a:r>
          </a:p>
          <a:p>
            <a:pPr marL="355600" marR="5080" indent="-342900">
              <a:lnSpc>
                <a:spcPct val="191000"/>
              </a:lnSpc>
              <a:buFont typeface="Arial" panose="020B0604020202020204" pitchFamily="34" charset="0"/>
              <a:buChar char="•"/>
              <a:tabLst>
                <a:tab pos="5146040" algn="l"/>
              </a:tabLst>
            </a:pPr>
            <a:r>
              <a:rPr lang="pt-BR" sz="2000" spc="-1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Centro de Convenções Ulysses Guimarães, SDC - Ulysses Guimarães- 21.5</a:t>
            </a:r>
          </a:p>
          <a:p>
            <a:pPr marL="355600" marR="5080" indent="-342900">
              <a:lnSpc>
                <a:spcPct val="191000"/>
              </a:lnSpc>
              <a:buFont typeface="Arial" panose="020B0604020202020204" pitchFamily="34" charset="0"/>
              <a:buChar char="•"/>
              <a:tabLst>
                <a:tab pos="5146040" algn="l"/>
              </a:tabLst>
            </a:pPr>
            <a:r>
              <a:rPr lang="pt-BR" sz="200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Centro Internacional de Convenções do Brasil, St. de Clubes Esportivos Sul Trecho Asa Sul</a:t>
            </a:r>
            <a:r>
              <a:rPr sz="200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-</a:t>
            </a:r>
            <a:r>
              <a:rPr sz="2000" spc="-5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pt-BR" sz="2000" spc="-215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29</a:t>
            </a:r>
            <a:r>
              <a:rPr sz="2000" spc="-50" dirty="0" smtClean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KM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xfrm>
            <a:off x="7091466" y="2171156"/>
            <a:ext cx="1102003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pt-BR" sz="2000" spc="80" dirty="0"/>
              <a:t>O hotel está situado na região de Águas Claras, a 24 km do centro de Brasília, onde se encontra a Esplanada dos Ministérios. A apenas um minuto do Shopping de Taguatinga, o hotel oferece fácil acesso às principais vias, incluindo a avenida que liga a </a:t>
            </a:r>
            <a:r>
              <a:rPr lang="pt-BR" sz="2000" spc="80" dirty="0" smtClean="0"/>
              <a:t>Goiânia e centro de Brasília. </a:t>
            </a:r>
            <a:r>
              <a:rPr lang="pt-BR" sz="2000" spc="80" dirty="0"/>
              <a:t>Nas proximidades, há diversos estabelecimentos, como postos de combustíveis, academias e supermercados.</a:t>
            </a:r>
            <a:endParaRPr sz="2000" spc="80"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729322" y="810459"/>
            <a:ext cx="402445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 smtClean="0"/>
              <a:t>LOCALIZA</a:t>
            </a:r>
            <a:r>
              <a:rPr lang="pt-BR" spc="-150" dirty="0"/>
              <a:t>Ç</a:t>
            </a:r>
            <a:r>
              <a:rPr spc="-150" dirty="0" smtClean="0"/>
              <a:t>ÃO</a:t>
            </a:r>
            <a:endParaRPr spc="-150" dirty="0"/>
          </a:p>
        </p:txBody>
      </p:sp>
      <p:sp>
        <p:nvSpPr>
          <p:cNvPr id="31" name="object 31"/>
          <p:cNvSpPr txBox="1"/>
          <p:nvPr/>
        </p:nvSpPr>
        <p:spPr>
          <a:xfrm flipV="1">
            <a:off x="7191423" y="8922902"/>
            <a:ext cx="10920078" cy="164789"/>
          </a:xfrm>
          <a:prstGeom prst="rect">
            <a:avLst/>
          </a:prstGeom>
          <a:solidFill>
            <a:srgbClr val="E8501C"/>
          </a:solidFill>
        </p:spPr>
        <p:txBody>
          <a:bodyPr vert="horz" wrap="square" lIns="0" tIns="41275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325"/>
              </a:spcBef>
              <a:tabLst>
                <a:tab pos="1260475" algn="l"/>
              </a:tabLst>
            </a:pPr>
            <a:r>
              <a:rPr sz="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800" dirty="0">
              <a:latin typeface="Times New Roman"/>
              <a:cs typeface="Times New Roman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80" y="1163218"/>
            <a:ext cx="5593618" cy="83904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9089" y="315918"/>
            <a:ext cx="9036912" cy="5741982"/>
            <a:chOff x="6009528" y="908982"/>
            <a:chExt cx="11108055" cy="8676005"/>
          </a:xfrm>
        </p:grpSpPr>
        <p:sp>
          <p:nvSpPr>
            <p:cNvPr id="3" name="object 3"/>
            <p:cNvSpPr/>
            <p:nvPr/>
          </p:nvSpPr>
          <p:spPr>
            <a:xfrm>
              <a:off x="6009528" y="908982"/>
              <a:ext cx="11108055" cy="8676005"/>
            </a:xfrm>
            <a:custGeom>
              <a:avLst/>
              <a:gdLst/>
              <a:ahLst/>
              <a:cxnLst/>
              <a:rect l="l" t="t" r="r" b="b"/>
              <a:pathLst>
                <a:path w="11108055" h="8676005">
                  <a:moveTo>
                    <a:pt x="10388376" y="8675787"/>
                  </a:moveTo>
                  <a:lnTo>
                    <a:pt x="0" y="8671032"/>
                  </a:lnTo>
                  <a:lnTo>
                    <a:pt x="0" y="719267"/>
                  </a:lnTo>
                  <a:lnTo>
                    <a:pt x="1560" y="671980"/>
                  </a:lnTo>
                  <a:lnTo>
                    <a:pt x="6087" y="625510"/>
                  </a:lnTo>
                  <a:lnTo>
                    <a:pt x="13516" y="579951"/>
                  </a:lnTo>
                  <a:lnTo>
                    <a:pt x="23752" y="535398"/>
                  </a:lnTo>
                  <a:lnTo>
                    <a:pt x="36701" y="491945"/>
                  </a:lnTo>
                  <a:lnTo>
                    <a:pt x="52267" y="449688"/>
                  </a:lnTo>
                  <a:lnTo>
                    <a:pt x="70356" y="408721"/>
                  </a:lnTo>
                  <a:lnTo>
                    <a:pt x="90873" y="369139"/>
                  </a:lnTo>
                  <a:lnTo>
                    <a:pt x="113723" y="331037"/>
                  </a:lnTo>
                  <a:lnTo>
                    <a:pt x="138812" y="294510"/>
                  </a:lnTo>
                  <a:lnTo>
                    <a:pt x="166044" y="259652"/>
                  </a:lnTo>
                  <a:lnTo>
                    <a:pt x="195325" y="226559"/>
                  </a:lnTo>
                  <a:lnTo>
                    <a:pt x="226560" y="195324"/>
                  </a:lnTo>
                  <a:lnTo>
                    <a:pt x="259653" y="166044"/>
                  </a:lnTo>
                  <a:lnTo>
                    <a:pt x="294511" y="138812"/>
                  </a:lnTo>
                  <a:lnTo>
                    <a:pt x="331039" y="113724"/>
                  </a:lnTo>
                  <a:lnTo>
                    <a:pt x="369141" y="90874"/>
                  </a:lnTo>
                  <a:lnTo>
                    <a:pt x="408723" y="70358"/>
                  </a:lnTo>
                  <a:lnTo>
                    <a:pt x="449690" y="52269"/>
                  </a:lnTo>
                  <a:lnTo>
                    <a:pt x="491947" y="36703"/>
                  </a:lnTo>
                  <a:lnTo>
                    <a:pt x="535399" y="23755"/>
                  </a:lnTo>
                  <a:lnTo>
                    <a:pt x="579952" y="13519"/>
                  </a:lnTo>
                  <a:lnTo>
                    <a:pt x="625511" y="6090"/>
                  </a:lnTo>
                  <a:lnTo>
                    <a:pt x="671981" y="1563"/>
                  </a:lnTo>
                  <a:lnTo>
                    <a:pt x="719267" y="0"/>
                  </a:lnTo>
                  <a:lnTo>
                    <a:pt x="719267" y="4797"/>
                  </a:lnTo>
                  <a:lnTo>
                    <a:pt x="10468877" y="4797"/>
                  </a:lnTo>
                  <a:lnTo>
                    <a:pt x="10482150" y="6090"/>
                  </a:lnTo>
                  <a:lnTo>
                    <a:pt x="10503423" y="9558"/>
                  </a:lnTo>
                  <a:lnTo>
                    <a:pt x="719267" y="9558"/>
                  </a:lnTo>
                  <a:lnTo>
                    <a:pt x="670678" y="11195"/>
                  </a:lnTo>
                  <a:lnTo>
                    <a:pt x="622968" y="16037"/>
                  </a:lnTo>
                  <a:lnTo>
                    <a:pt x="576241" y="23977"/>
                  </a:lnTo>
                  <a:lnTo>
                    <a:pt x="530605" y="34910"/>
                  </a:lnTo>
                  <a:lnTo>
                    <a:pt x="486165" y="48730"/>
                  </a:lnTo>
                  <a:lnTo>
                    <a:pt x="443026" y="65331"/>
                  </a:lnTo>
                  <a:lnTo>
                    <a:pt x="401294" y="84608"/>
                  </a:lnTo>
                  <a:lnTo>
                    <a:pt x="361075" y="106456"/>
                  </a:lnTo>
                  <a:lnTo>
                    <a:pt x="322474" y="130767"/>
                  </a:lnTo>
                  <a:lnTo>
                    <a:pt x="285597" y="157437"/>
                  </a:lnTo>
                  <a:lnTo>
                    <a:pt x="250551" y="186359"/>
                  </a:lnTo>
                  <a:lnTo>
                    <a:pt x="217440" y="217429"/>
                  </a:lnTo>
                  <a:lnTo>
                    <a:pt x="186370" y="250541"/>
                  </a:lnTo>
                  <a:lnTo>
                    <a:pt x="157448" y="285588"/>
                  </a:lnTo>
                  <a:lnTo>
                    <a:pt x="130778" y="322465"/>
                  </a:lnTo>
                  <a:lnTo>
                    <a:pt x="106467" y="361066"/>
                  </a:lnTo>
                  <a:lnTo>
                    <a:pt x="84620" y="401286"/>
                  </a:lnTo>
                  <a:lnTo>
                    <a:pt x="65343" y="443019"/>
                  </a:lnTo>
                  <a:lnTo>
                    <a:pt x="48742" y="486159"/>
                  </a:lnTo>
                  <a:lnTo>
                    <a:pt x="34922" y="530600"/>
                  </a:lnTo>
                  <a:lnTo>
                    <a:pt x="23989" y="576237"/>
                  </a:lnTo>
                  <a:lnTo>
                    <a:pt x="16049" y="622965"/>
                  </a:lnTo>
                  <a:lnTo>
                    <a:pt x="11208" y="670676"/>
                  </a:lnTo>
                  <a:lnTo>
                    <a:pt x="9570" y="719267"/>
                  </a:lnTo>
                  <a:lnTo>
                    <a:pt x="5212" y="7956551"/>
                  </a:lnTo>
                  <a:lnTo>
                    <a:pt x="5099" y="8145212"/>
                  </a:lnTo>
                  <a:lnTo>
                    <a:pt x="4973" y="8353343"/>
                  </a:lnTo>
                  <a:lnTo>
                    <a:pt x="4848" y="8562094"/>
                  </a:lnTo>
                  <a:lnTo>
                    <a:pt x="4785" y="8666247"/>
                  </a:lnTo>
                  <a:lnTo>
                    <a:pt x="10503493" y="8666247"/>
                  </a:lnTo>
                  <a:lnTo>
                    <a:pt x="10482132" y="8669730"/>
                  </a:lnTo>
                  <a:lnTo>
                    <a:pt x="10435662" y="8674257"/>
                  </a:lnTo>
                  <a:lnTo>
                    <a:pt x="10388376" y="8675787"/>
                  </a:lnTo>
                  <a:close/>
                </a:path>
                <a:path w="11108055" h="8676005">
                  <a:moveTo>
                    <a:pt x="10468877" y="4797"/>
                  </a:moveTo>
                  <a:lnTo>
                    <a:pt x="719267" y="4797"/>
                  </a:lnTo>
                  <a:lnTo>
                    <a:pt x="719267" y="0"/>
                  </a:lnTo>
                  <a:lnTo>
                    <a:pt x="10387340" y="0"/>
                  </a:lnTo>
                  <a:lnTo>
                    <a:pt x="10435672" y="1563"/>
                  </a:lnTo>
                  <a:lnTo>
                    <a:pt x="10468877" y="4797"/>
                  </a:lnTo>
                  <a:close/>
                </a:path>
                <a:path w="11108055" h="8676005">
                  <a:moveTo>
                    <a:pt x="10503493" y="8666247"/>
                  </a:moveTo>
                  <a:lnTo>
                    <a:pt x="10388376" y="8666247"/>
                  </a:lnTo>
                  <a:lnTo>
                    <a:pt x="10436965" y="8664610"/>
                  </a:lnTo>
                  <a:lnTo>
                    <a:pt x="10484675" y="8659768"/>
                  </a:lnTo>
                  <a:lnTo>
                    <a:pt x="10531401" y="8651828"/>
                  </a:lnTo>
                  <a:lnTo>
                    <a:pt x="10577037" y="8640895"/>
                  </a:lnTo>
                  <a:lnTo>
                    <a:pt x="10621478" y="8627075"/>
                  </a:lnTo>
                  <a:lnTo>
                    <a:pt x="10664617" y="8610474"/>
                  </a:lnTo>
                  <a:lnTo>
                    <a:pt x="10706349" y="8591197"/>
                  </a:lnTo>
                  <a:lnTo>
                    <a:pt x="10746568" y="8569350"/>
                  </a:lnTo>
                  <a:lnTo>
                    <a:pt x="10785169" y="8545039"/>
                  </a:lnTo>
                  <a:lnTo>
                    <a:pt x="10822045" y="8518369"/>
                  </a:lnTo>
                  <a:lnTo>
                    <a:pt x="10857092" y="8489447"/>
                  </a:lnTo>
                  <a:lnTo>
                    <a:pt x="10890203" y="8458377"/>
                  </a:lnTo>
                  <a:lnTo>
                    <a:pt x="10921272" y="8425266"/>
                  </a:lnTo>
                  <a:lnTo>
                    <a:pt x="10950195" y="8390220"/>
                  </a:lnTo>
                  <a:lnTo>
                    <a:pt x="10976864" y="8353343"/>
                  </a:lnTo>
                  <a:lnTo>
                    <a:pt x="11001175" y="8314743"/>
                  </a:lnTo>
                  <a:lnTo>
                    <a:pt x="11023022" y="8274523"/>
                  </a:lnTo>
                  <a:lnTo>
                    <a:pt x="11042299" y="8232791"/>
                  </a:lnTo>
                  <a:lnTo>
                    <a:pt x="11058901" y="8189652"/>
                  </a:lnTo>
                  <a:lnTo>
                    <a:pt x="11072721" y="8145212"/>
                  </a:lnTo>
                  <a:lnTo>
                    <a:pt x="11083653" y="8099576"/>
                  </a:lnTo>
                  <a:lnTo>
                    <a:pt x="11091594" y="8052850"/>
                  </a:lnTo>
                  <a:lnTo>
                    <a:pt x="11096435" y="8005139"/>
                  </a:lnTo>
                  <a:lnTo>
                    <a:pt x="11098072" y="7956551"/>
                  </a:lnTo>
                  <a:lnTo>
                    <a:pt x="11098072" y="719267"/>
                  </a:lnTo>
                  <a:lnTo>
                    <a:pt x="11096479" y="671980"/>
                  </a:lnTo>
                  <a:lnTo>
                    <a:pt x="11096435" y="670676"/>
                  </a:lnTo>
                  <a:lnTo>
                    <a:pt x="11091594" y="622965"/>
                  </a:lnTo>
                  <a:lnTo>
                    <a:pt x="11083653" y="576237"/>
                  </a:lnTo>
                  <a:lnTo>
                    <a:pt x="11072721" y="530600"/>
                  </a:lnTo>
                  <a:lnTo>
                    <a:pt x="11058901" y="486159"/>
                  </a:lnTo>
                  <a:lnTo>
                    <a:pt x="11042299" y="443019"/>
                  </a:lnTo>
                  <a:lnTo>
                    <a:pt x="11023022" y="401286"/>
                  </a:lnTo>
                  <a:lnTo>
                    <a:pt x="11001175" y="361066"/>
                  </a:lnTo>
                  <a:lnTo>
                    <a:pt x="10976864" y="322465"/>
                  </a:lnTo>
                  <a:lnTo>
                    <a:pt x="10950195" y="285588"/>
                  </a:lnTo>
                  <a:lnTo>
                    <a:pt x="10921272" y="250541"/>
                  </a:lnTo>
                  <a:lnTo>
                    <a:pt x="10890203" y="217429"/>
                  </a:lnTo>
                  <a:lnTo>
                    <a:pt x="10857092" y="186359"/>
                  </a:lnTo>
                  <a:lnTo>
                    <a:pt x="10822045" y="157437"/>
                  </a:lnTo>
                  <a:lnTo>
                    <a:pt x="10785169" y="130767"/>
                  </a:lnTo>
                  <a:lnTo>
                    <a:pt x="10746568" y="106456"/>
                  </a:lnTo>
                  <a:lnTo>
                    <a:pt x="10706349" y="84608"/>
                  </a:lnTo>
                  <a:lnTo>
                    <a:pt x="10664617" y="65331"/>
                  </a:lnTo>
                  <a:lnTo>
                    <a:pt x="10621478" y="48730"/>
                  </a:lnTo>
                  <a:lnTo>
                    <a:pt x="10577037" y="34910"/>
                  </a:lnTo>
                  <a:lnTo>
                    <a:pt x="10531401" y="23977"/>
                  </a:lnTo>
                  <a:lnTo>
                    <a:pt x="10484675" y="16037"/>
                  </a:lnTo>
                  <a:lnTo>
                    <a:pt x="10436965" y="11195"/>
                  </a:lnTo>
                  <a:lnTo>
                    <a:pt x="10388376" y="9558"/>
                  </a:lnTo>
                  <a:lnTo>
                    <a:pt x="10503423" y="9558"/>
                  </a:lnTo>
                  <a:lnTo>
                    <a:pt x="10572274" y="23755"/>
                  </a:lnTo>
                  <a:lnTo>
                    <a:pt x="10615731" y="36703"/>
                  </a:lnTo>
                  <a:lnTo>
                    <a:pt x="10657991" y="52269"/>
                  </a:lnTo>
                  <a:lnTo>
                    <a:pt x="10698960" y="70358"/>
                  </a:lnTo>
                  <a:lnTo>
                    <a:pt x="10738542" y="90874"/>
                  </a:lnTo>
                  <a:lnTo>
                    <a:pt x="10776644" y="113724"/>
                  </a:lnTo>
                  <a:lnTo>
                    <a:pt x="10813171" y="138812"/>
                  </a:lnTo>
                  <a:lnTo>
                    <a:pt x="10848027" y="166044"/>
                  </a:lnTo>
                  <a:lnTo>
                    <a:pt x="10881119" y="195324"/>
                  </a:lnTo>
                  <a:lnTo>
                    <a:pt x="10912351" y="226559"/>
                  </a:lnTo>
                  <a:lnTo>
                    <a:pt x="10941628" y="259652"/>
                  </a:lnTo>
                  <a:lnTo>
                    <a:pt x="10968857" y="294510"/>
                  </a:lnTo>
                  <a:lnTo>
                    <a:pt x="10993942" y="331037"/>
                  </a:lnTo>
                  <a:lnTo>
                    <a:pt x="11016789" y="369139"/>
                  </a:lnTo>
                  <a:lnTo>
                    <a:pt x="11037302" y="408721"/>
                  </a:lnTo>
                  <a:lnTo>
                    <a:pt x="11055388" y="449688"/>
                  </a:lnTo>
                  <a:lnTo>
                    <a:pt x="11070951" y="491945"/>
                  </a:lnTo>
                  <a:lnTo>
                    <a:pt x="11083896" y="535398"/>
                  </a:lnTo>
                  <a:lnTo>
                    <a:pt x="11094130" y="579951"/>
                  </a:lnTo>
                  <a:lnTo>
                    <a:pt x="11101557" y="625510"/>
                  </a:lnTo>
                  <a:lnTo>
                    <a:pt x="11105956" y="670676"/>
                  </a:lnTo>
                  <a:lnTo>
                    <a:pt x="11107704" y="719267"/>
                  </a:lnTo>
                  <a:lnTo>
                    <a:pt x="11107704" y="7956551"/>
                  </a:lnTo>
                  <a:lnTo>
                    <a:pt x="11106083" y="8003836"/>
                  </a:lnTo>
                  <a:lnTo>
                    <a:pt x="11101556" y="8050306"/>
                  </a:lnTo>
                  <a:lnTo>
                    <a:pt x="11094127" y="8095865"/>
                  </a:lnTo>
                  <a:lnTo>
                    <a:pt x="11083890" y="8140418"/>
                  </a:lnTo>
                  <a:lnTo>
                    <a:pt x="11070942" y="8183870"/>
                  </a:lnTo>
                  <a:lnTo>
                    <a:pt x="11055376" y="8226127"/>
                  </a:lnTo>
                  <a:lnTo>
                    <a:pt x="11037286" y="8267094"/>
                  </a:lnTo>
                  <a:lnTo>
                    <a:pt x="11016769" y="8306676"/>
                  </a:lnTo>
                  <a:lnTo>
                    <a:pt x="10993919" y="8344778"/>
                  </a:lnTo>
                  <a:lnTo>
                    <a:pt x="10968831" y="8381306"/>
                  </a:lnTo>
                  <a:lnTo>
                    <a:pt x="10941599" y="8416164"/>
                  </a:lnTo>
                  <a:lnTo>
                    <a:pt x="10912318" y="8449258"/>
                  </a:lnTo>
                  <a:lnTo>
                    <a:pt x="10881083" y="8480492"/>
                  </a:lnTo>
                  <a:lnTo>
                    <a:pt x="10847989" y="8509773"/>
                  </a:lnTo>
                  <a:lnTo>
                    <a:pt x="10813131" y="8537005"/>
                  </a:lnTo>
                  <a:lnTo>
                    <a:pt x="10776604" y="8562094"/>
                  </a:lnTo>
                  <a:lnTo>
                    <a:pt x="10738502" y="8584944"/>
                  </a:lnTo>
                  <a:lnTo>
                    <a:pt x="10698920" y="8605461"/>
                  </a:lnTo>
                  <a:lnTo>
                    <a:pt x="10657953" y="8623550"/>
                  </a:lnTo>
                  <a:lnTo>
                    <a:pt x="10615696" y="8639116"/>
                  </a:lnTo>
                  <a:lnTo>
                    <a:pt x="10572243" y="8652065"/>
                  </a:lnTo>
                  <a:lnTo>
                    <a:pt x="10527690" y="8662301"/>
                  </a:lnTo>
                  <a:lnTo>
                    <a:pt x="10503493" y="8666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552" y="4812366"/>
              <a:ext cx="478551" cy="449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5383" y="5439134"/>
              <a:ext cx="514721" cy="447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5383" y="6084832"/>
              <a:ext cx="514721" cy="5316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251825" y="2435547"/>
            <a:ext cx="77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C3C3B"/>
                </a:solidFill>
                <a:latin typeface="Tahoma"/>
                <a:cs typeface="Tahoma"/>
              </a:rPr>
              <a:t>Escolar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6892" y="2844224"/>
            <a:ext cx="96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C3C3B"/>
                </a:solidFill>
                <a:latin typeface="Tahoma"/>
                <a:cs typeface="Tahoma"/>
              </a:rPr>
              <a:t>Auditório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flipH="1">
            <a:off x="8583208" y="3352717"/>
            <a:ext cx="50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3C3C3B"/>
                </a:solidFill>
                <a:latin typeface="Tahoma"/>
                <a:cs typeface="Tahoma"/>
              </a:rPr>
              <a:t>U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4847" y="3827924"/>
            <a:ext cx="183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C3C3B"/>
                </a:solidFill>
                <a:latin typeface="Tahoma"/>
                <a:cs typeface="Tahoma"/>
              </a:rPr>
              <a:t>Espinha</a:t>
            </a:r>
            <a:r>
              <a:rPr sz="1800" spc="140" dirty="0">
                <a:solidFill>
                  <a:srgbClr val="3C3C3B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3C3C3B"/>
                </a:solidFill>
                <a:latin typeface="Tahoma"/>
                <a:cs typeface="Tahoma"/>
              </a:rPr>
              <a:t>de</a:t>
            </a:r>
            <a:r>
              <a:rPr sz="1800" spc="145" dirty="0">
                <a:solidFill>
                  <a:srgbClr val="3C3C3B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3C3C3B"/>
                </a:solidFill>
                <a:latin typeface="Tahoma"/>
                <a:cs typeface="Tahoma"/>
              </a:rPr>
              <a:t>Peixe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27636" y="2425114"/>
            <a:ext cx="3499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spc="-25" dirty="0" smtClean="0">
                <a:solidFill>
                  <a:srgbClr val="3C3C3B"/>
                </a:solidFill>
                <a:latin typeface="Tahoma"/>
                <a:cs typeface="Tahoma"/>
              </a:rPr>
              <a:t>40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55933" y="2901700"/>
            <a:ext cx="293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35" dirty="0" smtClean="0">
                <a:solidFill>
                  <a:srgbClr val="3C3C3B"/>
                </a:solidFill>
                <a:latin typeface="Tahoma"/>
                <a:cs typeface="Tahoma"/>
              </a:rPr>
              <a:t>60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55933" y="3332663"/>
            <a:ext cx="243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10" dirty="0" smtClean="0">
                <a:solidFill>
                  <a:srgbClr val="3C3C3B"/>
                </a:solidFill>
                <a:latin typeface="Tahoma"/>
                <a:cs typeface="Tahoma"/>
              </a:rPr>
              <a:t>35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6447" y="3802515"/>
            <a:ext cx="30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65" dirty="0" smtClean="0">
                <a:solidFill>
                  <a:srgbClr val="3C3C3B"/>
                </a:solidFill>
                <a:latin typeface="Tahoma"/>
                <a:cs typeface="Tahoma"/>
              </a:rPr>
              <a:t>40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85918" y="312257"/>
            <a:ext cx="6934200" cy="151079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33805" algn="l">
              <a:lnSpc>
                <a:spcPct val="100000"/>
              </a:lnSpc>
              <a:spcBef>
                <a:spcPts val="910"/>
              </a:spcBef>
            </a:pPr>
            <a:r>
              <a:rPr lang="pt-BR" sz="4200" spc="-20" dirty="0" smtClean="0">
                <a:latin typeface="+mn-lt"/>
              </a:rPr>
              <a:t>SALA </a:t>
            </a:r>
            <a:endParaRPr sz="4200" dirty="0">
              <a:latin typeface="+mn-lt"/>
            </a:endParaRPr>
          </a:p>
          <a:p>
            <a:pPr marL="12700" algn="ctr">
              <a:lnSpc>
                <a:spcPct val="100000"/>
              </a:lnSpc>
              <a:spcBef>
                <a:spcPts val="810"/>
              </a:spcBef>
              <a:tabLst>
                <a:tab pos="1233805" algn="l"/>
              </a:tabLst>
            </a:pPr>
            <a:r>
              <a:rPr lang="pt-BR" sz="4000" u="sng" dirty="0" smtClean="0">
                <a:uFill>
                  <a:solidFill>
                    <a:srgbClr val="E44E1C"/>
                  </a:solidFill>
                </a:uFill>
                <a:latin typeface="+mn-lt"/>
                <a:cs typeface="Times New Roman"/>
              </a:rPr>
              <a:t>TAGUATINGA/PARANOÁ</a:t>
            </a:r>
            <a:endParaRPr sz="4000" dirty="0">
              <a:latin typeface="+mn-lt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4608" y="1810255"/>
            <a:ext cx="27768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959595"/>
                </a:solidFill>
                <a:latin typeface="Tahoma"/>
                <a:cs typeface="Tahoma"/>
              </a:rPr>
              <a:t>METRAGEM:</a:t>
            </a:r>
            <a:r>
              <a:rPr sz="2700" spc="-135" dirty="0">
                <a:solidFill>
                  <a:srgbClr val="959595"/>
                </a:solidFill>
                <a:latin typeface="Tahoma"/>
                <a:cs typeface="Tahoma"/>
              </a:rPr>
              <a:t> </a:t>
            </a:r>
            <a:r>
              <a:rPr lang="pt-BR" sz="2700" spc="-20" dirty="0" smtClean="0">
                <a:solidFill>
                  <a:srgbClr val="959595"/>
                </a:solidFill>
                <a:latin typeface="Tahoma"/>
                <a:cs typeface="Tahoma"/>
              </a:rPr>
              <a:t>72</a:t>
            </a:r>
            <a:r>
              <a:rPr sz="2700" spc="-20" dirty="0" smtClean="0">
                <a:solidFill>
                  <a:srgbClr val="959595"/>
                </a:solidFill>
                <a:latin typeface="Tahoma"/>
                <a:cs typeface="Tahoma"/>
              </a:rPr>
              <a:t>M²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6447" y="7616733"/>
            <a:ext cx="451104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0"/>
              </a:spcBef>
              <a:buChar char="•"/>
              <a:tabLst>
                <a:tab pos="125730" algn="l"/>
              </a:tabLst>
            </a:pP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PÉ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808080"/>
                </a:solidFill>
                <a:latin typeface="Tahoma"/>
                <a:cs typeface="Tahoma"/>
              </a:rPr>
              <a:t>DIREITO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2,9M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PISO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VINILICO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0" dirty="0" smtClean="0">
                <a:solidFill>
                  <a:srgbClr val="808080"/>
                </a:solidFill>
                <a:latin typeface="Tahoma"/>
                <a:cs typeface="Tahoma"/>
              </a:rPr>
              <a:t>ILUMINAÇÃO</a:t>
            </a:r>
            <a:r>
              <a:rPr sz="1350" spc="20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z="1350" spc="2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AR</a:t>
            </a:r>
            <a:r>
              <a:rPr sz="1350" spc="20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808080"/>
                </a:solidFill>
                <a:latin typeface="Tahoma"/>
                <a:cs typeface="Tahoma"/>
              </a:rPr>
              <a:t>CONDICIONADO</a:t>
            </a:r>
            <a:r>
              <a:rPr sz="1350" spc="2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z="1350" spc="20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808080"/>
                </a:solidFill>
                <a:latin typeface="Tahoma"/>
                <a:cs typeface="Tahoma"/>
              </a:rPr>
              <a:t>PROJETOR</a:t>
            </a:r>
            <a:r>
              <a:rPr sz="1350" spc="2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E</a:t>
            </a:r>
            <a:r>
              <a:rPr sz="1350" spc="20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808080"/>
                </a:solidFill>
                <a:latin typeface="Tahoma"/>
                <a:cs typeface="Tahoma"/>
              </a:rPr>
              <a:t>TELA</a:t>
            </a:r>
            <a:r>
              <a:rPr sz="1350" spc="2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808080"/>
                </a:solidFill>
                <a:latin typeface="Tahoma"/>
                <a:cs typeface="Tahoma"/>
              </a:rPr>
              <a:t>DE </a:t>
            </a:r>
            <a:r>
              <a:rPr sz="1350" spc="75" dirty="0">
                <a:solidFill>
                  <a:srgbClr val="808080"/>
                </a:solidFill>
                <a:latin typeface="Tahoma"/>
                <a:cs typeface="Tahoma"/>
              </a:rPr>
              <a:t>PROJEÇÃO</a:t>
            </a:r>
            <a:r>
              <a:rPr sz="1350"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endParaRPr sz="1350" dirty="0">
              <a:latin typeface="Tahoma"/>
              <a:cs typeface="Tahoma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39" y="4205275"/>
            <a:ext cx="8615524" cy="590723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1" y="32657"/>
            <a:ext cx="7471292" cy="9961723"/>
          </a:xfrm>
          <a:prstGeom prst="rect">
            <a:avLst/>
          </a:prstGeom>
        </p:spPr>
      </p:pic>
      <p:pic>
        <p:nvPicPr>
          <p:cNvPr id="2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30" y="2511715"/>
            <a:ext cx="425324" cy="27760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4173200" y="2011324"/>
            <a:ext cx="4114800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0"/>
              </a:spcBef>
              <a:buChar char="•"/>
              <a:tabLst>
                <a:tab pos="125730" algn="l"/>
              </a:tabLst>
            </a:pP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PÉ</a:t>
            </a:r>
            <a:r>
              <a:rPr lang="pt-BR"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spc="-10" dirty="0" smtClean="0">
                <a:solidFill>
                  <a:srgbClr val="808080"/>
                </a:solidFill>
                <a:latin typeface="Tahoma"/>
                <a:cs typeface="Tahoma"/>
              </a:rPr>
              <a:t>DIREITO</a:t>
            </a:r>
            <a:r>
              <a:rPr lang="pt-BR"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2,6M</a:t>
            </a:r>
            <a:r>
              <a:rPr lang="pt-BR"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lang="pt-BR" spc="20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CARPETE</a:t>
            </a:r>
            <a:r>
              <a:rPr lang="pt-BR"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30" algn="l"/>
              </a:tabLst>
            </a:pPr>
            <a:r>
              <a:rPr lang="pt-BR"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lang="pt-BR"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PROJETOR </a:t>
            </a:r>
            <a:endParaRPr lang="pt-BR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pt-BR"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lang="pt-BR"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ILUMINAÇÃO</a:t>
            </a:r>
            <a:r>
              <a:rPr lang="pt-BR"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spc="50" dirty="0" smtClean="0">
                <a:solidFill>
                  <a:srgbClr val="808080"/>
                </a:solidFill>
                <a:latin typeface="Tahoma"/>
                <a:cs typeface="Tahoma"/>
              </a:rPr>
              <a:t>NATURAL</a:t>
            </a:r>
            <a:r>
              <a:rPr lang="pt-BR"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lang="pt-BR"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AR</a:t>
            </a:r>
            <a:r>
              <a:rPr lang="pt-BR"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spc="50" dirty="0" smtClean="0">
                <a:solidFill>
                  <a:srgbClr val="808080"/>
                </a:solidFill>
                <a:latin typeface="Tahoma"/>
                <a:cs typeface="Tahoma"/>
              </a:rPr>
              <a:t>CONDICIONADO </a:t>
            </a:r>
            <a:r>
              <a:rPr lang="pt-BR" spc="-140" dirty="0" smtClean="0">
                <a:solidFill>
                  <a:srgbClr val="808080"/>
                </a:solidFill>
                <a:latin typeface="Tahoma"/>
                <a:cs typeface="Tahoma"/>
              </a:rPr>
              <a:t>• TELA PROJEÇÃO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832841" y="8036881"/>
            <a:ext cx="6723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0" dirty="0" smtClean="0">
                <a:solidFill>
                  <a:srgbClr val="3C3C3B"/>
                </a:solidFill>
                <a:latin typeface="Tahoma"/>
                <a:cs typeface="Tahoma"/>
              </a:rPr>
              <a:t>14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677" y="5695588"/>
            <a:ext cx="7684321" cy="1511952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910"/>
              </a:spcBef>
            </a:pPr>
            <a:r>
              <a:rPr sz="4200" spc="-20" dirty="0"/>
              <a:t>SALA</a:t>
            </a:r>
            <a:endParaRPr sz="4200" dirty="0"/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1233805" algn="l"/>
              </a:tabLst>
            </a:pPr>
            <a:r>
              <a:rPr sz="4200" u="sng" dirty="0">
                <a:uFill>
                  <a:solidFill>
                    <a:srgbClr val="E44E1C"/>
                  </a:solidFill>
                </a:uFill>
                <a:latin typeface="Times New Roman"/>
                <a:cs typeface="Times New Roman"/>
              </a:rPr>
              <a:t>	</a:t>
            </a:r>
            <a:r>
              <a:rPr lang="pt-BR" sz="4200" u="sng" spc="-105" dirty="0" smtClean="0">
                <a:uFill>
                  <a:solidFill>
                    <a:srgbClr val="E44E1C"/>
                  </a:solidFill>
                </a:uFill>
                <a:cs typeface="Times New Roman"/>
              </a:rPr>
              <a:t>ÁGUAS CLARAS</a:t>
            </a:r>
            <a:r>
              <a:rPr sz="4200" u="sng" dirty="0" smtClean="0">
                <a:uFill>
                  <a:solidFill>
                    <a:srgbClr val="E44E1C"/>
                  </a:solidFill>
                </a:uFill>
              </a:rPr>
              <a:t> </a:t>
            </a: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9929" y="7175931"/>
            <a:ext cx="3416086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959595"/>
                </a:solidFill>
                <a:latin typeface="Tahoma"/>
                <a:cs typeface="Tahoma"/>
              </a:rPr>
              <a:t>METRAGEM:</a:t>
            </a:r>
            <a:r>
              <a:rPr sz="2700" spc="-135" dirty="0">
                <a:solidFill>
                  <a:srgbClr val="959595"/>
                </a:solidFill>
                <a:latin typeface="Tahoma"/>
                <a:cs typeface="Tahoma"/>
              </a:rPr>
              <a:t> </a:t>
            </a:r>
            <a:r>
              <a:rPr lang="pt-BR" sz="2700" spc="-20" dirty="0" smtClean="0">
                <a:solidFill>
                  <a:srgbClr val="959595"/>
                </a:solidFill>
                <a:latin typeface="Tahoma"/>
                <a:cs typeface="Tahoma"/>
              </a:rPr>
              <a:t>25</a:t>
            </a:r>
            <a:r>
              <a:rPr sz="2700" spc="-20" dirty="0" smtClean="0">
                <a:solidFill>
                  <a:srgbClr val="959595"/>
                </a:solidFill>
                <a:latin typeface="Tahoma"/>
                <a:cs typeface="Tahoma"/>
              </a:rPr>
              <a:t>M²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2569" y="9004365"/>
            <a:ext cx="5760031" cy="707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0"/>
              </a:spcBef>
              <a:buChar char="•"/>
              <a:tabLst>
                <a:tab pos="125730" algn="l"/>
              </a:tabLst>
            </a:pPr>
            <a:r>
              <a:rPr dirty="0">
                <a:solidFill>
                  <a:srgbClr val="808080"/>
                </a:solidFill>
                <a:latin typeface="Tahoma"/>
                <a:cs typeface="Tahoma"/>
              </a:rPr>
              <a:t>PÉ</a:t>
            </a:r>
            <a:r>
              <a:rPr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808080"/>
                </a:solidFill>
                <a:latin typeface="Tahoma"/>
                <a:cs typeface="Tahoma"/>
              </a:rPr>
              <a:t>DIREITO</a:t>
            </a:r>
            <a:r>
              <a:rPr spc="1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dirty="0" smtClean="0">
                <a:solidFill>
                  <a:srgbClr val="808080"/>
                </a:solidFill>
                <a:latin typeface="Tahoma"/>
                <a:cs typeface="Tahoma"/>
              </a:rPr>
              <a:t>2,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63</a:t>
            </a:r>
            <a:r>
              <a:rPr dirty="0" smtClean="0">
                <a:solidFill>
                  <a:srgbClr val="808080"/>
                </a:solidFill>
                <a:latin typeface="Tahoma"/>
                <a:cs typeface="Tahoma"/>
              </a:rPr>
              <a:t>M</a:t>
            </a:r>
            <a:r>
              <a:rPr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pc="20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PISO CERÂMICA</a:t>
            </a:r>
            <a:r>
              <a:rPr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pc="1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Tahoma"/>
                <a:cs typeface="Tahoma"/>
              </a:rPr>
              <a:t>PROJETOR 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-140" dirty="0" smtClean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pc="65" dirty="0" smtClean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808080"/>
                </a:solidFill>
                <a:latin typeface="Tahoma"/>
                <a:cs typeface="Tahoma"/>
              </a:rPr>
              <a:t>ILUMINAÇÃO</a:t>
            </a:r>
            <a:r>
              <a:rPr spc="6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808080"/>
                </a:solidFill>
                <a:latin typeface="Tahoma"/>
                <a:cs typeface="Tahoma"/>
              </a:rPr>
              <a:t>NATURAL</a:t>
            </a:r>
            <a:r>
              <a:rPr spc="6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pc="-140" dirty="0">
                <a:solidFill>
                  <a:srgbClr val="808080"/>
                </a:solidFill>
                <a:latin typeface="Tahoma"/>
                <a:cs typeface="Tahoma"/>
              </a:rPr>
              <a:t>•</a:t>
            </a:r>
            <a:r>
              <a:rPr spc="6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808080"/>
                </a:solidFill>
                <a:latin typeface="Tahoma"/>
                <a:cs typeface="Tahoma"/>
              </a:rPr>
              <a:t>AR</a:t>
            </a:r>
            <a:r>
              <a:rPr spc="6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808080"/>
                </a:solidFill>
                <a:latin typeface="Tahoma"/>
                <a:cs typeface="Tahoma"/>
              </a:rPr>
              <a:t>CONDICIONADO</a:t>
            </a:r>
            <a:r>
              <a:rPr spc="65" dirty="0">
                <a:solidFill>
                  <a:srgbClr val="808080"/>
                </a:solidFill>
                <a:latin typeface="Tahoma"/>
                <a:cs typeface="Tahoma"/>
              </a:rPr>
              <a:t> 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41" y="147324"/>
            <a:ext cx="7153687" cy="857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324"/>
            <a:ext cx="9753600" cy="548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1234499" y="8577860"/>
            <a:ext cx="134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65" dirty="0" smtClean="0">
                <a:solidFill>
                  <a:srgbClr val="3C3C3B"/>
                </a:solidFill>
                <a:latin typeface="Tahoma"/>
                <a:cs typeface="Tahoma"/>
              </a:rPr>
              <a:t> Auditório </a:t>
            </a:r>
            <a:endParaRPr lang="pt-BR" sz="1800" dirty="0">
              <a:latin typeface="Tahoma"/>
              <a:cs typeface="Tahoma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72327" y="9137442"/>
            <a:ext cx="134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65" dirty="0" smtClean="0">
                <a:solidFill>
                  <a:srgbClr val="3C3C3B"/>
                </a:solidFill>
                <a:latin typeface="Tahoma"/>
                <a:cs typeface="Tahoma"/>
              </a:rPr>
              <a:t>  Escolar</a:t>
            </a:r>
            <a:endParaRPr lang="pt-BR" sz="1800" dirty="0">
              <a:latin typeface="Tahoma"/>
              <a:cs typeface="Tahoma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837210" y="8552602"/>
            <a:ext cx="3796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0" dirty="0" smtClean="0">
                <a:solidFill>
                  <a:srgbClr val="3C3C3B"/>
                </a:solidFill>
                <a:latin typeface="Tahoma"/>
                <a:cs typeface="Tahoma"/>
              </a:rPr>
              <a:t>20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2837210" y="9137442"/>
            <a:ext cx="3796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0" dirty="0" smtClean="0">
                <a:solidFill>
                  <a:srgbClr val="3C3C3B"/>
                </a:solidFill>
                <a:latin typeface="Tahoma"/>
                <a:cs typeface="Tahoma"/>
              </a:rPr>
              <a:t>12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201635" y="8018278"/>
            <a:ext cx="141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65" dirty="0" smtClean="0">
                <a:solidFill>
                  <a:srgbClr val="3C3C3B"/>
                </a:solidFill>
                <a:latin typeface="Tahoma"/>
                <a:cs typeface="Tahoma"/>
              </a:rPr>
              <a:t>Mesa</a:t>
            </a:r>
            <a:r>
              <a:rPr lang="pt-BR" sz="1800" spc="5" dirty="0" smtClean="0">
                <a:solidFill>
                  <a:srgbClr val="3C3C3B"/>
                </a:solidFill>
                <a:latin typeface="Tahoma"/>
                <a:cs typeface="Tahoma"/>
              </a:rPr>
              <a:t> </a:t>
            </a:r>
            <a:r>
              <a:rPr lang="pt-BR" sz="1800" spc="40" dirty="0" smtClean="0">
                <a:solidFill>
                  <a:srgbClr val="3C3C3B"/>
                </a:solidFill>
                <a:latin typeface="Tahoma"/>
                <a:cs typeface="Tahoma"/>
              </a:rPr>
              <a:t>Única</a:t>
            </a:r>
            <a:endParaRPr lang="pt-BR" sz="1800" dirty="0">
              <a:latin typeface="Tahoma"/>
              <a:cs typeface="Tahoma"/>
            </a:endParaRPr>
          </a:p>
        </p:txBody>
      </p:sp>
      <p:pic>
        <p:nvPicPr>
          <p:cNvPr id="2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1838" y="8577860"/>
            <a:ext cx="401562" cy="369332"/>
          </a:xfrm>
          <a:prstGeom prst="rect">
            <a:avLst/>
          </a:prstGeom>
        </p:spPr>
      </p:pic>
      <p:pic>
        <p:nvPicPr>
          <p:cNvPr id="2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1838" y="9118839"/>
            <a:ext cx="401562" cy="369332"/>
          </a:xfrm>
          <a:prstGeom prst="rect">
            <a:avLst/>
          </a:prstGeom>
        </p:spPr>
      </p:pic>
      <p:sp>
        <p:nvSpPr>
          <p:cNvPr id="28" name="object 3"/>
          <p:cNvSpPr/>
          <p:nvPr/>
        </p:nvSpPr>
        <p:spPr>
          <a:xfrm>
            <a:off x="609600" y="5670592"/>
            <a:ext cx="6500586" cy="3984486"/>
          </a:xfrm>
          <a:custGeom>
            <a:avLst/>
            <a:gdLst/>
            <a:ahLst/>
            <a:cxnLst/>
            <a:rect l="l" t="t" r="r" b="b"/>
            <a:pathLst>
              <a:path w="11108055" h="8676005">
                <a:moveTo>
                  <a:pt x="10388376" y="8675787"/>
                </a:moveTo>
                <a:lnTo>
                  <a:pt x="0" y="8671032"/>
                </a:lnTo>
                <a:lnTo>
                  <a:pt x="0" y="719267"/>
                </a:lnTo>
                <a:lnTo>
                  <a:pt x="1560" y="671980"/>
                </a:lnTo>
                <a:lnTo>
                  <a:pt x="6087" y="625510"/>
                </a:lnTo>
                <a:lnTo>
                  <a:pt x="13516" y="579951"/>
                </a:lnTo>
                <a:lnTo>
                  <a:pt x="23752" y="535398"/>
                </a:lnTo>
                <a:lnTo>
                  <a:pt x="36701" y="491945"/>
                </a:lnTo>
                <a:lnTo>
                  <a:pt x="52267" y="449688"/>
                </a:lnTo>
                <a:lnTo>
                  <a:pt x="70356" y="408721"/>
                </a:lnTo>
                <a:lnTo>
                  <a:pt x="90873" y="369139"/>
                </a:lnTo>
                <a:lnTo>
                  <a:pt x="113723" y="331037"/>
                </a:lnTo>
                <a:lnTo>
                  <a:pt x="138812" y="294510"/>
                </a:lnTo>
                <a:lnTo>
                  <a:pt x="166044" y="259652"/>
                </a:lnTo>
                <a:lnTo>
                  <a:pt x="195325" y="226559"/>
                </a:lnTo>
                <a:lnTo>
                  <a:pt x="226560" y="195324"/>
                </a:lnTo>
                <a:lnTo>
                  <a:pt x="259653" y="166044"/>
                </a:lnTo>
                <a:lnTo>
                  <a:pt x="294511" y="138812"/>
                </a:lnTo>
                <a:lnTo>
                  <a:pt x="331039" y="113724"/>
                </a:lnTo>
                <a:lnTo>
                  <a:pt x="369141" y="90874"/>
                </a:lnTo>
                <a:lnTo>
                  <a:pt x="408723" y="70358"/>
                </a:lnTo>
                <a:lnTo>
                  <a:pt x="449690" y="52269"/>
                </a:lnTo>
                <a:lnTo>
                  <a:pt x="491947" y="36703"/>
                </a:lnTo>
                <a:lnTo>
                  <a:pt x="535399" y="23755"/>
                </a:lnTo>
                <a:lnTo>
                  <a:pt x="579952" y="13519"/>
                </a:lnTo>
                <a:lnTo>
                  <a:pt x="625511" y="6090"/>
                </a:lnTo>
                <a:lnTo>
                  <a:pt x="671981" y="1563"/>
                </a:lnTo>
                <a:lnTo>
                  <a:pt x="719267" y="0"/>
                </a:lnTo>
                <a:lnTo>
                  <a:pt x="719267" y="4797"/>
                </a:lnTo>
                <a:lnTo>
                  <a:pt x="10468877" y="4797"/>
                </a:lnTo>
                <a:lnTo>
                  <a:pt x="10482150" y="6090"/>
                </a:lnTo>
                <a:lnTo>
                  <a:pt x="10503423" y="9558"/>
                </a:lnTo>
                <a:lnTo>
                  <a:pt x="719267" y="9558"/>
                </a:lnTo>
                <a:lnTo>
                  <a:pt x="670678" y="11195"/>
                </a:lnTo>
                <a:lnTo>
                  <a:pt x="622968" y="16037"/>
                </a:lnTo>
                <a:lnTo>
                  <a:pt x="576241" y="23977"/>
                </a:lnTo>
                <a:lnTo>
                  <a:pt x="530605" y="34910"/>
                </a:lnTo>
                <a:lnTo>
                  <a:pt x="486165" y="48730"/>
                </a:lnTo>
                <a:lnTo>
                  <a:pt x="443026" y="65331"/>
                </a:lnTo>
                <a:lnTo>
                  <a:pt x="401294" y="84608"/>
                </a:lnTo>
                <a:lnTo>
                  <a:pt x="361075" y="106456"/>
                </a:lnTo>
                <a:lnTo>
                  <a:pt x="322474" y="130767"/>
                </a:lnTo>
                <a:lnTo>
                  <a:pt x="285597" y="157437"/>
                </a:lnTo>
                <a:lnTo>
                  <a:pt x="250551" y="186359"/>
                </a:lnTo>
                <a:lnTo>
                  <a:pt x="217440" y="217429"/>
                </a:lnTo>
                <a:lnTo>
                  <a:pt x="186370" y="250541"/>
                </a:lnTo>
                <a:lnTo>
                  <a:pt x="157448" y="285588"/>
                </a:lnTo>
                <a:lnTo>
                  <a:pt x="130778" y="322465"/>
                </a:lnTo>
                <a:lnTo>
                  <a:pt x="106467" y="361066"/>
                </a:lnTo>
                <a:lnTo>
                  <a:pt x="84620" y="401286"/>
                </a:lnTo>
                <a:lnTo>
                  <a:pt x="65343" y="443019"/>
                </a:lnTo>
                <a:lnTo>
                  <a:pt x="48742" y="486159"/>
                </a:lnTo>
                <a:lnTo>
                  <a:pt x="34922" y="530600"/>
                </a:lnTo>
                <a:lnTo>
                  <a:pt x="23989" y="576237"/>
                </a:lnTo>
                <a:lnTo>
                  <a:pt x="16049" y="622965"/>
                </a:lnTo>
                <a:lnTo>
                  <a:pt x="11208" y="670676"/>
                </a:lnTo>
                <a:lnTo>
                  <a:pt x="9570" y="719267"/>
                </a:lnTo>
                <a:lnTo>
                  <a:pt x="5212" y="7956551"/>
                </a:lnTo>
                <a:lnTo>
                  <a:pt x="5099" y="8145212"/>
                </a:lnTo>
                <a:lnTo>
                  <a:pt x="4973" y="8353343"/>
                </a:lnTo>
                <a:lnTo>
                  <a:pt x="4848" y="8562094"/>
                </a:lnTo>
                <a:lnTo>
                  <a:pt x="4785" y="8666247"/>
                </a:lnTo>
                <a:lnTo>
                  <a:pt x="10503493" y="8666247"/>
                </a:lnTo>
                <a:lnTo>
                  <a:pt x="10482132" y="8669730"/>
                </a:lnTo>
                <a:lnTo>
                  <a:pt x="10435662" y="8674257"/>
                </a:lnTo>
                <a:lnTo>
                  <a:pt x="10388376" y="8675787"/>
                </a:lnTo>
                <a:close/>
              </a:path>
              <a:path w="11108055" h="8676005">
                <a:moveTo>
                  <a:pt x="10468877" y="4797"/>
                </a:moveTo>
                <a:lnTo>
                  <a:pt x="719267" y="4797"/>
                </a:lnTo>
                <a:lnTo>
                  <a:pt x="719267" y="0"/>
                </a:lnTo>
                <a:lnTo>
                  <a:pt x="10387340" y="0"/>
                </a:lnTo>
                <a:lnTo>
                  <a:pt x="10435672" y="1563"/>
                </a:lnTo>
                <a:lnTo>
                  <a:pt x="10468877" y="4797"/>
                </a:lnTo>
                <a:close/>
              </a:path>
              <a:path w="11108055" h="8676005">
                <a:moveTo>
                  <a:pt x="10503493" y="8666247"/>
                </a:moveTo>
                <a:lnTo>
                  <a:pt x="10388376" y="8666247"/>
                </a:lnTo>
                <a:lnTo>
                  <a:pt x="10436965" y="8664610"/>
                </a:lnTo>
                <a:lnTo>
                  <a:pt x="10484675" y="8659768"/>
                </a:lnTo>
                <a:lnTo>
                  <a:pt x="10531401" y="8651828"/>
                </a:lnTo>
                <a:lnTo>
                  <a:pt x="10577037" y="8640895"/>
                </a:lnTo>
                <a:lnTo>
                  <a:pt x="10621478" y="8627075"/>
                </a:lnTo>
                <a:lnTo>
                  <a:pt x="10664617" y="8610474"/>
                </a:lnTo>
                <a:lnTo>
                  <a:pt x="10706349" y="8591197"/>
                </a:lnTo>
                <a:lnTo>
                  <a:pt x="10746568" y="8569350"/>
                </a:lnTo>
                <a:lnTo>
                  <a:pt x="10785169" y="8545039"/>
                </a:lnTo>
                <a:lnTo>
                  <a:pt x="10822045" y="8518369"/>
                </a:lnTo>
                <a:lnTo>
                  <a:pt x="10857092" y="8489447"/>
                </a:lnTo>
                <a:lnTo>
                  <a:pt x="10890203" y="8458377"/>
                </a:lnTo>
                <a:lnTo>
                  <a:pt x="10921272" y="8425266"/>
                </a:lnTo>
                <a:lnTo>
                  <a:pt x="10950195" y="8390220"/>
                </a:lnTo>
                <a:lnTo>
                  <a:pt x="10976864" y="8353343"/>
                </a:lnTo>
                <a:lnTo>
                  <a:pt x="11001175" y="8314743"/>
                </a:lnTo>
                <a:lnTo>
                  <a:pt x="11023022" y="8274523"/>
                </a:lnTo>
                <a:lnTo>
                  <a:pt x="11042299" y="8232791"/>
                </a:lnTo>
                <a:lnTo>
                  <a:pt x="11058901" y="8189652"/>
                </a:lnTo>
                <a:lnTo>
                  <a:pt x="11072721" y="8145212"/>
                </a:lnTo>
                <a:lnTo>
                  <a:pt x="11083653" y="8099576"/>
                </a:lnTo>
                <a:lnTo>
                  <a:pt x="11091594" y="8052850"/>
                </a:lnTo>
                <a:lnTo>
                  <a:pt x="11096435" y="8005139"/>
                </a:lnTo>
                <a:lnTo>
                  <a:pt x="11098072" y="7956551"/>
                </a:lnTo>
                <a:lnTo>
                  <a:pt x="11098072" y="719267"/>
                </a:lnTo>
                <a:lnTo>
                  <a:pt x="11096479" y="671980"/>
                </a:lnTo>
                <a:lnTo>
                  <a:pt x="11096435" y="670676"/>
                </a:lnTo>
                <a:lnTo>
                  <a:pt x="11091594" y="622965"/>
                </a:lnTo>
                <a:lnTo>
                  <a:pt x="11083653" y="576237"/>
                </a:lnTo>
                <a:lnTo>
                  <a:pt x="11072721" y="530600"/>
                </a:lnTo>
                <a:lnTo>
                  <a:pt x="11058901" y="486159"/>
                </a:lnTo>
                <a:lnTo>
                  <a:pt x="11042299" y="443019"/>
                </a:lnTo>
                <a:lnTo>
                  <a:pt x="11023022" y="401286"/>
                </a:lnTo>
                <a:lnTo>
                  <a:pt x="11001175" y="361066"/>
                </a:lnTo>
                <a:lnTo>
                  <a:pt x="10976864" y="322465"/>
                </a:lnTo>
                <a:lnTo>
                  <a:pt x="10950195" y="285588"/>
                </a:lnTo>
                <a:lnTo>
                  <a:pt x="10921272" y="250541"/>
                </a:lnTo>
                <a:lnTo>
                  <a:pt x="10890203" y="217429"/>
                </a:lnTo>
                <a:lnTo>
                  <a:pt x="10857092" y="186359"/>
                </a:lnTo>
                <a:lnTo>
                  <a:pt x="10822045" y="157437"/>
                </a:lnTo>
                <a:lnTo>
                  <a:pt x="10785169" y="130767"/>
                </a:lnTo>
                <a:lnTo>
                  <a:pt x="10746568" y="106456"/>
                </a:lnTo>
                <a:lnTo>
                  <a:pt x="10706349" y="84608"/>
                </a:lnTo>
                <a:lnTo>
                  <a:pt x="10664617" y="65331"/>
                </a:lnTo>
                <a:lnTo>
                  <a:pt x="10621478" y="48730"/>
                </a:lnTo>
                <a:lnTo>
                  <a:pt x="10577037" y="34910"/>
                </a:lnTo>
                <a:lnTo>
                  <a:pt x="10531401" y="23977"/>
                </a:lnTo>
                <a:lnTo>
                  <a:pt x="10484675" y="16037"/>
                </a:lnTo>
                <a:lnTo>
                  <a:pt x="10436965" y="11195"/>
                </a:lnTo>
                <a:lnTo>
                  <a:pt x="10388376" y="9558"/>
                </a:lnTo>
                <a:lnTo>
                  <a:pt x="10503423" y="9558"/>
                </a:lnTo>
                <a:lnTo>
                  <a:pt x="10572274" y="23755"/>
                </a:lnTo>
                <a:lnTo>
                  <a:pt x="10615731" y="36703"/>
                </a:lnTo>
                <a:lnTo>
                  <a:pt x="10657991" y="52269"/>
                </a:lnTo>
                <a:lnTo>
                  <a:pt x="10698960" y="70358"/>
                </a:lnTo>
                <a:lnTo>
                  <a:pt x="10738542" y="90874"/>
                </a:lnTo>
                <a:lnTo>
                  <a:pt x="10776644" y="113724"/>
                </a:lnTo>
                <a:lnTo>
                  <a:pt x="10813171" y="138812"/>
                </a:lnTo>
                <a:lnTo>
                  <a:pt x="10848027" y="166044"/>
                </a:lnTo>
                <a:lnTo>
                  <a:pt x="10881119" y="195324"/>
                </a:lnTo>
                <a:lnTo>
                  <a:pt x="10912351" y="226559"/>
                </a:lnTo>
                <a:lnTo>
                  <a:pt x="10941628" y="259652"/>
                </a:lnTo>
                <a:lnTo>
                  <a:pt x="10968857" y="294510"/>
                </a:lnTo>
                <a:lnTo>
                  <a:pt x="10993942" y="331037"/>
                </a:lnTo>
                <a:lnTo>
                  <a:pt x="11016789" y="369139"/>
                </a:lnTo>
                <a:lnTo>
                  <a:pt x="11037302" y="408721"/>
                </a:lnTo>
                <a:lnTo>
                  <a:pt x="11055388" y="449688"/>
                </a:lnTo>
                <a:lnTo>
                  <a:pt x="11070951" y="491945"/>
                </a:lnTo>
                <a:lnTo>
                  <a:pt x="11083896" y="535398"/>
                </a:lnTo>
                <a:lnTo>
                  <a:pt x="11094130" y="579951"/>
                </a:lnTo>
                <a:lnTo>
                  <a:pt x="11101557" y="625510"/>
                </a:lnTo>
                <a:lnTo>
                  <a:pt x="11105956" y="670676"/>
                </a:lnTo>
                <a:lnTo>
                  <a:pt x="11107704" y="719267"/>
                </a:lnTo>
                <a:lnTo>
                  <a:pt x="11107704" y="7956551"/>
                </a:lnTo>
                <a:lnTo>
                  <a:pt x="11106083" y="8003836"/>
                </a:lnTo>
                <a:lnTo>
                  <a:pt x="11101556" y="8050306"/>
                </a:lnTo>
                <a:lnTo>
                  <a:pt x="11094127" y="8095865"/>
                </a:lnTo>
                <a:lnTo>
                  <a:pt x="11083890" y="8140418"/>
                </a:lnTo>
                <a:lnTo>
                  <a:pt x="11070942" y="8183870"/>
                </a:lnTo>
                <a:lnTo>
                  <a:pt x="11055376" y="8226127"/>
                </a:lnTo>
                <a:lnTo>
                  <a:pt x="11037286" y="8267094"/>
                </a:lnTo>
                <a:lnTo>
                  <a:pt x="11016769" y="8306676"/>
                </a:lnTo>
                <a:lnTo>
                  <a:pt x="10993919" y="8344778"/>
                </a:lnTo>
                <a:lnTo>
                  <a:pt x="10968831" y="8381306"/>
                </a:lnTo>
                <a:lnTo>
                  <a:pt x="10941599" y="8416164"/>
                </a:lnTo>
                <a:lnTo>
                  <a:pt x="10912318" y="8449258"/>
                </a:lnTo>
                <a:lnTo>
                  <a:pt x="10881083" y="8480492"/>
                </a:lnTo>
                <a:lnTo>
                  <a:pt x="10847989" y="8509773"/>
                </a:lnTo>
                <a:lnTo>
                  <a:pt x="10813131" y="8537005"/>
                </a:lnTo>
                <a:lnTo>
                  <a:pt x="10776604" y="8562094"/>
                </a:lnTo>
                <a:lnTo>
                  <a:pt x="10738502" y="8584944"/>
                </a:lnTo>
                <a:lnTo>
                  <a:pt x="10698920" y="8605461"/>
                </a:lnTo>
                <a:lnTo>
                  <a:pt x="10657953" y="8623550"/>
                </a:lnTo>
                <a:lnTo>
                  <a:pt x="10615696" y="8639116"/>
                </a:lnTo>
                <a:lnTo>
                  <a:pt x="10572243" y="8652065"/>
                </a:lnTo>
                <a:lnTo>
                  <a:pt x="10527690" y="8662301"/>
                </a:lnTo>
                <a:lnTo>
                  <a:pt x="10503493" y="8666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9893" y="8064142"/>
            <a:ext cx="425324" cy="277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2777"/>
            <a:ext cx="7886700" cy="19050"/>
          </a:xfrm>
          <a:custGeom>
            <a:avLst/>
            <a:gdLst/>
            <a:ahLst/>
            <a:cxnLst/>
            <a:rect l="l" t="t" r="r" b="b"/>
            <a:pathLst>
              <a:path w="7886700" h="19050">
                <a:moveTo>
                  <a:pt x="7886493" y="18754"/>
                </a:moveTo>
                <a:lnTo>
                  <a:pt x="0" y="18754"/>
                </a:lnTo>
                <a:lnTo>
                  <a:pt x="0" y="0"/>
                </a:lnTo>
                <a:lnTo>
                  <a:pt x="7886493" y="0"/>
                </a:lnTo>
                <a:lnTo>
                  <a:pt x="7886493" y="18754"/>
                </a:lnTo>
                <a:close/>
              </a:path>
            </a:pathLst>
          </a:custGeom>
          <a:solidFill>
            <a:srgbClr val="E4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5116" y="3359699"/>
            <a:ext cx="4343284" cy="6639908"/>
            <a:chOff x="1931718" y="3598407"/>
            <a:chExt cx="3514725" cy="6362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1718" y="3598407"/>
              <a:ext cx="3514709" cy="63626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6812" y="3598420"/>
              <a:ext cx="3465195" cy="5949950"/>
            </a:xfrm>
            <a:custGeom>
              <a:avLst/>
              <a:gdLst/>
              <a:ahLst/>
              <a:cxnLst/>
              <a:rect l="l" t="t" r="r" b="b"/>
              <a:pathLst>
                <a:path w="3465195" h="5949950">
                  <a:moveTo>
                    <a:pt x="2832343" y="5949804"/>
                  </a:moveTo>
                  <a:lnTo>
                    <a:pt x="0" y="5949804"/>
                  </a:lnTo>
                  <a:lnTo>
                    <a:pt x="0" y="632144"/>
                  </a:lnTo>
                  <a:lnTo>
                    <a:pt x="1733" y="584968"/>
                  </a:lnTo>
                  <a:lnTo>
                    <a:pt x="6854" y="538734"/>
                  </a:lnTo>
                  <a:lnTo>
                    <a:pt x="15239" y="493563"/>
                  </a:lnTo>
                  <a:lnTo>
                    <a:pt x="26766" y="449578"/>
                  </a:lnTo>
                  <a:lnTo>
                    <a:pt x="41312" y="406901"/>
                  </a:lnTo>
                  <a:lnTo>
                    <a:pt x="58757" y="365654"/>
                  </a:lnTo>
                  <a:lnTo>
                    <a:pt x="78977" y="325960"/>
                  </a:lnTo>
                  <a:lnTo>
                    <a:pt x="101850" y="287941"/>
                  </a:lnTo>
                  <a:lnTo>
                    <a:pt x="127255" y="251719"/>
                  </a:lnTo>
                  <a:lnTo>
                    <a:pt x="155068" y="217417"/>
                  </a:lnTo>
                  <a:lnTo>
                    <a:pt x="185168" y="185156"/>
                  </a:lnTo>
                  <a:lnTo>
                    <a:pt x="217432" y="155059"/>
                  </a:lnTo>
                  <a:lnTo>
                    <a:pt x="251739" y="127248"/>
                  </a:lnTo>
                  <a:lnTo>
                    <a:pt x="287966" y="101845"/>
                  </a:lnTo>
                  <a:lnTo>
                    <a:pt x="325991" y="78974"/>
                  </a:lnTo>
                  <a:lnTo>
                    <a:pt x="365692" y="58755"/>
                  </a:lnTo>
                  <a:lnTo>
                    <a:pt x="406946" y="41311"/>
                  </a:lnTo>
                  <a:lnTo>
                    <a:pt x="449631" y="26765"/>
                  </a:lnTo>
                  <a:lnTo>
                    <a:pt x="493626" y="15238"/>
                  </a:lnTo>
                  <a:lnTo>
                    <a:pt x="538807" y="6854"/>
                  </a:lnTo>
                  <a:lnTo>
                    <a:pt x="585053" y="1733"/>
                  </a:lnTo>
                  <a:lnTo>
                    <a:pt x="632242" y="0"/>
                  </a:lnTo>
                  <a:lnTo>
                    <a:pt x="2832343" y="0"/>
                  </a:lnTo>
                  <a:lnTo>
                    <a:pt x="2879522" y="1733"/>
                  </a:lnTo>
                  <a:lnTo>
                    <a:pt x="2925760" y="6854"/>
                  </a:lnTo>
                  <a:lnTo>
                    <a:pt x="2970936" y="15238"/>
                  </a:lnTo>
                  <a:lnTo>
                    <a:pt x="3014926" y="26765"/>
                  </a:lnTo>
                  <a:lnTo>
                    <a:pt x="3057608" y="41311"/>
                  </a:lnTo>
                  <a:lnTo>
                    <a:pt x="3098861" y="58755"/>
                  </a:lnTo>
                  <a:lnTo>
                    <a:pt x="3138561" y="78974"/>
                  </a:lnTo>
                  <a:lnTo>
                    <a:pt x="3176587" y="101845"/>
                  </a:lnTo>
                  <a:lnTo>
                    <a:pt x="3212816" y="127248"/>
                  </a:lnTo>
                  <a:lnTo>
                    <a:pt x="3247126" y="155059"/>
                  </a:lnTo>
                  <a:lnTo>
                    <a:pt x="3279394" y="185156"/>
                  </a:lnTo>
                  <a:lnTo>
                    <a:pt x="3309498" y="217417"/>
                  </a:lnTo>
                  <a:lnTo>
                    <a:pt x="3337315" y="251719"/>
                  </a:lnTo>
                  <a:lnTo>
                    <a:pt x="3362724" y="287941"/>
                  </a:lnTo>
                  <a:lnTo>
                    <a:pt x="3385602" y="325960"/>
                  </a:lnTo>
                  <a:lnTo>
                    <a:pt x="3405826" y="365654"/>
                  </a:lnTo>
                  <a:lnTo>
                    <a:pt x="3423275" y="406901"/>
                  </a:lnTo>
                  <a:lnTo>
                    <a:pt x="3437825" y="449578"/>
                  </a:lnTo>
                  <a:lnTo>
                    <a:pt x="3449355" y="493563"/>
                  </a:lnTo>
                  <a:lnTo>
                    <a:pt x="3457742" y="538734"/>
                  </a:lnTo>
                  <a:lnTo>
                    <a:pt x="3462864" y="584968"/>
                  </a:lnTo>
                  <a:lnTo>
                    <a:pt x="3464599" y="632144"/>
                  </a:lnTo>
                  <a:lnTo>
                    <a:pt x="3464599" y="5317588"/>
                  </a:lnTo>
                  <a:lnTo>
                    <a:pt x="3462865" y="5364762"/>
                  </a:lnTo>
                  <a:lnTo>
                    <a:pt x="3457744" y="5410995"/>
                  </a:lnTo>
                  <a:lnTo>
                    <a:pt x="3449360" y="5456166"/>
                  </a:lnTo>
                  <a:lnTo>
                    <a:pt x="3437833" y="5500153"/>
                  </a:lnTo>
                  <a:lnTo>
                    <a:pt x="3423286" y="5542832"/>
                  </a:lnTo>
                  <a:lnTo>
                    <a:pt x="3405841" y="5584082"/>
                  </a:lnTo>
                  <a:lnTo>
                    <a:pt x="3385621" y="5623779"/>
                  </a:lnTo>
                  <a:lnTo>
                    <a:pt x="3362747" y="5661803"/>
                  </a:lnTo>
                  <a:lnTo>
                    <a:pt x="3337342" y="5698030"/>
                  </a:lnTo>
                  <a:lnTo>
                    <a:pt x="3309528" y="5732338"/>
                  </a:lnTo>
                  <a:lnTo>
                    <a:pt x="3279428" y="5764604"/>
                  </a:lnTo>
                  <a:lnTo>
                    <a:pt x="3247163" y="5794707"/>
                  </a:lnTo>
                  <a:lnTo>
                    <a:pt x="3212855" y="5822523"/>
                  </a:lnTo>
                  <a:lnTo>
                    <a:pt x="3176628" y="5847931"/>
                  </a:lnTo>
                  <a:lnTo>
                    <a:pt x="3138602" y="5870808"/>
                  </a:lnTo>
                  <a:lnTo>
                    <a:pt x="3098901" y="5891032"/>
                  </a:lnTo>
                  <a:lnTo>
                    <a:pt x="3057646" y="5908480"/>
                  </a:lnTo>
                  <a:lnTo>
                    <a:pt x="3014959" y="5923031"/>
                  </a:lnTo>
                  <a:lnTo>
                    <a:pt x="2970963" y="5934561"/>
                  </a:lnTo>
                  <a:lnTo>
                    <a:pt x="2925781" y="5942948"/>
                  </a:lnTo>
                  <a:lnTo>
                    <a:pt x="2879533" y="5948070"/>
                  </a:lnTo>
                  <a:lnTo>
                    <a:pt x="2832343" y="5949804"/>
                  </a:lnTo>
                  <a:close/>
                </a:path>
              </a:pathLst>
            </a:custGeom>
            <a:solidFill>
              <a:srgbClr val="EFEF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6304" y="4993398"/>
              <a:ext cx="2045970" cy="3954779"/>
            </a:xfrm>
            <a:custGeom>
              <a:avLst/>
              <a:gdLst/>
              <a:ahLst/>
              <a:cxnLst/>
              <a:rect l="l" t="t" r="r" b="b"/>
              <a:pathLst>
                <a:path w="2045970" h="3954779">
                  <a:moveTo>
                    <a:pt x="1463916" y="3945204"/>
                  </a:moveTo>
                  <a:lnTo>
                    <a:pt x="581634" y="3945204"/>
                  </a:lnTo>
                  <a:lnTo>
                    <a:pt x="581634" y="3954729"/>
                  </a:lnTo>
                  <a:lnTo>
                    <a:pt x="1463916" y="3954729"/>
                  </a:lnTo>
                  <a:lnTo>
                    <a:pt x="1463916" y="3945204"/>
                  </a:lnTo>
                  <a:close/>
                </a:path>
                <a:path w="2045970" h="3954779">
                  <a:moveTo>
                    <a:pt x="2045563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2045563" y="9512"/>
                  </a:lnTo>
                  <a:lnTo>
                    <a:pt x="2045563" y="0"/>
                  </a:lnTo>
                  <a:close/>
                </a:path>
              </a:pathLst>
            </a:custGeom>
            <a:solidFill>
              <a:srgbClr val="E85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5792" y="5935766"/>
              <a:ext cx="1249680" cy="10795"/>
            </a:xfrm>
            <a:custGeom>
              <a:avLst/>
              <a:gdLst/>
              <a:ahLst/>
              <a:cxnLst/>
              <a:rect l="l" t="t" r="r" b="b"/>
              <a:pathLst>
                <a:path w="1249679" h="10795">
                  <a:moveTo>
                    <a:pt x="1249323" y="10565"/>
                  </a:moveTo>
                  <a:lnTo>
                    <a:pt x="0" y="10565"/>
                  </a:lnTo>
                  <a:lnTo>
                    <a:pt x="0" y="0"/>
                  </a:lnTo>
                  <a:lnTo>
                    <a:pt x="1249323" y="0"/>
                  </a:lnTo>
                  <a:lnTo>
                    <a:pt x="1249323" y="10565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4701" y="5826861"/>
              <a:ext cx="233131" cy="1972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4701" y="6560514"/>
              <a:ext cx="233131" cy="197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4701" y="7294046"/>
              <a:ext cx="233131" cy="197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4701" y="8040928"/>
              <a:ext cx="233131" cy="1971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330495" y="6517019"/>
            <a:ext cx="8928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40" dirty="0">
                <a:latin typeface="Tahoma"/>
                <a:cs typeface="Tahoma"/>
              </a:rPr>
              <a:t>Auditório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0675" y="3683343"/>
            <a:ext cx="2587787" cy="1163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30200">
              <a:lnSpc>
                <a:spcPct val="115399"/>
              </a:lnSpc>
              <a:spcBef>
                <a:spcPts val="100"/>
              </a:spcBef>
            </a:pPr>
            <a:r>
              <a:rPr sz="3250" spc="-125" dirty="0" smtClean="0">
                <a:latin typeface="Verdana"/>
                <a:cs typeface="Verdana"/>
              </a:rPr>
              <a:t>SALA</a:t>
            </a:r>
            <a:r>
              <a:rPr lang="pt-BR" sz="3250" spc="-125" dirty="0">
                <a:latin typeface="Verdana"/>
                <a:cs typeface="Verdana"/>
              </a:rPr>
              <a:t> </a:t>
            </a:r>
            <a:r>
              <a:rPr lang="pt-BR" sz="3250" spc="-125" dirty="0" smtClean="0">
                <a:latin typeface="Verdana"/>
                <a:cs typeface="Verdana"/>
              </a:rPr>
              <a:t>ÁGUAS CLARAS </a:t>
            </a:r>
            <a:endParaRPr sz="32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0495" y="8003437"/>
            <a:ext cx="165925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0" dirty="0">
                <a:latin typeface="Tahoma"/>
                <a:cs typeface="Tahoma"/>
              </a:rPr>
              <a:t>Espinha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Peixe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0495" y="5773824"/>
            <a:ext cx="70548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5" dirty="0">
                <a:latin typeface="Tahoma"/>
                <a:cs typeface="Tahoma"/>
              </a:rPr>
              <a:t>Escolar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0495" y="7260242"/>
            <a:ext cx="1701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Tahoma"/>
                <a:cs typeface="Tahoma"/>
              </a:rPr>
              <a:t>U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996" y="8003437"/>
            <a:ext cx="27368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spc="70" dirty="0" smtClean="0">
                <a:latin typeface="Tahoma"/>
                <a:cs typeface="Tahoma"/>
              </a:rPr>
              <a:t>12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8505" y="7254634"/>
            <a:ext cx="22288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spc="-80" dirty="0" smtClean="0">
                <a:latin typeface="Tahoma"/>
                <a:cs typeface="Tahoma"/>
              </a:rPr>
              <a:t>10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996" y="6517019"/>
            <a:ext cx="26289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dirty="0" smtClean="0">
                <a:latin typeface="Tahoma"/>
                <a:cs typeface="Tahoma"/>
              </a:rPr>
              <a:t>20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263" y="5773824"/>
            <a:ext cx="27114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spc="65" dirty="0" smtClean="0">
                <a:latin typeface="Tahoma"/>
                <a:cs typeface="Tahoma"/>
              </a:rPr>
              <a:t>12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6290" y="9017457"/>
            <a:ext cx="6750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 smtClean="0">
                <a:solidFill>
                  <a:srgbClr val="808080"/>
                </a:solidFill>
                <a:latin typeface="Verdana"/>
                <a:cs typeface="Verdana"/>
              </a:rPr>
              <a:t>25</a:t>
            </a:r>
            <a:r>
              <a:rPr sz="1800" spc="-85" dirty="0" smtClean="0">
                <a:solidFill>
                  <a:srgbClr val="80808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808080"/>
                </a:solidFill>
                <a:latin typeface="Verdana"/>
                <a:cs typeface="Verdana"/>
              </a:rPr>
              <a:t>M²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251950" y="3123352"/>
            <a:ext cx="4856244" cy="6892420"/>
            <a:chOff x="7112751" y="3598407"/>
            <a:chExt cx="3514709" cy="6362699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751" y="3598407"/>
              <a:ext cx="3514709" cy="63626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57852" y="3598420"/>
              <a:ext cx="3465195" cy="5949950"/>
            </a:xfrm>
            <a:custGeom>
              <a:avLst/>
              <a:gdLst/>
              <a:ahLst/>
              <a:cxnLst/>
              <a:rect l="l" t="t" r="r" b="b"/>
              <a:pathLst>
                <a:path w="3465195" h="5949950">
                  <a:moveTo>
                    <a:pt x="2832345" y="5949804"/>
                  </a:moveTo>
                  <a:lnTo>
                    <a:pt x="0" y="5949804"/>
                  </a:lnTo>
                  <a:lnTo>
                    <a:pt x="0" y="632144"/>
                  </a:lnTo>
                  <a:lnTo>
                    <a:pt x="1733" y="584968"/>
                  </a:lnTo>
                  <a:lnTo>
                    <a:pt x="6854" y="538734"/>
                  </a:lnTo>
                  <a:lnTo>
                    <a:pt x="15239" y="493563"/>
                  </a:lnTo>
                  <a:lnTo>
                    <a:pt x="26766" y="449578"/>
                  </a:lnTo>
                  <a:lnTo>
                    <a:pt x="41312" y="406901"/>
                  </a:lnTo>
                  <a:lnTo>
                    <a:pt x="58757" y="365654"/>
                  </a:lnTo>
                  <a:lnTo>
                    <a:pt x="78977" y="325960"/>
                  </a:lnTo>
                  <a:lnTo>
                    <a:pt x="101850" y="287941"/>
                  </a:lnTo>
                  <a:lnTo>
                    <a:pt x="127254" y="251719"/>
                  </a:lnTo>
                  <a:lnTo>
                    <a:pt x="155068" y="217417"/>
                  </a:lnTo>
                  <a:lnTo>
                    <a:pt x="185168" y="185156"/>
                  </a:lnTo>
                  <a:lnTo>
                    <a:pt x="217432" y="155059"/>
                  </a:lnTo>
                  <a:lnTo>
                    <a:pt x="251739" y="127248"/>
                  </a:lnTo>
                  <a:lnTo>
                    <a:pt x="287966" y="101845"/>
                  </a:lnTo>
                  <a:lnTo>
                    <a:pt x="325991" y="78974"/>
                  </a:lnTo>
                  <a:lnTo>
                    <a:pt x="365691" y="58755"/>
                  </a:lnTo>
                  <a:lnTo>
                    <a:pt x="406945" y="41311"/>
                  </a:lnTo>
                  <a:lnTo>
                    <a:pt x="449631" y="26765"/>
                  </a:lnTo>
                  <a:lnTo>
                    <a:pt x="493625" y="15238"/>
                  </a:lnTo>
                  <a:lnTo>
                    <a:pt x="538806" y="6854"/>
                  </a:lnTo>
                  <a:lnTo>
                    <a:pt x="585052" y="1733"/>
                  </a:lnTo>
                  <a:lnTo>
                    <a:pt x="632241" y="0"/>
                  </a:lnTo>
                  <a:lnTo>
                    <a:pt x="2832345" y="0"/>
                  </a:lnTo>
                  <a:lnTo>
                    <a:pt x="2879521" y="1733"/>
                  </a:lnTo>
                  <a:lnTo>
                    <a:pt x="2925757" y="6854"/>
                  </a:lnTo>
                  <a:lnTo>
                    <a:pt x="2970930" y="15238"/>
                  </a:lnTo>
                  <a:lnTo>
                    <a:pt x="3014918" y="26765"/>
                  </a:lnTo>
                  <a:lnTo>
                    <a:pt x="3057599" y="41311"/>
                  </a:lnTo>
                  <a:lnTo>
                    <a:pt x="3098850" y="58755"/>
                  </a:lnTo>
                  <a:lnTo>
                    <a:pt x="3138549" y="78974"/>
                  </a:lnTo>
                  <a:lnTo>
                    <a:pt x="3176574" y="101845"/>
                  </a:lnTo>
                  <a:lnTo>
                    <a:pt x="3212801" y="127248"/>
                  </a:lnTo>
                  <a:lnTo>
                    <a:pt x="3247110" y="155059"/>
                  </a:lnTo>
                  <a:lnTo>
                    <a:pt x="3279377" y="185156"/>
                  </a:lnTo>
                  <a:lnTo>
                    <a:pt x="3309480" y="217417"/>
                  </a:lnTo>
                  <a:lnTo>
                    <a:pt x="3337297" y="251719"/>
                  </a:lnTo>
                  <a:lnTo>
                    <a:pt x="3362706" y="287941"/>
                  </a:lnTo>
                  <a:lnTo>
                    <a:pt x="3385583" y="325960"/>
                  </a:lnTo>
                  <a:lnTo>
                    <a:pt x="3405807" y="365654"/>
                  </a:lnTo>
                  <a:lnTo>
                    <a:pt x="3423256" y="406901"/>
                  </a:lnTo>
                  <a:lnTo>
                    <a:pt x="3437806" y="449578"/>
                  </a:lnTo>
                  <a:lnTo>
                    <a:pt x="3449336" y="493563"/>
                  </a:lnTo>
                  <a:lnTo>
                    <a:pt x="3457723" y="538734"/>
                  </a:lnTo>
                  <a:lnTo>
                    <a:pt x="3462845" y="584968"/>
                  </a:lnTo>
                  <a:lnTo>
                    <a:pt x="3464580" y="632144"/>
                  </a:lnTo>
                  <a:lnTo>
                    <a:pt x="3464580" y="5317588"/>
                  </a:lnTo>
                  <a:lnTo>
                    <a:pt x="3462846" y="5364762"/>
                  </a:lnTo>
                  <a:lnTo>
                    <a:pt x="3457725" y="5410995"/>
                  </a:lnTo>
                  <a:lnTo>
                    <a:pt x="3449340" y="5456166"/>
                  </a:lnTo>
                  <a:lnTo>
                    <a:pt x="3437813" y="5500153"/>
                  </a:lnTo>
                  <a:lnTo>
                    <a:pt x="3423267" y="5542832"/>
                  </a:lnTo>
                  <a:lnTo>
                    <a:pt x="3405822" y="5584082"/>
                  </a:lnTo>
                  <a:lnTo>
                    <a:pt x="3385602" y="5623779"/>
                  </a:lnTo>
                  <a:lnTo>
                    <a:pt x="3362729" y="5661803"/>
                  </a:lnTo>
                  <a:lnTo>
                    <a:pt x="3337325" y="5698030"/>
                  </a:lnTo>
                  <a:lnTo>
                    <a:pt x="3309511" y="5732338"/>
                  </a:lnTo>
                  <a:lnTo>
                    <a:pt x="3279411" y="5764604"/>
                  </a:lnTo>
                  <a:lnTo>
                    <a:pt x="3247147" y="5794707"/>
                  </a:lnTo>
                  <a:lnTo>
                    <a:pt x="3212841" y="5822523"/>
                  </a:lnTo>
                  <a:lnTo>
                    <a:pt x="3176614" y="5847931"/>
                  </a:lnTo>
                  <a:lnTo>
                    <a:pt x="3138590" y="5870808"/>
                  </a:lnTo>
                  <a:lnTo>
                    <a:pt x="3098890" y="5891032"/>
                  </a:lnTo>
                  <a:lnTo>
                    <a:pt x="3057636" y="5908480"/>
                  </a:lnTo>
                  <a:lnTo>
                    <a:pt x="3014952" y="5923031"/>
                  </a:lnTo>
                  <a:lnTo>
                    <a:pt x="2970958" y="5934561"/>
                  </a:lnTo>
                  <a:lnTo>
                    <a:pt x="2925778" y="5942948"/>
                  </a:lnTo>
                  <a:lnTo>
                    <a:pt x="2879533" y="5948070"/>
                  </a:lnTo>
                  <a:lnTo>
                    <a:pt x="2832345" y="5949804"/>
                  </a:lnTo>
                  <a:close/>
                </a:path>
              </a:pathLst>
            </a:custGeom>
            <a:solidFill>
              <a:srgbClr val="EFEF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67345" y="4993398"/>
              <a:ext cx="2045970" cy="3954779"/>
            </a:xfrm>
            <a:custGeom>
              <a:avLst/>
              <a:gdLst/>
              <a:ahLst/>
              <a:cxnLst/>
              <a:rect l="l" t="t" r="r" b="b"/>
              <a:pathLst>
                <a:path w="2045970" h="3954779">
                  <a:moveTo>
                    <a:pt x="1463929" y="3945204"/>
                  </a:moveTo>
                  <a:lnTo>
                    <a:pt x="581647" y="3945204"/>
                  </a:lnTo>
                  <a:lnTo>
                    <a:pt x="581647" y="3954729"/>
                  </a:lnTo>
                  <a:lnTo>
                    <a:pt x="1463929" y="3954729"/>
                  </a:lnTo>
                  <a:lnTo>
                    <a:pt x="1463929" y="3945204"/>
                  </a:lnTo>
                  <a:close/>
                </a:path>
                <a:path w="2045970" h="3954779">
                  <a:moveTo>
                    <a:pt x="2045550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2045550" y="9512"/>
                  </a:lnTo>
                  <a:lnTo>
                    <a:pt x="2045550" y="0"/>
                  </a:lnTo>
                  <a:close/>
                </a:path>
              </a:pathLst>
            </a:custGeom>
            <a:solidFill>
              <a:srgbClr val="E85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5752" y="5826861"/>
              <a:ext cx="233100" cy="1972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35752" y="6560514"/>
              <a:ext cx="233100" cy="19714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35752" y="7294046"/>
              <a:ext cx="233100" cy="1971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35752" y="7914895"/>
              <a:ext cx="233100" cy="19717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931940" y="6349875"/>
            <a:ext cx="8928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40" dirty="0">
                <a:latin typeface="Tahoma"/>
                <a:cs typeface="Tahoma"/>
              </a:rPr>
              <a:t>Auditório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53544" y="3359699"/>
            <a:ext cx="4178012" cy="1175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875" marR="5080" indent="-765810">
              <a:lnSpc>
                <a:spcPct val="115399"/>
              </a:lnSpc>
              <a:spcBef>
                <a:spcPts val="100"/>
              </a:spcBef>
            </a:pPr>
            <a:r>
              <a:rPr sz="3250" spc="-125" dirty="0" smtClean="0">
                <a:latin typeface="Verdana"/>
                <a:cs typeface="Verdana"/>
              </a:rPr>
              <a:t>SALA</a:t>
            </a:r>
            <a:r>
              <a:rPr lang="pt-BR" sz="3250" spc="-125" dirty="0" smtClean="0">
                <a:latin typeface="Verdana"/>
                <a:cs typeface="Verdana"/>
              </a:rPr>
              <a:t> TAGUATINGA </a:t>
            </a:r>
          </a:p>
          <a:p>
            <a:pPr marL="777875" marR="5080" indent="-765810">
              <a:lnSpc>
                <a:spcPct val="115399"/>
              </a:lnSpc>
              <a:spcBef>
                <a:spcPts val="100"/>
              </a:spcBef>
            </a:pPr>
            <a:r>
              <a:rPr lang="pt-BR" sz="3250" spc="-125" dirty="0" smtClean="0">
                <a:latin typeface="Verdana"/>
                <a:cs typeface="Verdana"/>
              </a:rPr>
              <a:t>PARANOÁ </a:t>
            </a:r>
            <a:endParaRPr sz="3250" dirty="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65235" y="7769159"/>
            <a:ext cx="165925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0" dirty="0">
                <a:latin typeface="Tahoma"/>
                <a:cs typeface="Tahoma"/>
              </a:rPr>
              <a:t>Espinha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Peixe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25603" y="5514610"/>
            <a:ext cx="70548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5" dirty="0">
                <a:latin typeface="Tahoma"/>
                <a:cs typeface="Tahoma"/>
              </a:rPr>
              <a:t>Escolar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294606" y="7013465"/>
            <a:ext cx="451286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Tahoma"/>
                <a:cs typeface="Tahoma"/>
              </a:rPr>
              <a:t>U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86086" y="7735351"/>
            <a:ext cx="27368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dirty="0" smtClean="0">
                <a:latin typeface="Tahoma"/>
                <a:cs typeface="Tahoma"/>
              </a:rPr>
              <a:t>40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811487" y="6995912"/>
            <a:ext cx="22288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spc="-80" dirty="0" smtClean="0">
                <a:latin typeface="Tahoma"/>
                <a:cs typeface="Tahoma"/>
              </a:rPr>
              <a:t>35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824747" y="6317534"/>
            <a:ext cx="26289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dirty="0" smtClean="0">
                <a:latin typeface="Tahoma"/>
                <a:cs typeface="Tahoma"/>
              </a:rPr>
              <a:t>60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16492" y="5546202"/>
            <a:ext cx="27114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600" dirty="0" smtClean="0">
                <a:latin typeface="Tahoma"/>
                <a:cs typeface="Tahoma"/>
              </a:rPr>
              <a:t>40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566986" y="8933452"/>
            <a:ext cx="8692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 smtClean="0">
                <a:solidFill>
                  <a:srgbClr val="808080"/>
                </a:solidFill>
                <a:latin typeface="Verdana"/>
                <a:cs typeface="Verdana"/>
              </a:rPr>
              <a:t> </a:t>
            </a:r>
            <a:r>
              <a:rPr lang="pt-BR" sz="1800" spc="-85" dirty="0" smtClean="0">
                <a:solidFill>
                  <a:srgbClr val="808080"/>
                </a:solidFill>
                <a:latin typeface="Verdana"/>
                <a:cs typeface="Verdana"/>
              </a:rPr>
              <a:t>72 </a:t>
            </a:r>
            <a:r>
              <a:rPr sz="1800" spc="-95" dirty="0" smtClean="0">
                <a:solidFill>
                  <a:srgbClr val="808080"/>
                </a:solidFill>
                <a:latin typeface="Verdana"/>
                <a:cs typeface="Verdana"/>
              </a:rPr>
              <a:t>M²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19018" y="1798830"/>
            <a:ext cx="7251769" cy="115929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spc="140" dirty="0">
                <a:solidFill>
                  <a:srgbClr val="3C3C3B"/>
                </a:solidFill>
                <a:latin typeface="Cambria"/>
                <a:cs typeface="Cambria"/>
              </a:rPr>
              <a:t>Dê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C3C3B"/>
                </a:solidFill>
                <a:latin typeface="Cambria"/>
                <a:cs typeface="Cambria"/>
              </a:rPr>
              <a:t>ao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3C3C3B"/>
                </a:solidFill>
                <a:latin typeface="Cambria"/>
                <a:cs typeface="Cambria"/>
              </a:rPr>
              <a:t>seu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3C3C3B"/>
                </a:solidFill>
                <a:latin typeface="Cambria"/>
                <a:cs typeface="Cambria"/>
              </a:rPr>
              <a:t>evento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3C3C3B"/>
                </a:solidFill>
                <a:latin typeface="Cambria"/>
                <a:cs typeface="Cambria"/>
              </a:rPr>
              <a:t>a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3C3C3B"/>
                </a:solidFill>
                <a:latin typeface="Cambria"/>
                <a:cs typeface="Cambria"/>
              </a:rPr>
              <a:t>estrutura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C3C3B"/>
                </a:solidFill>
                <a:latin typeface="Cambria"/>
                <a:cs typeface="Cambria"/>
              </a:rPr>
              <a:t>completa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3C3C3B"/>
                </a:solidFill>
                <a:latin typeface="Cambria"/>
                <a:cs typeface="Cambria"/>
              </a:rPr>
              <a:t>para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C3C3B"/>
                </a:solidFill>
                <a:latin typeface="Cambria"/>
                <a:cs typeface="Cambria"/>
              </a:rPr>
              <a:t>ele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C3C3B"/>
                </a:solidFill>
                <a:latin typeface="Cambria"/>
                <a:cs typeface="Cambria"/>
              </a:rPr>
              <a:t>acontecer.</a:t>
            </a:r>
            <a:endParaRPr sz="2000" dirty="0">
              <a:latin typeface="Cambria"/>
              <a:cs typeface="Cambria"/>
            </a:endParaRPr>
          </a:p>
          <a:p>
            <a:pPr marL="12700" marR="530860">
              <a:lnSpc>
                <a:spcPct val="125000"/>
              </a:lnSpc>
            </a:pPr>
            <a:r>
              <a:rPr sz="2000" spc="114" dirty="0">
                <a:solidFill>
                  <a:srgbClr val="3C3C3B"/>
                </a:solidFill>
                <a:latin typeface="Cambria"/>
                <a:cs typeface="Cambria"/>
              </a:rPr>
              <a:t>Espaços</a:t>
            </a:r>
            <a:r>
              <a:rPr sz="2000" spc="175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3C3C3B"/>
                </a:solidFill>
                <a:latin typeface="Cambria"/>
                <a:cs typeface="Cambria"/>
              </a:rPr>
              <a:t>amplos</a:t>
            </a:r>
            <a:r>
              <a:rPr sz="2000" spc="18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C3C3B"/>
                </a:solidFill>
                <a:latin typeface="Cambria"/>
                <a:cs typeface="Cambria"/>
              </a:rPr>
              <a:t>e</a:t>
            </a:r>
            <a:r>
              <a:rPr sz="2000" spc="18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3C3C3B"/>
                </a:solidFill>
                <a:latin typeface="Cambria"/>
                <a:cs typeface="Cambria"/>
              </a:rPr>
              <a:t>altamente</a:t>
            </a:r>
            <a:r>
              <a:rPr sz="2000" spc="18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3C3C3B"/>
                </a:solidFill>
                <a:latin typeface="Cambria"/>
                <a:cs typeface="Cambria"/>
              </a:rPr>
              <a:t>flexíveis,</a:t>
            </a:r>
            <a:r>
              <a:rPr sz="2000" spc="18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3C3C3B"/>
                </a:solidFill>
                <a:latin typeface="Cambria"/>
                <a:cs typeface="Cambria"/>
              </a:rPr>
              <a:t>para</a:t>
            </a:r>
            <a:r>
              <a:rPr sz="2000" spc="18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C3C3B"/>
                </a:solidFill>
                <a:latin typeface="Cambria"/>
                <a:cs typeface="Cambria"/>
              </a:rPr>
              <a:t>montagem </a:t>
            </a:r>
            <a:r>
              <a:rPr sz="2000" spc="105" dirty="0">
                <a:solidFill>
                  <a:srgbClr val="3C3C3B"/>
                </a:solidFill>
                <a:latin typeface="Cambria"/>
                <a:cs typeface="Cambria"/>
              </a:rPr>
              <a:t>de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C3C3B"/>
                </a:solidFill>
                <a:latin typeface="Cambria"/>
                <a:cs typeface="Cambria"/>
              </a:rPr>
              <a:t>acordo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3C3C3B"/>
                </a:solidFill>
                <a:latin typeface="Cambria"/>
                <a:cs typeface="Cambria"/>
              </a:rPr>
              <a:t>com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C3C3B"/>
                </a:solidFill>
                <a:latin typeface="Cambria"/>
                <a:cs typeface="Cambria"/>
              </a:rPr>
              <a:t>sua</a:t>
            </a:r>
            <a:r>
              <a:rPr sz="2000" spc="170" dirty="0">
                <a:solidFill>
                  <a:srgbClr val="3C3C3B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3C3C3B"/>
                </a:solidFill>
                <a:latin typeface="Cambria"/>
                <a:cs typeface="Cambria"/>
              </a:rPr>
              <a:t>necessidade.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882442" y="755023"/>
            <a:ext cx="56286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RESUMO</a:t>
            </a:r>
            <a:r>
              <a:rPr spc="-200" dirty="0"/>
              <a:t> </a:t>
            </a:r>
            <a:r>
              <a:rPr spc="-290" dirty="0"/>
              <a:t>DAS</a:t>
            </a:r>
            <a:r>
              <a:rPr spc="-200" dirty="0"/>
              <a:t> </a:t>
            </a:r>
            <a:r>
              <a:rPr spc="-105" dirty="0"/>
              <a:t>SALAS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" y="3424640"/>
            <a:ext cx="9158605" cy="19050"/>
          </a:xfrm>
          <a:custGeom>
            <a:avLst/>
            <a:gdLst/>
            <a:ahLst/>
            <a:cxnLst/>
            <a:rect l="l" t="t" r="r" b="b"/>
            <a:pathLst>
              <a:path w="9158605" h="19050">
                <a:moveTo>
                  <a:pt x="9158152" y="19050"/>
                </a:moveTo>
                <a:lnTo>
                  <a:pt x="0" y="19050"/>
                </a:lnTo>
                <a:lnTo>
                  <a:pt x="0" y="0"/>
                </a:lnTo>
                <a:lnTo>
                  <a:pt x="9158152" y="0"/>
                </a:lnTo>
                <a:lnTo>
                  <a:pt x="9158152" y="19050"/>
                </a:lnTo>
                <a:close/>
              </a:path>
            </a:pathLst>
          </a:custGeom>
          <a:solidFill>
            <a:srgbClr val="E84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5700"/>
            <a:ext cx="15756331" cy="6591300"/>
          </a:xfrm>
          <a:custGeom>
            <a:avLst/>
            <a:gdLst/>
            <a:ahLst/>
            <a:cxnLst/>
            <a:rect l="l" t="t" r="r" b="b"/>
            <a:pathLst>
              <a:path w="14608810" h="3869054">
                <a:moveTo>
                  <a:pt x="1153871" y="2298433"/>
                </a:moveTo>
                <a:lnTo>
                  <a:pt x="1152093" y="2289632"/>
                </a:lnTo>
                <a:lnTo>
                  <a:pt x="1147241" y="2282418"/>
                </a:lnTo>
                <a:lnTo>
                  <a:pt x="1140040" y="2277554"/>
                </a:lnTo>
                <a:lnTo>
                  <a:pt x="1131189" y="2275763"/>
                </a:lnTo>
                <a:lnTo>
                  <a:pt x="721436" y="2275763"/>
                </a:lnTo>
                <a:lnTo>
                  <a:pt x="712622" y="2277554"/>
                </a:lnTo>
                <a:lnTo>
                  <a:pt x="705408" y="2282418"/>
                </a:lnTo>
                <a:lnTo>
                  <a:pt x="700544" y="2289632"/>
                </a:lnTo>
                <a:lnTo>
                  <a:pt x="698754" y="2298433"/>
                </a:lnTo>
                <a:lnTo>
                  <a:pt x="698754" y="2348547"/>
                </a:lnTo>
                <a:lnTo>
                  <a:pt x="700570" y="2357386"/>
                </a:lnTo>
                <a:lnTo>
                  <a:pt x="705459" y="2364587"/>
                </a:lnTo>
                <a:lnTo>
                  <a:pt x="712685" y="2369451"/>
                </a:lnTo>
                <a:lnTo>
                  <a:pt x="721436" y="2371217"/>
                </a:lnTo>
                <a:lnTo>
                  <a:pt x="1131189" y="2371217"/>
                </a:lnTo>
                <a:lnTo>
                  <a:pt x="1140002" y="2369451"/>
                </a:lnTo>
                <a:lnTo>
                  <a:pt x="1147203" y="2364587"/>
                </a:lnTo>
                <a:lnTo>
                  <a:pt x="1152080" y="2357386"/>
                </a:lnTo>
                <a:lnTo>
                  <a:pt x="1153871" y="2348547"/>
                </a:lnTo>
                <a:lnTo>
                  <a:pt x="1153871" y="2298433"/>
                </a:lnTo>
                <a:close/>
              </a:path>
              <a:path w="14608810" h="3869054">
                <a:moveTo>
                  <a:pt x="14608188" y="3859072"/>
                </a:moveTo>
                <a:lnTo>
                  <a:pt x="511962" y="3859072"/>
                </a:lnTo>
                <a:lnTo>
                  <a:pt x="463550" y="3856875"/>
                </a:lnTo>
                <a:lnTo>
                  <a:pt x="416445" y="3850411"/>
                </a:lnTo>
                <a:lnTo>
                  <a:pt x="370852" y="3839883"/>
                </a:lnTo>
                <a:lnTo>
                  <a:pt x="326999" y="3825506"/>
                </a:lnTo>
                <a:lnTo>
                  <a:pt x="285064" y="3807472"/>
                </a:lnTo>
                <a:lnTo>
                  <a:pt x="245287" y="3785971"/>
                </a:lnTo>
                <a:lnTo>
                  <a:pt x="207873" y="3761219"/>
                </a:lnTo>
                <a:lnTo>
                  <a:pt x="173024" y="3733419"/>
                </a:lnTo>
                <a:lnTo>
                  <a:pt x="140944" y="3702774"/>
                </a:lnTo>
                <a:lnTo>
                  <a:pt x="111861" y="3669474"/>
                </a:lnTo>
                <a:lnTo>
                  <a:pt x="85966" y="3633724"/>
                </a:lnTo>
                <a:lnTo>
                  <a:pt x="63487" y="3595738"/>
                </a:lnTo>
                <a:lnTo>
                  <a:pt x="44615" y="3555708"/>
                </a:lnTo>
                <a:lnTo>
                  <a:pt x="29578" y="3513836"/>
                </a:lnTo>
                <a:lnTo>
                  <a:pt x="18580" y="3470325"/>
                </a:lnTo>
                <a:lnTo>
                  <a:pt x="11823" y="3425380"/>
                </a:lnTo>
                <a:lnTo>
                  <a:pt x="9525" y="3379190"/>
                </a:lnTo>
                <a:lnTo>
                  <a:pt x="9525" y="489419"/>
                </a:lnTo>
                <a:lnTo>
                  <a:pt x="11823" y="443242"/>
                </a:lnTo>
                <a:lnTo>
                  <a:pt x="18580" y="398284"/>
                </a:lnTo>
                <a:lnTo>
                  <a:pt x="29578" y="354774"/>
                </a:lnTo>
                <a:lnTo>
                  <a:pt x="44615" y="312902"/>
                </a:lnTo>
                <a:lnTo>
                  <a:pt x="63487" y="272872"/>
                </a:lnTo>
                <a:lnTo>
                  <a:pt x="85966" y="234886"/>
                </a:lnTo>
                <a:lnTo>
                  <a:pt x="111861" y="199148"/>
                </a:lnTo>
                <a:lnTo>
                  <a:pt x="140944" y="165849"/>
                </a:lnTo>
                <a:lnTo>
                  <a:pt x="173024" y="135191"/>
                </a:lnTo>
                <a:lnTo>
                  <a:pt x="207873" y="107391"/>
                </a:lnTo>
                <a:lnTo>
                  <a:pt x="245287" y="82638"/>
                </a:lnTo>
                <a:lnTo>
                  <a:pt x="285064" y="61150"/>
                </a:lnTo>
                <a:lnTo>
                  <a:pt x="326999" y="43103"/>
                </a:lnTo>
                <a:lnTo>
                  <a:pt x="370852" y="28727"/>
                </a:lnTo>
                <a:lnTo>
                  <a:pt x="416445" y="18199"/>
                </a:lnTo>
                <a:lnTo>
                  <a:pt x="463550" y="11734"/>
                </a:lnTo>
                <a:lnTo>
                  <a:pt x="511962" y="9537"/>
                </a:lnTo>
                <a:lnTo>
                  <a:pt x="511962" y="4787"/>
                </a:lnTo>
                <a:lnTo>
                  <a:pt x="7582598" y="4787"/>
                </a:lnTo>
                <a:lnTo>
                  <a:pt x="511962" y="0"/>
                </a:lnTo>
                <a:lnTo>
                  <a:pt x="462699" y="2235"/>
                </a:lnTo>
                <a:lnTo>
                  <a:pt x="414743" y="8813"/>
                </a:lnTo>
                <a:lnTo>
                  <a:pt x="368325" y="19532"/>
                </a:lnTo>
                <a:lnTo>
                  <a:pt x="323659" y="34175"/>
                </a:lnTo>
                <a:lnTo>
                  <a:pt x="280949" y="52552"/>
                </a:lnTo>
                <a:lnTo>
                  <a:pt x="240423" y="74447"/>
                </a:lnTo>
                <a:lnTo>
                  <a:pt x="202285" y="99669"/>
                </a:lnTo>
                <a:lnTo>
                  <a:pt x="166751" y="128003"/>
                </a:lnTo>
                <a:lnTo>
                  <a:pt x="134061" y="159245"/>
                </a:lnTo>
                <a:lnTo>
                  <a:pt x="104394" y="193192"/>
                </a:lnTo>
                <a:lnTo>
                  <a:pt x="77990" y="229641"/>
                </a:lnTo>
                <a:lnTo>
                  <a:pt x="55054" y="268376"/>
                </a:lnTo>
                <a:lnTo>
                  <a:pt x="35814" y="309219"/>
                </a:lnTo>
                <a:lnTo>
                  <a:pt x="20459" y="351942"/>
                </a:lnTo>
                <a:lnTo>
                  <a:pt x="9232" y="396354"/>
                </a:lnTo>
                <a:lnTo>
                  <a:pt x="2336" y="442252"/>
                </a:lnTo>
                <a:lnTo>
                  <a:pt x="2298" y="443242"/>
                </a:lnTo>
                <a:lnTo>
                  <a:pt x="0" y="489419"/>
                </a:lnTo>
                <a:lnTo>
                  <a:pt x="0" y="3379190"/>
                </a:lnTo>
                <a:lnTo>
                  <a:pt x="2336" y="3426358"/>
                </a:lnTo>
                <a:lnTo>
                  <a:pt x="9232" y="3472256"/>
                </a:lnTo>
                <a:lnTo>
                  <a:pt x="20459" y="3516668"/>
                </a:lnTo>
                <a:lnTo>
                  <a:pt x="35814" y="3559391"/>
                </a:lnTo>
                <a:lnTo>
                  <a:pt x="55054" y="3600221"/>
                </a:lnTo>
                <a:lnTo>
                  <a:pt x="77990" y="3638969"/>
                </a:lnTo>
                <a:lnTo>
                  <a:pt x="104394" y="3675418"/>
                </a:lnTo>
                <a:lnTo>
                  <a:pt x="134061" y="3709365"/>
                </a:lnTo>
                <a:lnTo>
                  <a:pt x="166751" y="3740594"/>
                </a:lnTo>
                <a:lnTo>
                  <a:pt x="202285" y="3768928"/>
                </a:lnTo>
                <a:lnTo>
                  <a:pt x="240423" y="3794137"/>
                </a:lnTo>
                <a:lnTo>
                  <a:pt x="280949" y="3816032"/>
                </a:lnTo>
                <a:lnTo>
                  <a:pt x="323659" y="3834409"/>
                </a:lnTo>
                <a:lnTo>
                  <a:pt x="368325" y="3849052"/>
                </a:lnTo>
                <a:lnTo>
                  <a:pt x="414743" y="3859771"/>
                </a:lnTo>
                <a:lnTo>
                  <a:pt x="462699" y="3866350"/>
                </a:lnTo>
                <a:lnTo>
                  <a:pt x="511962" y="3868585"/>
                </a:lnTo>
                <a:lnTo>
                  <a:pt x="14608188" y="3868585"/>
                </a:lnTo>
                <a:lnTo>
                  <a:pt x="14608188" y="3859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53774" y="789363"/>
            <a:ext cx="267335" cy="267335"/>
            <a:chOff x="1953774" y="789363"/>
            <a:chExt cx="267335" cy="267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7306" y="812887"/>
              <a:ext cx="220006" cy="2199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3774" y="789363"/>
              <a:ext cx="267335" cy="267335"/>
            </a:xfrm>
            <a:custGeom>
              <a:avLst/>
              <a:gdLst/>
              <a:ahLst/>
              <a:cxnLst/>
              <a:rect l="l" t="t" r="r" b="b"/>
              <a:pathLst>
                <a:path w="267335" h="267334">
                  <a:moveTo>
                    <a:pt x="133523" y="267081"/>
                  </a:moveTo>
                  <a:lnTo>
                    <a:pt x="91362" y="260261"/>
                  </a:lnTo>
                  <a:lnTo>
                    <a:pt x="54710" y="241280"/>
                  </a:lnTo>
                  <a:lnTo>
                    <a:pt x="25785" y="212354"/>
                  </a:lnTo>
                  <a:lnTo>
                    <a:pt x="6804" y="175703"/>
                  </a:lnTo>
                  <a:lnTo>
                    <a:pt x="0" y="133636"/>
                  </a:lnTo>
                  <a:lnTo>
                    <a:pt x="6804" y="91379"/>
                  </a:lnTo>
                  <a:lnTo>
                    <a:pt x="25785" y="54726"/>
                  </a:lnTo>
                  <a:lnTo>
                    <a:pt x="54710" y="25801"/>
                  </a:lnTo>
                  <a:lnTo>
                    <a:pt x="91362" y="6819"/>
                  </a:lnTo>
                  <a:lnTo>
                    <a:pt x="133523" y="0"/>
                  </a:lnTo>
                  <a:lnTo>
                    <a:pt x="175686" y="6819"/>
                  </a:lnTo>
                  <a:lnTo>
                    <a:pt x="178885" y="8476"/>
                  </a:lnTo>
                  <a:lnTo>
                    <a:pt x="133523" y="8476"/>
                  </a:lnTo>
                  <a:lnTo>
                    <a:pt x="84889" y="18335"/>
                  </a:lnTo>
                  <a:lnTo>
                    <a:pt x="45132" y="45196"/>
                  </a:lnTo>
                  <a:lnTo>
                    <a:pt x="18304" y="84987"/>
                  </a:lnTo>
                  <a:lnTo>
                    <a:pt x="8461" y="133636"/>
                  </a:lnTo>
                  <a:lnTo>
                    <a:pt x="18304" y="182270"/>
                  </a:lnTo>
                  <a:lnTo>
                    <a:pt x="45132" y="222028"/>
                  </a:lnTo>
                  <a:lnTo>
                    <a:pt x="84889" y="248855"/>
                  </a:lnTo>
                  <a:lnTo>
                    <a:pt x="133092" y="258611"/>
                  </a:lnTo>
                  <a:lnTo>
                    <a:pt x="178871" y="258611"/>
                  </a:lnTo>
                  <a:lnTo>
                    <a:pt x="175686" y="260261"/>
                  </a:lnTo>
                  <a:lnTo>
                    <a:pt x="133523" y="267081"/>
                  </a:lnTo>
                  <a:close/>
                </a:path>
                <a:path w="267335" h="267334">
                  <a:moveTo>
                    <a:pt x="178871" y="258611"/>
                  </a:moveTo>
                  <a:lnTo>
                    <a:pt x="133488" y="258611"/>
                  </a:lnTo>
                  <a:lnTo>
                    <a:pt x="181691" y="248855"/>
                  </a:lnTo>
                  <a:lnTo>
                    <a:pt x="182018" y="248855"/>
                  </a:lnTo>
                  <a:lnTo>
                    <a:pt x="221776" y="222028"/>
                  </a:lnTo>
                  <a:lnTo>
                    <a:pt x="228380" y="212354"/>
                  </a:lnTo>
                  <a:lnTo>
                    <a:pt x="248681" y="182270"/>
                  </a:lnTo>
                  <a:lnTo>
                    <a:pt x="250055" y="175703"/>
                  </a:lnTo>
                  <a:lnTo>
                    <a:pt x="258570" y="133636"/>
                  </a:lnTo>
                  <a:lnTo>
                    <a:pt x="248761" y="84987"/>
                  </a:lnTo>
                  <a:lnTo>
                    <a:pt x="221948" y="45196"/>
                  </a:lnTo>
                  <a:lnTo>
                    <a:pt x="182179" y="18335"/>
                  </a:lnTo>
                  <a:lnTo>
                    <a:pt x="133523" y="8476"/>
                  </a:lnTo>
                  <a:lnTo>
                    <a:pt x="178885" y="8476"/>
                  </a:lnTo>
                  <a:lnTo>
                    <a:pt x="212338" y="25801"/>
                  </a:lnTo>
                  <a:lnTo>
                    <a:pt x="241264" y="54726"/>
                  </a:lnTo>
                  <a:lnTo>
                    <a:pt x="260245" y="91379"/>
                  </a:lnTo>
                  <a:lnTo>
                    <a:pt x="267050" y="133636"/>
                  </a:lnTo>
                  <a:lnTo>
                    <a:pt x="260245" y="175703"/>
                  </a:lnTo>
                  <a:lnTo>
                    <a:pt x="241264" y="212354"/>
                  </a:lnTo>
                  <a:lnTo>
                    <a:pt x="212338" y="241280"/>
                  </a:lnTo>
                  <a:lnTo>
                    <a:pt x="178871" y="258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76465" y="841752"/>
            <a:ext cx="27305" cy="162560"/>
          </a:xfrm>
          <a:custGeom>
            <a:avLst/>
            <a:gdLst/>
            <a:ahLst/>
            <a:cxnLst/>
            <a:rect l="l" t="t" r="r" b="b"/>
            <a:pathLst>
              <a:path w="27305" h="162559">
                <a:moveTo>
                  <a:pt x="26860" y="162306"/>
                </a:moveTo>
                <a:lnTo>
                  <a:pt x="0" y="162306"/>
                </a:lnTo>
                <a:lnTo>
                  <a:pt x="0" y="0"/>
                </a:lnTo>
                <a:lnTo>
                  <a:pt x="26860" y="0"/>
                </a:lnTo>
                <a:lnTo>
                  <a:pt x="26860" y="16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350093" y="860516"/>
            <a:ext cx="472440" cy="144145"/>
            <a:chOff x="2350093" y="860516"/>
            <a:chExt cx="472440" cy="1441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0093" y="860516"/>
              <a:ext cx="135160" cy="14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29636" y="860716"/>
              <a:ext cx="292735" cy="144145"/>
            </a:xfrm>
            <a:custGeom>
              <a:avLst/>
              <a:gdLst/>
              <a:ahLst/>
              <a:cxnLst/>
              <a:rect l="l" t="t" r="r" b="b"/>
              <a:pathLst>
                <a:path w="292735" h="144144">
                  <a:moveTo>
                    <a:pt x="14039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54292" y="28956"/>
                  </a:lnTo>
                  <a:lnTo>
                    <a:pt x="54292" y="143344"/>
                  </a:lnTo>
                  <a:lnTo>
                    <a:pt x="86385" y="143344"/>
                  </a:lnTo>
                  <a:lnTo>
                    <a:pt x="86385" y="28956"/>
                  </a:lnTo>
                  <a:lnTo>
                    <a:pt x="140398" y="28956"/>
                  </a:lnTo>
                  <a:lnTo>
                    <a:pt x="140398" y="0"/>
                  </a:lnTo>
                  <a:close/>
                </a:path>
                <a:path w="292735" h="144144">
                  <a:moveTo>
                    <a:pt x="292735" y="406"/>
                  </a:moveTo>
                  <a:lnTo>
                    <a:pt x="184683" y="406"/>
                  </a:lnTo>
                  <a:lnTo>
                    <a:pt x="184683" y="23266"/>
                  </a:lnTo>
                  <a:lnTo>
                    <a:pt x="184683" y="60096"/>
                  </a:lnTo>
                  <a:lnTo>
                    <a:pt x="184683" y="84226"/>
                  </a:lnTo>
                  <a:lnTo>
                    <a:pt x="184683" y="119786"/>
                  </a:lnTo>
                  <a:lnTo>
                    <a:pt x="184683" y="143916"/>
                  </a:lnTo>
                  <a:lnTo>
                    <a:pt x="292735" y="143916"/>
                  </a:lnTo>
                  <a:lnTo>
                    <a:pt x="292735" y="119786"/>
                  </a:lnTo>
                  <a:lnTo>
                    <a:pt x="211543" y="119786"/>
                  </a:lnTo>
                  <a:lnTo>
                    <a:pt x="211543" y="84226"/>
                  </a:lnTo>
                  <a:lnTo>
                    <a:pt x="292735" y="84226"/>
                  </a:lnTo>
                  <a:lnTo>
                    <a:pt x="292735" y="60096"/>
                  </a:lnTo>
                  <a:lnTo>
                    <a:pt x="211543" y="60096"/>
                  </a:lnTo>
                  <a:lnTo>
                    <a:pt x="211543" y="23266"/>
                  </a:lnTo>
                  <a:lnTo>
                    <a:pt x="292735" y="23266"/>
                  </a:lnTo>
                  <a:lnTo>
                    <a:pt x="292735" y="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1139" y="860705"/>
            <a:ext cx="138698" cy="1433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9109" y="860802"/>
            <a:ext cx="135255" cy="1432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236579" y="860705"/>
            <a:ext cx="417830" cy="143510"/>
            <a:chOff x="3236579" y="860705"/>
            <a:chExt cx="417830" cy="143510"/>
          </a:xfrm>
        </p:grpSpPr>
        <p:sp>
          <p:nvSpPr>
            <p:cNvPr id="14" name="object 14"/>
            <p:cNvSpPr/>
            <p:nvPr/>
          </p:nvSpPr>
          <p:spPr>
            <a:xfrm>
              <a:off x="3236569" y="860716"/>
              <a:ext cx="212090" cy="143510"/>
            </a:xfrm>
            <a:custGeom>
              <a:avLst/>
              <a:gdLst/>
              <a:ahLst/>
              <a:cxnLst/>
              <a:rect l="l" t="t" r="r" b="b"/>
              <a:pathLst>
                <a:path w="212089" h="143509">
                  <a:moveTo>
                    <a:pt x="26860" y="0"/>
                  </a:moveTo>
                  <a:lnTo>
                    <a:pt x="0" y="0"/>
                  </a:lnTo>
                  <a:lnTo>
                    <a:pt x="0" y="143344"/>
                  </a:lnTo>
                  <a:lnTo>
                    <a:pt x="26860" y="143344"/>
                  </a:lnTo>
                  <a:lnTo>
                    <a:pt x="26860" y="0"/>
                  </a:lnTo>
                  <a:close/>
                </a:path>
                <a:path w="212089" h="143509">
                  <a:moveTo>
                    <a:pt x="211658" y="0"/>
                  </a:moveTo>
                  <a:lnTo>
                    <a:pt x="71170" y="0"/>
                  </a:lnTo>
                  <a:lnTo>
                    <a:pt x="71170" y="28956"/>
                  </a:lnTo>
                  <a:lnTo>
                    <a:pt x="125463" y="28956"/>
                  </a:lnTo>
                  <a:lnTo>
                    <a:pt x="125463" y="143344"/>
                  </a:lnTo>
                  <a:lnTo>
                    <a:pt x="157645" y="143344"/>
                  </a:lnTo>
                  <a:lnTo>
                    <a:pt x="157645" y="28956"/>
                  </a:lnTo>
                  <a:lnTo>
                    <a:pt x="211658" y="28956"/>
                  </a:lnTo>
                  <a:lnTo>
                    <a:pt x="211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2520" y="860705"/>
              <a:ext cx="161277" cy="14335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3059125" y="1039110"/>
            <a:ext cx="55244" cy="68580"/>
          </a:xfrm>
          <a:custGeom>
            <a:avLst/>
            <a:gdLst/>
            <a:ahLst/>
            <a:cxnLst/>
            <a:rect l="l" t="t" r="r" b="b"/>
            <a:pathLst>
              <a:path w="55244" h="68580">
                <a:moveTo>
                  <a:pt x="5821" y="68199"/>
                </a:moveTo>
                <a:lnTo>
                  <a:pt x="0" y="68199"/>
                </a:lnTo>
                <a:lnTo>
                  <a:pt x="0" y="0"/>
                </a:lnTo>
                <a:lnTo>
                  <a:pt x="5821" y="0"/>
                </a:lnTo>
                <a:lnTo>
                  <a:pt x="5821" y="30480"/>
                </a:lnTo>
                <a:lnTo>
                  <a:pt x="54864" y="30480"/>
                </a:lnTo>
                <a:lnTo>
                  <a:pt x="54864" y="35814"/>
                </a:lnTo>
                <a:lnTo>
                  <a:pt x="5821" y="35814"/>
                </a:lnTo>
                <a:lnTo>
                  <a:pt x="5821" y="68199"/>
                </a:lnTo>
                <a:close/>
              </a:path>
              <a:path w="55244" h="68580">
                <a:moveTo>
                  <a:pt x="54864" y="30480"/>
                </a:moveTo>
                <a:lnTo>
                  <a:pt x="49072" y="30480"/>
                </a:lnTo>
                <a:lnTo>
                  <a:pt x="49072" y="0"/>
                </a:lnTo>
                <a:lnTo>
                  <a:pt x="54864" y="0"/>
                </a:lnTo>
                <a:lnTo>
                  <a:pt x="54864" y="30480"/>
                </a:lnTo>
                <a:close/>
              </a:path>
              <a:path w="55244" h="68580">
                <a:moveTo>
                  <a:pt x="54864" y="68199"/>
                </a:moveTo>
                <a:lnTo>
                  <a:pt x="49072" y="68199"/>
                </a:lnTo>
                <a:lnTo>
                  <a:pt x="49072" y="35814"/>
                </a:lnTo>
                <a:lnTo>
                  <a:pt x="54864" y="35814"/>
                </a:lnTo>
                <a:lnTo>
                  <a:pt x="54864" y="6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163245" y="1037967"/>
            <a:ext cx="158115" cy="71120"/>
            <a:chOff x="3163245" y="1037967"/>
            <a:chExt cx="158115" cy="7112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3245" y="1037967"/>
              <a:ext cx="66294" cy="705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70869" y="1039013"/>
              <a:ext cx="50800" cy="68580"/>
            </a:xfrm>
            <a:custGeom>
              <a:avLst/>
              <a:gdLst/>
              <a:ahLst/>
              <a:cxnLst/>
              <a:rect l="l" t="t" r="r" b="b"/>
              <a:pathLst>
                <a:path w="50800" h="68580">
                  <a:moveTo>
                    <a:pt x="50474" y="5334"/>
                  </a:moveTo>
                  <a:lnTo>
                    <a:pt x="0" y="5334"/>
                  </a:lnTo>
                  <a:lnTo>
                    <a:pt x="0" y="0"/>
                  </a:lnTo>
                  <a:lnTo>
                    <a:pt x="50474" y="0"/>
                  </a:lnTo>
                  <a:lnTo>
                    <a:pt x="50474" y="5334"/>
                  </a:lnTo>
                  <a:close/>
                </a:path>
                <a:path w="50800" h="68580">
                  <a:moveTo>
                    <a:pt x="28194" y="68199"/>
                  </a:moveTo>
                  <a:lnTo>
                    <a:pt x="22280" y="68199"/>
                  </a:lnTo>
                  <a:lnTo>
                    <a:pt x="22280" y="5334"/>
                  </a:lnTo>
                  <a:lnTo>
                    <a:pt x="28194" y="5334"/>
                  </a:lnTo>
                  <a:lnTo>
                    <a:pt x="28194" y="68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368223" y="1039013"/>
            <a:ext cx="43815" cy="68580"/>
          </a:xfrm>
          <a:custGeom>
            <a:avLst/>
            <a:gdLst/>
            <a:ahLst/>
            <a:cxnLst/>
            <a:rect l="l" t="t" r="r" b="b"/>
            <a:pathLst>
              <a:path w="43814" h="68580">
                <a:moveTo>
                  <a:pt x="43251" y="68296"/>
                </a:moveTo>
                <a:lnTo>
                  <a:pt x="0" y="68296"/>
                </a:lnTo>
                <a:lnTo>
                  <a:pt x="0" y="0"/>
                </a:lnTo>
                <a:lnTo>
                  <a:pt x="43251" y="0"/>
                </a:lnTo>
                <a:lnTo>
                  <a:pt x="43251" y="5334"/>
                </a:lnTo>
                <a:lnTo>
                  <a:pt x="5821" y="5334"/>
                </a:lnTo>
                <a:lnTo>
                  <a:pt x="5821" y="30577"/>
                </a:lnTo>
                <a:lnTo>
                  <a:pt x="42580" y="30577"/>
                </a:lnTo>
                <a:lnTo>
                  <a:pt x="42580" y="35911"/>
                </a:lnTo>
                <a:lnTo>
                  <a:pt x="5821" y="35911"/>
                </a:lnTo>
                <a:lnTo>
                  <a:pt x="5821" y="62962"/>
                </a:lnTo>
                <a:lnTo>
                  <a:pt x="43251" y="62962"/>
                </a:lnTo>
                <a:lnTo>
                  <a:pt x="43251" y="68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9264" y="1037970"/>
            <a:ext cx="131445" cy="71120"/>
          </a:xfrm>
          <a:custGeom>
            <a:avLst/>
            <a:gdLst/>
            <a:ahLst/>
            <a:cxnLst/>
            <a:rect l="l" t="t" r="r" b="b"/>
            <a:pathLst>
              <a:path w="131445" h="71119">
                <a:moveTo>
                  <a:pt x="38976" y="64008"/>
                </a:moveTo>
                <a:lnTo>
                  <a:pt x="5905" y="64008"/>
                </a:lnTo>
                <a:lnTo>
                  <a:pt x="5905" y="1143"/>
                </a:lnTo>
                <a:lnTo>
                  <a:pt x="0" y="1143"/>
                </a:lnTo>
                <a:lnTo>
                  <a:pt x="0" y="69342"/>
                </a:lnTo>
                <a:lnTo>
                  <a:pt x="38976" y="69342"/>
                </a:lnTo>
                <a:lnTo>
                  <a:pt x="38976" y="64008"/>
                </a:lnTo>
                <a:close/>
              </a:path>
              <a:path w="131445" h="71119">
                <a:moveTo>
                  <a:pt x="131178" y="51244"/>
                </a:moveTo>
                <a:lnTo>
                  <a:pt x="124777" y="37769"/>
                </a:lnTo>
                <a:lnTo>
                  <a:pt x="110705" y="31610"/>
                </a:lnTo>
                <a:lnTo>
                  <a:pt x="96621" y="26936"/>
                </a:lnTo>
                <a:lnTo>
                  <a:pt x="90220" y="17907"/>
                </a:lnTo>
                <a:lnTo>
                  <a:pt x="90220" y="10655"/>
                </a:lnTo>
                <a:lnTo>
                  <a:pt x="91465" y="9626"/>
                </a:lnTo>
                <a:lnTo>
                  <a:pt x="97078" y="5334"/>
                </a:lnTo>
                <a:lnTo>
                  <a:pt x="113842" y="5334"/>
                </a:lnTo>
                <a:lnTo>
                  <a:pt x="120878" y="8001"/>
                </a:lnTo>
                <a:lnTo>
                  <a:pt x="125730" y="13906"/>
                </a:lnTo>
                <a:lnTo>
                  <a:pt x="129654" y="9626"/>
                </a:lnTo>
                <a:lnTo>
                  <a:pt x="125920" y="5334"/>
                </a:lnTo>
                <a:lnTo>
                  <a:pt x="124421" y="3619"/>
                </a:lnTo>
                <a:lnTo>
                  <a:pt x="116700" y="0"/>
                </a:lnTo>
                <a:lnTo>
                  <a:pt x="106489" y="0"/>
                </a:lnTo>
                <a:lnTo>
                  <a:pt x="97777" y="1282"/>
                </a:lnTo>
                <a:lnTo>
                  <a:pt x="90665" y="4914"/>
                </a:lnTo>
                <a:lnTo>
                  <a:pt x="85877" y="10655"/>
                </a:lnTo>
                <a:lnTo>
                  <a:pt x="84124" y="18199"/>
                </a:lnTo>
                <a:lnTo>
                  <a:pt x="90525" y="30657"/>
                </a:lnTo>
                <a:lnTo>
                  <a:pt x="104609" y="36334"/>
                </a:lnTo>
                <a:lnTo>
                  <a:pt x="118681" y="41313"/>
                </a:lnTo>
                <a:lnTo>
                  <a:pt x="125082" y="51625"/>
                </a:lnTo>
                <a:lnTo>
                  <a:pt x="125082" y="57442"/>
                </a:lnTo>
                <a:lnTo>
                  <a:pt x="121069" y="65252"/>
                </a:lnTo>
                <a:lnTo>
                  <a:pt x="97345" y="65252"/>
                </a:lnTo>
                <a:lnTo>
                  <a:pt x="90220" y="60388"/>
                </a:lnTo>
                <a:lnTo>
                  <a:pt x="85826" y="55346"/>
                </a:lnTo>
                <a:lnTo>
                  <a:pt x="82016" y="59728"/>
                </a:lnTo>
                <a:lnTo>
                  <a:pt x="86550" y="64033"/>
                </a:lnTo>
                <a:lnTo>
                  <a:pt x="92252" y="67475"/>
                </a:lnTo>
                <a:lnTo>
                  <a:pt x="99072" y="69761"/>
                </a:lnTo>
                <a:lnTo>
                  <a:pt x="106984" y="70586"/>
                </a:lnTo>
                <a:lnTo>
                  <a:pt x="118516" y="68795"/>
                </a:lnTo>
                <a:lnTo>
                  <a:pt x="130073" y="57442"/>
                </a:lnTo>
                <a:lnTo>
                  <a:pt x="131178" y="5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4800" y="2614095"/>
            <a:ext cx="102870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HOTEL</a:t>
            </a:r>
            <a:r>
              <a:rPr spc="-215" dirty="0"/>
              <a:t> </a:t>
            </a:r>
            <a:r>
              <a:rPr spc="-295" dirty="0" smtClean="0"/>
              <a:t>INTERCITY</a:t>
            </a:r>
            <a:r>
              <a:rPr lang="pt-BR" spc="-295" dirty="0"/>
              <a:t> </a:t>
            </a:r>
            <a:r>
              <a:rPr lang="pt-BR" spc="-295" dirty="0" smtClean="0"/>
              <a:t>LED ÁGUAS CLARAS</a:t>
            </a:r>
            <a:endParaRPr spc="-120" dirty="0"/>
          </a:p>
        </p:txBody>
      </p:sp>
      <p:sp>
        <p:nvSpPr>
          <p:cNvPr id="23" name="object 23"/>
          <p:cNvSpPr txBox="1"/>
          <p:nvPr/>
        </p:nvSpPr>
        <p:spPr>
          <a:xfrm>
            <a:off x="762319" y="3802734"/>
            <a:ext cx="5782955" cy="24929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700" spc="-3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GERENTE COMERCIAL 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700" spc="-3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AIKA ABREU </a:t>
            </a:r>
            <a:endParaRPr lang="pt-BR" sz="2700" spc="-33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7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(</a:t>
            </a:r>
            <a:r>
              <a:rPr lang="pt-BR" sz="27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61) </a:t>
            </a:r>
            <a:r>
              <a:rPr lang="pt-BR" sz="27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99828-9259 WhatsApp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7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comercial.led@intercityhoteis.com.br</a:t>
            </a:r>
            <a:endParaRPr lang="pt-BR" sz="2700" spc="-1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endParaRPr sz="27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74712" y="789933"/>
            <a:ext cx="4098088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95" dirty="0">
                <a:latin typeface="Arial"/>
                <a:cs typeface="Arial"/>
              </a:rPr>
              <a:t>HOTEL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75" dirty="0">
                <a:latin typeface="Arial"/>
                <a:cs typeface="Arial"/>
              </a:rPr>
              <a:t>INTERCITY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lang="pt-BR" sz="1700" b="1" spc="-20" dirty="0" smtClean="0">
                <a:latin typeface="Arial"/>
                <a:cs typeface="Arial"/>
              </a:rPr>
              <a:t>LED ÁGUAS CLARAS 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30000" y="8692296"/>
            <a:ext cx="6313005" cy="5924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pt-BR" dirty="0" smtClean="0">
                <a:latin typeface="Tahoma"/>
                <a:cs typeface="Tahoma"/>
              </a:rPr>
              <a:t>QS 01 RUA 210 LOTE 34/36 ÁGUAS CLARAS/ BRASILIA 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pt-BR" dirty="0" smtClean="0">
                <a:latin typeface="Tahoma"/>
                <a:cs typeface="Tahoma"/>
              </a:rPr>
              <a:t>CEP- 71950-770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215" y="2614094"/>
            <a:ext cx="7492537" cy="56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aixaDeTexto 24"/>
          <p:cNvSpPr txBox="1"/>
          <p:nvPr/>
        </p:nvSpPr>
        <p:spPr>
          <a:xfrm>
            <a:off x="596685" y="6668664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800" spc="-3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Eventos e Grupos 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800" spc="-3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Tainara Marques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800" spc="-3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(61)</a:t>
            </a:r>
            <a:r>
              <a:rPr lang="pt-BR" sz="28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3204.8618 Telefone fixo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8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(61) 99103-1454 WhatsApp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eventos.led@intercityhoteis.com.br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50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527</Words>
  <Application>Microsoft Office PowerPoint</Application>
  <PresentationFormat>Personalizar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Tahoma</vt:lpstr>
      <vt:lpstr>Times New Roman</vt:lpstr>
      <vt:lpstr>Verdana</vt:lpstr>
      <vt:lpstr>Office Theme</vt:lpstr>
      <vt:lpstr>Apresentação do PowerPoint</vt:lpstr>
      <vt:lpstr>SALAS DE EVENTOS HOTEL INTERCITY LED </vt:lpstr>
      <vt:lpstr>GASTRONOMIA</vt:lpstr>
      <vt:lpstr>HOSPEDAGEM</vt:lpstr>
      <vt:lpstr>LOCALIZAÇÃO</vt:lpstr>
      <vt:lpstr>SALA  TAGUATINGA/PARANOÁ</vt:lpstr>
      <vt:lpstr>SALA  ÁGUAS CLARAS </vt:lpstr>
      <vt:lpstr>RESUMO DAS SALAS</vt:lpstr>
      <vt:lpstr>HOTEL INTERCITY LED ÁGUAS CLARAS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Eventos - bauru</dc:title>
  <dc:creator>Marketing ICH</dc:creator>
  <cp:keywords>DAGN20FCozk,BAF2OrwZhBw</cp:keywords>
  <cp:lastModifiedBy>INTERCITY</cp:lastModifiedBy>
  <cp:revision>28</cp:revision>
  <dcterms:created xsi:type="dcterms:W3CDTF">2025-04-10T14:26:41Z</dcterms:created>
  <dcterms:modified xsi:type="dcterms:W3CDTF">2026-02-16T14:20:09Z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Canva</vt:lpwstr>
  </property>
  <property fmtid="{D5CDD505-2E9C-101B-9397-08002B2CF9AE}" pid="4" name="LastSaved">
    <vt:filetime>2025-04-10T00:00:00Z</vt:filetime>
  </property>
  <property fmtid="{D5CDD505-2E9C-101B-9397-08002B2CF9AE}" pid="5" name="Producer">
    <vt:lpwstr>iLovePDF</vt:lpwstr>
  </property>
</Properties>
</file>