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Lst>
  <p:sldSz cy="6858000" cx="9144000"/>
  <p:notesSz cx="6858000" cy="9144000"/>
  <p:embeddedFontLst>
    <p:embeddedFont>
      <p:font typeface="Helvetica Neue"/>
      <p:regular r:id="rId52"/>
      <p:bold r:id="rId53"/>
      <p:italic r:id="rId54"/>
      <p:boldItalic r:id="rId55"/>
    </p:embeddedFont>
    <p:embeddedFont>
      <p:font typeface="Cambria Math"/>
      <p:regular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57" roundtripDataSignature="AMtx7mgrbnMfLLng5RHTjvOsuT2MvAxLX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font" Target="fonts/HelveticaNeue-bold.fntdata"/><Relationship Id="rId52" Type="http://schemas.openxmlformats.org/officeDocument/2006/relationships/font" Target="fonts/HelveticaNeue-regular.fntdata"/><Relationship Id="rId11" Type="http://schemas.openxmlformats.org/officeDocument/2006/relationships/slide" Target="slides/slide6.xml"/><Relationship Id="rId55" Type="http://schemas.openxmlformats.org/officeDocument/2006/relationships/font" Target="fonts/HelveticaNeue-boldItalic.fntdata"/><Relationship Id="rId10" Type="http://schemas.openxmlformats.org/officeDocument/2006/relationships/slide" Target="slides/slide5.xml"/><Relationship Id="rId54" Type="http://schemas.openxmlformats.org/officeDocument/2006/relationships/font" Target="fonts/HelveticaNeue-italic.fntdata"/><Relationship Id="rId13" Type="http://schemas.openxmlformats.org/officeDocument/2006/relationships/slide" Target="slides/slide8.xml"/><Relationship Id="rId57" Type="http://customschemas.google.com/relationships/presentationmetadata" Target="metadata"/><Relationship Id="rId12" Type="http://schemas.openxmlformats.org/officeDocument/2006/relationships/slide" Target="slides/slide7.xml"/><Relationship Id="rId56" Type="http://schemas.openxmlformats.org/officeDocument/2006/relationships/font" Target="fonts/CambriaMath-regular.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 name="Google Shape;8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b4a9df0bf4_0_1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g3b4a9df0bf4_0_1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b4a9df0bf4_0_1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g3b4a9df0bf4_0_1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b4a9df0bf4_0_1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g3b4a9df0bf4_0_1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b4a9df0bf4_0_1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g3b4a9df0bf4_0_1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b4a9df0bf4_0_15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g3b4a9df0bf4_0_1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b4a9df0bf4_0_16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g3b4a9df0bf4_0_1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b4a9df0bf4_0_17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g3b4a9df0bf4_0_1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b4a9df0bf4_0_18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g3b4a9df0bf4_0_1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b4a9df0bf4_0_19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g3b4a9df0bf4_0_19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3b4a9df0bf4_0_20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g3b4a9df0bf4_0_20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9224d642cf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g39224d642cf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 name="Google Shape;97;g39224d642cf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b4a9df0bf4_0_2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g3b4a9df0bf4_0_2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3b4a9df0bf4_0_2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g3b4a9df0bf4_0_2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b4a9df0bf4_0_2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g3b4a9df0bf4_0_2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3b4a9df0bf4_0_2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g3b4a9df0bf4_0_2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b4a9df0bf4_0_25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g3b4a9df0bf4_0_2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3b4a9df0bf4_0_26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g3b4a9df0bf4_0_2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39224d642cf_0_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39224d642cf_0_8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g39224d642cf_0_8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176fdeca332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g176fdeca332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9" name="Google Shape;349;g176fdeca332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1bcee567f13_0_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4" name="Google Shape;354;g1bcee567f13_0_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5" name="Google Shape;355;g1bcee567f13_0_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1a555049087_0_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g1a555049087_0_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1" name="Google Shape;361;g1a555049087_0_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
        <p:nvSpPr>
          <p:cNvPr id="102" name="Google Shape;10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39224d642cf_0_1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39224d642cf_0_17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g39224d642cf_0_17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39224d642cf_0_1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39224d642cf_0_18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g39224d642cf_0_18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39224d642cf_0_1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39224d642cf_0_18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g39224d642cf_0_18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39224d642cf_0_19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39224d642cf_0_19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g39224d642cf_0_19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39224d642cf_0_2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39224d642cf_0_2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6" name="Google Shape;396;g39224d642cf_0_21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39224d642cf_0_20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39224d642cf_0_20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3" name="Google Shape;403;g39224d642cf_0_20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39224d642cf_0_2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39224d642cf_0_2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g39224d642cf_0_21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39224d642cf_0_2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39224d642cf_0_2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g39224d642cf_0_22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1628debaa41_0_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3" name="Google Shape;423;g1628debaa41_0_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4" name="Google Shape;424;g1628debaa41_0_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1632242e230_0_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0" name="Google Shape;430;g1632242e230_0_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1" name="Google Shape;431;g1632242e230_0_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98becd36d7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g298becd36d7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 name="Google Shape;109;g298becd36d7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1bcee567f13_0_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6" name="Google Shape;436;g1bcee567f13_0_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7" name="Google Shape;437;g1bcee567f13_0_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39224d642cf_0_2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2" name="Google Shape;442;g39224d642cf_0_2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3" name="Google Shape;443;g39224d642cf_0_2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3b4a9df0bf4_0_2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8" name="Google Shape;448;g3b4a9df0bf4_0_27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9" name="Google Shape;449;g3b4a9df0bf4_0_27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3b4a9df0bf4_0_2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4" name="Google Shape;454;g3b4a9df0bf4_0_28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5" name="Google Shape;455;g3b4a9df0bf4_0_28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3b4a9df0bf4_0_2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0" name="Google Shape;460;g3b4a9df0bf4_0_28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1" name="Google Shape;461;g3b4a9df0bf4_0_28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3b53c841f7b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3b53c841f7b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8" name="Google Shape;468;g3b53c841f7b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
        <p:nvSpPr>
          <p:cNvPr id="476" name="Google Shape;476;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64e822beb2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g264e822beb2_0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 name="Google Shape;115;g264e822beb2_0_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b4a9df0bf4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g3b4a9df0bf4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b4a9df0bf4_0_8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g3b4a9df0bf4_0_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b4a9df0bf4_0_9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g3b4a9df0bf4_0_9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b4a9df0bf4_0_10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g3b4a9df0bf4_0_10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2.jpg"/><Relationship Id="rId4" Type="http://schemas.openxmlformats.org/officeDocument/2006/relationships/image" Target="../media/image14.jpg"/><Relationship Id="rId5" Type="http://schemas.openxmlformats.org/officeDocument/2006/relationships/image" Target="../media/image5.jpg"/><Relationship Id="rId6" Type="http://schemas.openxmlformats.org/officeDocument/2006/relationships/image" Target="../media/image8.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44"/>
          <p:cNvSpPr txBox="1"/>
          <p:nvPr>
            <p:ph type="ctrTitle"/>
          </p:nvPr>
        </p:nvSpPr>
        <p:spPr>
          <a:xfrm>
            <a:off x="685800" y="2130425"/>
            <a:ext cx="7772400" cy="1470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Helvetica Neue"/>
                <a:ea typeface="Helvetica Neue"/>
                <a:cs typeface="Helvetica Neue"/>
                <a:sym typeface="Helvetica Neu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 name="Google Shape;17;p4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Font typeface="Helvetica Neue"/>
              <a:buNone/>
              <a:defRPr>
                <a:solidFill>
                  <a:srgbClr val="888888"/>
                </a:solidFill>
                <a:latin typeface="Helvetica Neue"/>
                <a:ea typeface="Helvetica Neue"/>
                <a:cs typeface="Helvetica Neue"/>
                <a:sym typeface="Helvetica Neue"/>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44"/>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1" name="Google Shape;21;p44"/>
          <p:cNvPicPr preferRelativeResize="0"/>
          <p:nvPr/>
        </p:nvPicPr>
        <p:blipFill rotWithShape="1">
          <a:blip r:embed="rId3">
            <a:alphaModFix/>
          </a:blip>
          <a:srcRect b="0" l="0" r="0" t="0"/>
          <a:stretch/>
        </p:blipFill>
        <p:spPr>
          <a:xfrm>
            <a:off x="7810500" y="6172835"/>
            <a:ext cx="838200" cy="608965"/>
          </a:xfrm>
          <a:prstGeom prst="rect">
            <a:avLst/>
          </a:prstGeom>
          <a:noFill/>
          <a:ln>
            <a:noFill/>
          </a:ln>
        </p:spPr>
      </p:pic>
      <p:pic>
        <p:nvPicPr>
          <p:cNvPr id="22" name="Google Shape;22;p44"/>
          <p:cNvPicPr preferRelativeResize="0"/>
          <p:nvPr/>
        </p:nvPicPr>
        <p:blipFill rotWithShape="1">
          <a:blip r:embed="rId4">
            <a:alphaModFix/>
          </a:blip>
          <a:srcRect b="0" l="0" r="0" t="0"/>
          <a:stretch/>
        </p:blipFill>
        <p:spPr>
          <a:xfrm>
            <a:off x="495300" y="6169152"/>
            <a:ext cx="918552" cy="612648"/>
          </a:xfrm>
          <a:prstGeom prst="rect">
            <a:avLst/>
          </a:prstGeom>
          <a:noFill/>
          <a:ln>
            <a:noFill/>
          </a:ln>
        </p:spPr>
      </p:pic>
      <p:pic>
        <p:nvPicPr>
          <p:cNvPr id="23" name="Google Shape;23;p44"/>
          <p:cNvPicPr preferRelativeResize="0"/>
          <p:nvPr/>
        </p:nvPicPr>
        <p:blipFill rotWithShape="1">
          <a:blip r:embed="rId5">
            <a:alphaModFix/>
          </a:blip>
          <a:srcRect b="0" l="0" r="0" t="0"/>
          <a:stretch/>
        </p:blipFill>
        <p:spPr>
          <a:xfrm>
            <a:off x="5096260" y="6169152"/>
            <a:ext cx="1560672" cy="612648"/>
          </a:xfrm>
          <a:prstGeom prst="rect">
            <a:avLst/>
          </a:prstGeom>
          <a:noFill/>
          <a:ln>
            <a:noFill/>
          </a:ln>
        </p:spPr>
      </p:pic>
      <p:pic>
        <p:nvPicPr>
          <p:cNvPr id="24" name="Google Shape;24;p44"/>
          <p:cNvPicPr preferRelativeResize="0"/>
          <p:nvPr/>
        </p:nvPicPr>
        <p:blipFill rotWithShape="1">
          <a:blip r:embed="rId6">
            <a:alphaModFix/>
          </a:blip>
          <a:srcRect b="0" l="0" r="0" t="0"/>
          <a:stretch/>
        </p:blipFill>
        <p:spPr>
          <a:xfrm>
            <a:off x="2567421" y="6169152"/>
            <a:ext cx="1375270" cy="6126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3" name="Shape 73"/>
        <p:cNvGrpSpPr/>
        <p:nvPr/>
      </p:nvGrpSpPr>
      <p:grpSpPr>
        <a:xfrm>
          <a:off x="0" y="0"/>
          <a:ext cx="0" cy="0"/>
          <a:chOff x="0" y="0"/>
          <a:chExt cx="0" cy="0"/>
        </a:xfrm>
      </p:grpSpPr>
      <p:sp>
        <p:nvSpPr>
          <p:cNvPr id="74" name="Google Shape;74;p53"/>
          <p:cNvSpPr txBox="1"/>
          <p:nvPr>
            <p:ph type="title"/>
          </p:nvPr>
        </p:nvSpPr>
        <p:spPr>
          <a:xfrm>
            <a:off x="457200" y="273050"/>
            <a:ext cx="3008400" cy="1162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5" name="Google Shape;75;p53"/>
          <p:cNvSpPr txBox="1"/>
          <p:nvPr>
            <p:ph idx="1" type="body"/>
          </p:nvPr>
        </p:nvSpPr>
        <p:spPr>
          <a:xfrm>
            <a:off x="3575050" y="273050"/>
            <a:ext cx="5111700" cy="58530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40"/>
              </a:spcBef>
              <a:spcAft>
                <a:spcPts val="0"/>
              </a:spcAft>
              <a:buSzPts val="1400"/>
              <a:buNone/>
              <a:defRPr sz="3200">
                <a:latin typeface="Helvetica Neue"/>
                <a:ea typeface="Helvetica Neue"/>
                <a:cs typeface="Helvetica Neue"/>
                <a:sym typeface="Helvetica Neue"/>
              </a:defRPr>
            </a:lvl1pPr>
            <a:lvl2pPr indent="-406400" lvl="1" marL="914400" algn="l">
              <a:lnSpc>
                <a:spcPct val="100000"/>
              </a:lnSpc>
              <a:spcBef>
                <a:spcPts val="560"/>
              </a:spcBef>
              <a:spcAft>
                <a:spcPts val="0"/>
              </a:spcAft>
              <a:buClr>
                <a:schemeClr val="dk1"/>
              </a:buClr>
              <a:buSzPts val="2800"/>
              <a:buChar char="–"/>
              <a:defRPr sz="2800">
                <a:latin typeface="Helvetica Neue"/>
                <a:ea typeface="Helvetica Neue"/>
                <a:cs typeface="Helvetica Neue"/>
                <a:sym typeface="Helvetica Neue"/>
              </a:defRPr>
            </a:lvl2pPr>
            <a:lvl3pPr indent="-381000" lvl="2" marL="1371600" algn="l">
              <a:lnSpc>
                <a:spcPct val="100000"/>
              </a:lnSpc>
              <a:spcBef>
                <a:spcPts val="480"/>
              </a:spcBef>
              <a:spcAft>
                <a:spcPts val="0"/>
              </a:spcAft>
              <a:buClr>
                <a:schemeClr val="dk1"/>
              </a:buClr>
              <a:buSzPts val="2400"/>
              <a:buChar char="•"/>
              <a:defRPr sz="2400">
                <a:latin typeface="Helvetica Neue"/>
                <a:ea typeface="Helvetica Neue"/>
                <a:cs typeface="Helvetica Neue"/>
                <a:sym typeface="Helvetica Neue"/>
              </a:defRPr>
            </a:lvl3pPr>
            <a:lvl4pPr indent="-355600" lvl="3" marL="1828800" algn="l">
              <a:lnSpc>
                <a:spcPct val="100000"/>
              </a:lnSpc>
              <a:spcBef>
                <a:spcPts val="400"/>
              </a:spcBef>
              <a:spcAft>
                <a:spcPts val="0"/>
              </a:spcAft>
              <a:buClr>
                <a:schemeClr val="dk1"/>
              </a:buClr>
              <a:buSzPts val="2000"/>
              <a:buChar char="–"/>
              <a:defRPr sz="2000">
                <a:latin typeface="Helvetica Neue"/>
                <a:ea typeface="Helvetica Neue"/>
                <a:cs typeface="Helvetica Neue"/>
                <a:sym typeface="Helvetica Neue"/>
              </a:defRPr>
            </a:lvl4pPr>
            <a:lvl5pPr indent="-355600" lvl="4" marL="2286000" algn="l">
              <a:lnSpc>
                <a:spcPct val="100000"/>
              </a:lnSpc>
              <a:spcBef>
                <a:spcPts val="400"/>
              </a:spcBef>
              <a:spcAft>
                <a:spcPts val="0"/>
              </a:spcAft>
              <a:buClr>
                <a:schemeClr val="dk1"/>
              </a:buClr>
              <a:buSzPts val="2000"/>
              <a:buChar char="»"/>
              <a:defRPr sz="2000">
                <a:latin typeface="Helvetica Neue"/>
                <a:ea typeface="Helvetica Neue"/>
                <a:cs typeface="Helvetica Neue"/>
                <a:sym typeface="Helvetica Neue"/>
              </a:defRPr>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76" name="Google Shape;76;p53"/>
          <p:cNvSpPr txBox="1"/>
          <p:nvPr>
            <p:ph idx="2" type="body"/>
          </p:nvPr>
        </p:nvSpPr>
        <p:spPr>
          <a:xfrm>
            <a:off x="457200" y="1435100"/>
            <a:ext cx="3008400" cy="46911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Font typeface="Helvetica Neue"/>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77" name="Google Shape;77;p5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5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5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0" name="Shape 80"/>
        <p:cNvGrpSpPr/>
        <p:nvPr/>
      </p:nvGrpSpPr>
      <p:grpSpPr>
        <a:xfrm>
          <a:off x="0" y="0"/>
          <a:ext cx="0" cy="0"/>
          <a:chOff x="0" y="0"/>
          <a:chExt cx="0" cy="0"/>
        </a:xfrm>
      </p:grpSpPr>
      <p:sp>
        <p:nvSpPr>
          <p:cNvPr id="81" name="Google Shape;81;p54"/>
          <p:cNvSpPr txBox="1"/>
          <p:nvPr>
            <p:ph type="title"/>
          </p:nvPr>
        </p:nvSpPr>
        <p:spPr>
          <a:xfrm>
            <a:off x="1792288" y="4800600"/>
            <a:ext cx="5486400" cy="5667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2" name="Google Shape;82;p54"/>
          <p:cNvSpPr/>
          <p:nvPr>
            <p:ph idx="2" type="pic"/>
          </p:nvPr>
        </p:nvSpPr>
        <p:spPr>
          <a:xfrm>
            <a:off x="1792288" y="612775"/>
            <a:ext cx="5486400" cy="4114800"/>
          </a:xfrm>
          <a:prstGeom prst="rect">
            <a:avLst/>
          </a:prstGeom>
          <a:noFill/>
          <a:ln>
            <a:noFill/>
          </a:ln>
        </p:spPr>
      </p:sp>
      <p:sp>
        <p:nvSpPr>
          <p:cNvPr id="83" name="Google Shape;83;p54"/>
          <p:cNvSpPr txBox="1"/>
          <p:nvPr>
            <p:ph idx="1" type="body"/>
          </p:nvPr>
        </p:nvSpPr>
        <p:spPr>
          <a:xfrm>
            <a:off x="1792288" y="5367338"/>
            <a:ext cx="5486400" cy="8049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Font typeface="Helvetica Neue"/>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84" name="Google Shape;84;p54"/>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5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5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5" name="Shape 25"/>
        <p:cNvGrpSpPr/>
        <p:nvPr/>
      </p:nvGrpSpPr>
      <p:grpSpPr>
        <a:xfrm>
          <a:off x="0" y="0"/>
          <a:ext cx="0" cy="0"/>
          <a:chOff x="0" y="0"/>
          <a:chExt cx="0" cy="0"/>
        </a:xfrm>
      </p:grpSpPr>
      <p:sp>
        <p:nvSpPr>
          <p:cNvPr id="26" name="Google Shape;26;p45"/>
          <p:cNvSpPr txBox="1"/>
          <p:nvPr>
            <p:ph type="title"/>
          </p:nvPr>
        </p:nvSpPr>
        <p:spPr>
          <a:xfrm>
            <a:off x="457200" y="914400"/>
            <a:ext cx="8229600" cy="6858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7" name="Google Shape;27;p45"/>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0" name="Google Shape;30;p45"/>
          <p:cNvSpPr txBox="1"/>
          <p:nvPr>
            <p:ph idx="1" type="body"/>
          </p:nvPr>
        </p:nvSpPr>
        <p:spPr>
          <a:xfrm>
            <a:off x="457200" y="1905000"/>
            <a:ext cx="8229600" cy="4038600"/>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Font typeface="Arial"/>
              <a:buChar char="•"/>
              <a:defRPr>
                <a:latin typeface="Helvetica Neue"/>
                <a:ea typeface="Helvetica Neue"/>
                <a:cs typeface="Helvetica Neue"/>
                <a:sym typeface="Helvetica Neue"/>
              </a:defRPr>
            </a:lvl1pPr>
            <a:lvl2pPr indent="-406400" lvl="1" marL="914400" algn="l">
              <a:lnSpc>
                <a:spcPct val="100000"/>
              </a:lnSpc>
              <a:spcBef>
                <a:spcPts val="560"/>
              </a:spcBef>
              <a:spcAft>
                <a:spcPts val="0"/>
              </a:spcAft>
              <a:buClr>
                <a:schemeClr val="dk1"/>
              </a:buClr>
              <a:buSzPts val="2800"/>
              <a:buFont typeface="Arial"/>
              <a:buChar char="•"/>
              <a:defRPr>
                <a:latin typeface="Helvetica Neue"/>
                <a:ea typeface="Helvetica Neue"/>
                <a:cs typeface="Helvetica Neue"/>
                <a:sym typeface="Helvetica Neue"/>
              </a:defRPr>
            </a:lvl2pPr>
            <a:lvl3pPr indent="-381000" lvl="2" marL="1371600" algn="l">
              <a:lnSpc>
                <a:spcPct val="100000"/>
              </a:lnSpc>
              <a:spcBef>
                <a:spcPts val="480"/>
              </a:spcBef>
              <a:spcAft>
                <a:spcPts val="0"/>
              </a:spcAft>
              <a:buClr>
                <a:schemeClr val="dk1"/>
              </a:buClr>
              <a:buSzPts val="2400"/>
              <a:buFont typeface="Arial"/>
              <a:buChar char="•"/>
              <a:defRPr>
                <a:latin typeface="Helvetica Neue"/>
                <a:ea typeface="Helvetica Neue"/>
                <a:cs typeface="Helvetica Neue"/>
                <a:sym typeface="Helvetica Neue"/>
              </a:defRPr>
            </a:lvl3pPr>
            <a:lvl4pPr indent="-355600" lvl="3" marL="1828800" algn="l">
              <a:lnSpc>
                <a:spcPct val="100000"/>
              </a:lnSpc>
              <a:spcBef>
                <a:spcPts val="400"/>
              </a:spcBef>
              <a:spcAft>
                <a:spcPts val="0"/>
              </a:spcAft>
              <a:buClr>
                <a:schemeClr val="dk1"/>
              </a:buClr>
              <a:buSzPts val="2000"/>
              <a:buFont typeface="Arial"/>
              <a:buChar char="•"/>
              <a:defRPr>
                <a:latin typeface="Helvetica Neue"/>
                <a:ea typeface="Helvetica Neue"/>
                <a:cs typeface="Helvetica Neue"/>
                <a:sym typeface="Helvetica Neue"/>
              </a:defRPr>
            </a:lvl4pPr>
            <a:lvl5pPr indent="-355600" lvl="4" marL="2286000" algn="l">
              <a:lnSpc>
                <a:spcPct val="100000"/>
              </a:lnSpc>
              <a:spcBef>
                <a:spcPts val="400"/>
              </a:spcBef>
              <a:spcAft>
                <a:spcPts val="0"/>
              </a:spcAft>
              <a:buClr>
                <a:schemeClr val="dk1"/>
              </a:buClr>
              <a:buSzPts val="2000"/>
              <a:buFont typeface="Arial"/>
              <a:buChar char="•"/>
              <a:defRPr>
                <a:latin typeface="Helvetica Neue"/>
                <a:ea typeface="Helvetica Neue"/>
                <a:cs typeface="Helvetica Neue"/>
                <a:sym typeface="Helvetica Neu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1" name="Shape 31"/>
        <p:cNvGrpSpPr/>
        <p:nvPr/>
      </p:nvGrpSpPr>
      <p:grpSpPr>
        <a:xfrm>
          <a:off x="0" y="0"/>
          <a:ext cx="0" cy="0"/>
          <a:chOff x="0" y="0"/>
          <a:chExt cx="0" cy="0"/>
        </a:xfrm>
      </p:grpSpPr>
      <p:sp>
        <p:nvSpPr>
          <p:cNvPr id="32" name="Google Shape;32;p46"/>
          <p:cNvSpPr txBox="1"/>
          <p:nvPr>
            <p:ph type="title"/>
          </p:nvPr>
        </p:nvSpPr>
        <p:spPr>
          <a:xfrm>
            <a:off x="457200" y="1981200"/>
            <a:ext cx="8229600" cy="6858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3" name="Google Shape;33;p46"/>
          <p:cNvSpPr txBox="1"/>
          <p:nvPr>
            <p:ph idx="1" type="body"/>
          </p:nvPr>
        </p:nvSpPr>
        <p:spPr>
          <a:xfrm>
            <a:off x="457200" y="3048000"/>
            <a:ext cx="8229600" cy="30783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40"/>
              </a:spcBef>
              <a:spcAft>
                <a:spcPts val="0"/>
              </a:spcAft>
              <a:buSzPts val="1400"/>
              <a:buNone/>
              <a:defRPr>
                <a:latin typeface="Helvetica Neue"/>
                <a:ea typeface="Helvetica Neue"/>
                <a:cs typeface="Helvetica Neue"/>
                <a:sym typeface="Helvetica Neue"/>
              </a:defRPr>
            </a:lvl1pPr>
            <a:lvl2pPr indent="-406400" lvl="1" marL="914400" algn="l">
              <a:lnSpc>
                <a:spcPct val="100000"/>
              </a:lnSpc>
              <a:spcBef>
                <a:spcPts val="560"/>
              </a:spcBef>
              <a:spcAft>
                <a:spcPts val="0"/>
              </a:spcAft>
              <a:buClr>
                <a:schemeClr val="dk1"/>
              </a:buClr>
              <a:buSzPts val="2800"/>
              <a:buChar char="–"/>
              <a:defRPr>
                <a:latin typeface="Helvetica Neue"/>
                <a:ea typeface="Helvetica Neue"/>
                <a:cs typeface="Helvetica Neue"/>
                <a:sym typeface="Helvetica Neue"/>
              </a:defRPr>
            </a:lvl2pPr>
            <a:lvl3pPr indent="-381000" lvl="2" marL="1371600" algn="l">
              <a:lnSpc>
                <a:spcPct val="100000"/>
              </a:lnSpc>
              <a:spcBef>
                <a:spcPts val="480"/>
              </a:spcBef>
              <a:spcAft>
                <a:spcPts val="0"/>
              </a:spcAft>
              <a:buClr>
                <a:schemeClr val="dk1"/>
              </a:buClr>
              <a:buSzPts val="2400"/>
              <a:buChar char="•"/>
              <a:defRPr>
                <a:latin typeface="Helvetica Neue"/>
                <a:ea typeface="Helvetica Neue"/>
                <a:cs typeface="Helvetica Neue"/>
                <a:sym typeface="Helvetica Neue"/>
              </a:defRPr>
            </a:lvl3pPr>
            <a:lvl4pPr indent="-355600" lvl="3" marL="1828800" algn="l">
              <a:lnSpc>
                <a:spcPct val="100000"/>
              </a:lnSpc>
              <a:spcBef>
                <a:spcPts val="400"/>
              </a:spcBef>
              <a:spcAft>
                <a:spcPts val="0"/>
              </a:spcAft>
              <a:buClr>
                <a:schemeClr val="dk1"/>
              </a:buClr>
              <a:buSzPts val="2000"/>
              <a:buChar char="–"/>
              <a:defRPr>
                <a:latin typeface="Helvetica Neue"/>
                <a:ea typeface="Helvetica Neue"/>
                <a:cs typeface="Helvetica Neue"/>
                <a:sym typeface="Helvetica Neue"/>
              </a:defRPr>
            </a:lvl4pPr>
            <a:lvl5pPr indent="-355600" lvl="4" marL="2286000" algn="l">
              <a:lnSpc>
                <a:spcPct val="100000"/>
              </a:lnSpc>
              <a:spcBef>
                <a:spcPts val="400"/>
              </a:spcBef>
              <a:spcAft>
                <a:spcPts val="0"/>
              </a:spcAft>
              <a:buClr>
                <a:schemeClr val="dk1"/>
              </a:buClr>
              <a:buSzPts val="2000"/>
              <a:buChar char="»"/>
              <a:defRPr>
                <a:latin typeface="Helvetica Neue"/>
                <a:ea typeface="Helvetica Neue"/>
                <a:cs typeface="Helvetica Neue"/>
                <a:sym typeface="Helvetica Neu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4" name="Google Shape;34;p4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p:spTree>
      <p:nvGrpSpPr>
        <p:cNvPr id="37" name="Shape 37"/>
        <p:cNvGrpSpPr/>
        <p:nvPr/>
      </p:nvGrpSpPr>
      <p:grpSpPr>
        <a:xfrm>
          <a:off x="0" y="0"/>
          <a:ext cx="0" cy="0"/>
          <a:chOff x="0" y="0"/>
          <a:chExt cx="0" cy="0"/>
        </a:xfrm>
      </p:grpSpPr>
      <p:sp>
        <p:nvSpPr>
          <p:cNvPr id="38" name="Google Shape;38;p47"/>
          <p:cNvSpPr txBox="1"/>
          <p:nvPr>
            <p:ph idx="1" type="body"/>
          </p:nvPr>
        </p:nvSpPr>
        <p:spPr>
          <a:xfrm>
            <a:off x="450503" y="5929931"/>
            <a:ext cx="8239200" cy="31860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chemeClr val="dk1"/>
              </a:buClr>
              <a:buSzPts val="1350"/>
              <a:buFont typeface="Helvetica Neue"/>
              <a:buNone/>
              <a:defRPr b="1" sz="1350"/>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9" name="Google Shape;39;p47"/>
          <p:cNvSpPr txBox="1"/>
          <p:nvPr>
            <p:ph type="title"/>
          </p:nvPr>
        </p:nvSpPr>
        <p:spPr>
          <a:xfrm>
            <a:off x="452436" y="1287496"/>
            <a:ext cx="8239200" cy="23241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1400"/>
              <a:buNone/>
              <a:defRPr sz="435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0" name="Google Shape;40;p47"/>
          <p:cNvSpPr txBox="1"/>
          <p:nvPr>
            <p:ph idx="2" type="body"/>
          </p:nvPr>
        </p:nvSpPr>
        <p:spPr>
          <a:xfrm>
            <a:off x="450504" y="3611595"/>
            <a:ext cx="8239200" cy="9525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Clr>
                <a:schemeClr val="dk1"/>
              </a:buClr>
              <a:buSzPts val="2063"/>
              <a:buFont typeface="Helvetica Neue"/>
              <a:buNone/>
              <a:defRPr b="1" sz="2063"/>
            </a:lvl1pPr>
            <a:lvl2pPr indent="-228600" lvl="1" marL="914400" algn="l">
              <a:lnSpc>
                <a:spcPct val="100000"/>
              </a:lnSpc>
              <a:spcBef>
                <a:spcPts val="0"/>
              </a:spcBef>
              <a:spcAft>
                <a:spcPts val="0"/>
              </a:spcAft>
              <a:buClr>
                <a:schemeClr val="dk1"/>
              </a:buClr>
              <a:buSzPts val="2063"/>
              <a:buNone/>
              <a:defRPr b="1" sz="2063"/>
            </a:lvl2pPr>
            <a:lvl3pPr indent="-228600" lvl="2" marL="1371600" algn="l">
              <a:lnSpc>
                <a:spcPct val="100000"/>
              </a:lnSpc>
              <a:spcBef>
                <a:spcPts val="0"/>
              </a:spcBef>
              <a:spcAft>
                <a:spcPts val="0"/>
              </a:spcAft>
              <a:buClr>
                <a:schemeClr val="dk1"/>
              </a:buClr>
              <a:buSzPts val="2063"/>
              <a:buNone/>
              <a:defRPr b="1" sz="2063"/>
            </a:lvl3pPr>
            <a:lvl4pPr indent="-228600" lvl="3" marL="1828800" algn="l">
              <a:lnSpc>
                <a:spcPct val="100000"/>
              </a:lnSpc>
              <a:spcBef>
                <a:spcPts val="0"/>
              </a:spcBef>
              <a:spcAft>
                <a:spcPts val="0"/>
              </a:spcAft>
              <a:buClr>
                <a:schemeClr val="dk1"/>
              </a:buClr>
              <a:buSzPts val="2063"/>
              <a:buNone/>
              <a:defRPr b="1" sz="2063"/>
            </a:lvl4pPr>
            <a:lvl5pPr indent="-228600" lvl="4" marL="2286000" algn="l">
              <a:lnSpc>
                <a:spcPct val="100000"/>
              </a:lnSpc>
              <a:spcBef>
                <a:spcPts val="0"/>
              </a:spcBef>
              <a:spcAft>
                <a:spcPts val="0"/>
              </a:spcAft>
              <a:buClr>
                <a:schemeClr val="dk1"/>
              </a:buClr>
              <a:buSzPts val="2063"/>
              <a:buNone/>
              <a:defRPr b="1" sz="2063"/>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1" name="Google Shape;41;p4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2" name="Shape 42"/>
        <p:cNvGrpSpPr/>
        <p:nvPr/>
      </p:nvGrpSpPr>
      <p:grpSpPr>
        <a:xfrm>
          <a:off x="0" y="0"/>
          <a:ext cx="0" cy="0"/>
          <a:chOff x="0" y="0"/>
          <a:chExt cx="0" cy="0"/>
        </a:xfrm>
      </p:grpSpPr>
      <p:sp>
        <p:nvSpPr>
          <p:cNvPr id="43" name="Google Shape;43;p48"/>
          <p:cNvSpPr txBox="1"/>
          <p:nvPr>
            <p:ph type="title"/>
          </p:nvPr>
        </p:nvSpPr>
        <p:spPr>
          <a:xfrm>
            <a:off x="457200" y="762000"/>
            <a:ext cx="8229600" cy="6858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4" name="Google Shape;44;p48"/>
          <p:cNvSpPr txBox="1"/>
          <p:nvPr>
            <p:ph idx="1" type="body"/>
          </p:nvPr>
        </p:nvSpPr>
        <p:spPr>
          <a:xfrm>
            <a:off x="457200" y="1535113"/>
            <a:ext cx="4040100" cy="6399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Font typeface="Helvetica Neue"/>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48"/>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80"/>
              </a:spcBef>
              <a:spcAft>
                <a:spcPts val="0"/>
              </a:spcAft>
              <a:buSzPts val="1400"/>
              <a:buNone/>
              <a:defRPr sz="2400">
                <a:latin typeface="Helvetica Neue"/>
                <a:ea typeface="Helvetica Neue"/>
                <a:cs typeface="Helvetica Neue"/>
                <a:sym typeface="Helvetica Neue"/>
              </a:defRPr>
            </a:lvl1pPr>
            <a:lvl2pPr indent="-355600" lvl="1" marL="914400" algn="l">
              <a:lnSpc>
                <a:spcPct val="100000"/>
              </a:lnSpc>
              <a:spcBef>
                <a:spcPts val="400"/>
              </a:spcBef>
              <a:spcAft>
                <a:spcPts val="0"/>
              </a:spcAft>
              <a:buClr>
                <a:schemeClr val="dk1"/>
              </a:buClr>
              <a:buSzPts val="2000"/>
              <a:buChar char="–"/>
              <a:defRPr sz="2000">
                <a:latin typeface="Helvetica Neue"/>
                <a:ea typeface="Helvetica Neue"/>
                <a:cs typeface="Helvetica Neue"/>
                <a:sym typeface="Helvetica Neue"/>
              </a:defRPr>
            </a:lvl2pPr>
            <a:lvl3pPr indent="-342900" lvl="2" marL="1371600" algn="l">
              <a:lnSpc>
                <a:spcPct val="100000"/>
              </a:lnSpc>
              <a:spcBef>
                <a:spcPts val="360"/>
              </a:spcBef>
              <a:spcAft>
                <a:spcPts val="0"/>
              </a:spcAft>
              <a:buClr>
                <a:schemeClr val="dk1"/>
              </a:buClr>
              <a:buSzPts val="1800"/>
              <a:buChar char="•"/>
              <a:defRPr sz="1800">
                <a:latin typeface="Helvetica Neue"/>
                <a:ea typeface="Helvetica Neue"/>
                <a:cs typeface="Helvetica Neue"/>
                <a:sym typeface="Helvetica Neue"/>
              </a:defRPr>
            </a:lvl3pPr>
            <a:lvl4pPr indent="-330200" lvl="3" marL="1828800" algn="l">
              <a:lnSpc>
                <a:spcPct val="100000"/>
              </a:lnSpc>
              <a:spcBef>
                <a:spcPts val="320"/>
              </a:spcBef>
              <a:spcAft>
                <a:spcPts val="0"/>
              </a:spcAft>
              <a:buClr>
                <a:schemeClr val="dk1"/>
              </a:buClr>
              <a:buSzPts val="1600"/>
              <a:buChar char="–"/>
              <a:defRPr sz="1600">
                <a:latin typeface="Helvetica Neue"/>
                <a:ea typeface="Helvetica Neue"/>
                <a:cs typeface="Helvetica Neue"/>
                <a:sym typeface="Helvetica Neue"/>
              </a:defRPr>
            </a:lvl4pPr>
            <a:lvl5pPr indent="-330200" lvl="4" marL="2286000" algn="l">
              <a:lnSpc>
                <a:spcPct val="100000"/>
              </a:lnSpc>
              <a:spcBef>
                <a:spcPts val="320"/>
              </a:spcBef>
              <a:spcAft>
                <a:spcPts val="0"/>
              </a:spcAft>
              <a:buClr>
                <a:schemeClr val="dk1"/>
              </a:buClr>
              <a:buSzPts val="1600"/>
              <a:buChar char="»"/>
              <a:defRPr sz="1600">
                <a:latin typeface="Helvetica Neue"/>
                <a:ea typeface="Helvetica Neue"/>
                <a:cs typeface="Helvetica Neue"/>
                <a:sym typeface="Helvetica Neue"/>
              </a:defRPr>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48"/>
          <p:cNvSpPr txBox="1"/>
          <p:nvPr>
            <p:ph idx="3" type="body"/>
          </p:nvPr>
        </p:nvSpPr>
        <p:spPr>
          <a:xfrm>
            <a:off x="4645025" y="1535113"/>
            <a:ext cx="4041900" cy="6399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Font typeface="Helvetica Neue"/>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48"/>
          <p:cNvSpPr txBox="1"/>
          <p:nvPr>
            <p:ph idx="4" type="body"/>
          </p:nvPr>
        </p:nvSpPr>
        <p:spPr>
          <a:xfrm>
            <a:off x="4645025" y="2174875"/>
            <a:ext cx="4041900" cy="39513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80"/>
              </a:spcBef>
              <a:spcAft>
                <a:spcPts val="0"/>
              </a:spcAft>
              <a:buSzPts val="1400"/>
              <a:buNone/>
              <a:defRPr sz="2400">
                <a:latin typeface="Helvetica Neue"/>
                <a:ea typeface="Helvetica Neue"/>
                <a:cs typeface="Helvetica Neue"/>
                <a:sym typeface="Helvetica Neue"/>
              </a:defRPr>
            </a:lvl1pPr>
            <a:lvl2pPr indent="-355600" lvl="1" marL="914400" algn="l">
              <a:lnSpc>
                <a:spcPct val="100000"/>
              </a:lnSpc>
              <a:spcBef>
                <a:spcPts val="400"/>
              </a:spcBef>
              <a:spcAft>
                <a:spcPts val="0"/>
              </a:spcAft>
              <a:buClr>
                <a:schemeClr val="dk1"/>
              </a:buClr>
              <a:buSzPts val="2000"/>
              <a:buChar char="–"/>
              <a:defRPr sz="2000">
                <a:latin typeface="Helvetica Neue"/>
                <a:ea typeface="Helvetica Neue"/>
                <a:cs typeface="Helvetica Neue"/>
                <a:sym typeface="Helvetica Neue"/>
              </a:defRPr>
            </a:lvl2pPr>
            <a:lvl3pPr indent="-342900" lvl="2" marL="1371600" algn="l">
              <a:lnSpc>
                <a:spcPct val="100000"/>
              </a:lnSpc>
              <a:spcBef>
                <a:spcPts val="360"/>
              </a:spcBef>
              <a:spcAft>
                <a:spcPts val="0"/>
              </a:spcAft>
              <a:buClr>
                <a:schemeClr val="dk1"/>
              </a:buClr>
              <a:buSzPts val="1800"/>
              <a:buChar char="•"/>
              <a:defRPr sz="1800">
                <a:latin typeface="Helvetica Neue"/>
                <a:ea typeface="Helvetica Neue"/>
                <a:cs typeface="Helvetica Neue"/>
                <a:sym typeface="Helvetica Neue"/>
              </a:defRPr>
            </a:lvl3pPr>
            <a:lvl4pPr indent="-330200" lvl="3" marL="1828800" algn="l">
              <a:lnSpc>
                <a:spcPct val="100000"/>
              </a:lnSpc>
              <a:spcBef>
                <a:spcPts val="320"/>
              </a:spcBef>
              <a:spcAft>
                <a:spcPts val="0"/>
              </a:spcAft>
              <a:buClr>
                <a:schemeClr val="dk1"/>
              </a:buClr>
              <a:buSzPts val="1600"/>
              <a:buChar char="–"/>
              <a:defRPr sz="1600">
                <a:latin typeface="Helvetica Neue"/>
                <a:ea typeface="Helvetica Neue"/>
                <a:cs typeface="Helvetica Neue"/>
                <a:sym typeface="Helvetica Neue"/>
              </a:defRPr>
            </a:lvl4pPr>
            <a:lvl5pPr indent="-330200" lvl="4" marL="2286000" algn="l">
              <a:lnSpc>
                <a:spcPct val="100000"/>
              </a:lnSpc>
              <a:spcBef>
                <a:spcPts val="320"/>
              </a:spcBef>
              <a:spcAft>
                <a:spcPts val="0"/>
              </a:spcAft>
              <a:buClr>
                <a:schemeClr val="dk1"/>
              </a:buClr>
              <a:buSzPts val="1600"/>
              <a:buChar char="»"/>
              <a:defRPr sz="1600">
                <a:latin typeface="Helvetica Neue"/>
                <a:ea typeface="Helvetica Neue"/>
                <a:cs typeface="Helvetica Neue"/>
                <a:sym typeface="Helvetica Neue"/>
              </a:defRPr>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48"/>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48"/>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4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51" name="Shape 51"/>
        <p:cNvGrpSpPr/>
        <p:nvPr/>
      </p:nvGrpSpPr>
      <p:grpSpPr>
        <a:xfrm>
          <a:off x="0" y="0"/>
          <a:ext cx="0" cy="0"/>
          <a:chOff x="0" y="0"/>
          <a:chExt cx="0" cy="0"/>
        </a:xfrm>
      </p:grpSpPr>
      <p:sp>
        <p:nvSpPr>
          <p:cNvPr id="52" name="Google Shape;52;p49"/>
          <p:cNvSpPr txBox="1"/>
          <p:nvPr>
            <p:ph type="title"/>
          </p:nvPr>
        </p:nvSpPr>
        <p:spPr>
          <a:xfrm>
            <a:off x="457200" y="914400"/>
            <a:ext cx="8229600" cy="6858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3" name="Google Shape;53;p49"/>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49"/>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4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56" name="Google Shape;56;p49"/>
          <p:cNvSpPr txBox="1"/>
          <p:nvPr>
            <p:ph idx="1" type="body"/>
          </p:nvPr>
        </p:nvSpPr>
        <p:spPr>
          <a:xfrm>
            <a:off x="457200" y="1905000"/>
            <a:ext cx="8229600" cy="40386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40"/>
              </a:spcBef>
              <a:spcAft>
                <a:spcPts val="0"/>
              </a:spcAft>
              <a:buSzPts val="1400"/>
              <a:buNone/>
              <a:defRPr>
                <a:latin typeface="Helvetica Neue"/>
                <a:ea typeface="Helvetica Neue"/>
                <a:cs typeface="Helvetica Neue"/>
                <a:sym typeface="Helvetica Neue"/>
              </a:defRPr>
            </a:lvl1pPr>
            <a:lvl2pPr indent="-406400" lvl="1" marL="914400" algn="l">
              <a:lnSpc>
                <a:spcPct val="100000"/>
              </a:lnSpc>
              <a:spcBef>
                <a:spcPts val="560"/>
              </a:spcBef>
              <a:spcAft>
                <a:spcPts val="0"/>
              </a:spcAft>
              <a:buClr>
                <a:schemeClr val="dk1"/>
              </a:buClr>
              <a:buSzPts val="2800"/>
              <a:buChar char="–"/>
              <a:defRPr>
                <a:latin typeface="Helvetica Neue"/>
                <a:ea typeface="Helvetica Neue"/>
                <a:cs typeface="Helvetica Neue"/>
                <a:sym typeface="Helvetica Neue"/>
              </a:defRPr>
            </a:lvl2pPr>
            <a:lvl3pPr indent="-381000" lvl="2" marL="1371600" algn="l">
              <a:lnSpc>
                <a:spcPct val="100000"/>
              </a:lnSpc>
              <a:spcBef>
                <a:spcPts val="480"/>
              </a:spcBef>
              <a:spcAft>
                <a:spcPts val="0"/>
              </a:spcAft>
              <a:buClr>
                <a:schemeClr val="dk1"/>
              </a:buClr>
              <a:buSzPts val="2400"/>
              <a:buChar char="•"/>
              <a:defRPr>
                <a:latin typeface="Helvetica Neue"/>
                <a:ea typeface="Helvetica Neue"/>
                <a:cs typeface="Helvetica Neue"/>
                <a:sym typeface="Helvetica Neue"/>
              </a:defRPr>
            </a:lvl3pPr>
            <a:lvl4pPr indent="-355600" lvl="3" marL="1828800" algn="l">
              <a:lnSpc>
                <a:spcPct val="100000"/>
              </a:lnSpc>
              <a:spcBef>
                <a:spcPts val="400"/>
              </a:spcBef>
              <a:spcAft>
                <a:spcPts val="0"/>
              </a:spcAft>
              <a:buClr>
                <a:schemeClr val="dk1"/>
              </a:buClr>
              <a:buSzPts val="2000"/>
              <a:buChar char="–"/>
              <a:defRPr>
                <a:latin typeface="Helvetica Neue"/>
                <a:ea typeface="Helvetica Neue"/>
                <a:cs typeface="Helvetica Neue"/>
                <a:sym typeface="Helvetica Neue"/>
              </a:defRPr>
            </a:lvl4pPr>
            <a:lvl5pPr indent="-355600" lvl="4" marL="2286000" algn="l">
              <a:lnSpc>
                <a:spcPct val="100000"/>
              </a:lnSpc>
              <a:spcBef>
                <a:spcPts val="400"/>
              </a:spcBef>
              <a:spcAft>
                <a:spcPts val="0"/>
              </a:spcAft>
              <a:buClr>
                <a:schemeClr val="dk1"/>
              </a:buClr>
              <a:buSzPts val="2000"/>
              <a:buChar char="»"/>
              <a:defRPr>
                <a:latin typeface="Helvetica Neue"/>
                <a:ea typeface="Helvetica Neue"/>
                <a:cs typeface="Helvetica Neue"/>
                <a:sym typeface="Helvetica Neu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7" name="Shape 57"/>
        <p:cNvGrpSpPr/>
        <p:nvPr/>
      </p:nvGrpSpPr>
      <p:grpSpPr>
        <a:xfrm>
          <a:off x="0" y="0"/>
          <a:ext cx="0" cy="0"/>
          <a:chOff x="0" y="0"/>
          <a:chExt cx="0" cy="0"/>
        </a:xfrm>
      </p:grpSpPr>
      <p:sp>
        <p:nvSpPr>
          <p:cNvPr id="58" name="Google Shape;58;p50"/>
          <p:cNvSpPr txBox="1"/>
          <p:nvPr>
            <p:ph type="title"/>
          </p:nvPr>
        </p:nvSpPr>
        <p:spPr>
          <a:xfrm>
            <a:off x="457200" y="838200"/>
            <a:ext cx="8229600" cy="6858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9" name="Google Shape;59;p50"/>
          <p:cNvSpPr txBox="1"/>
          <p:nvPr>
            <p:ph idx="1" type="body"/>
          </p:nvPr>
        </p:nvSpPr>
        <p:spPr>
          <a:xfrm>
            <a:off x="457200" y="1600200"/>
            <a:ext cx="4038600" cy="45261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560"/>
              </a:spcBef>
              <a:spcAft>
                <a:spcPts val="0"/>
              </a:spcAft>
              <a:buSzPts val="1400"/>
              <a:buNone/>
              <a:defRPr sz="2800">
                <a:latin typeface="Helvetica Neue"/>
                <a:ea typeface="Helvetica Neue"/>
                <a:cs typeface="Helvetica Neue"/>
                <a:sym typeface="Helvetica Neue"/>
              </a:defRPr>
            </a:lvl1pPr>
            <a:lvl2pPr indent="-381000" lvl="1" marL="914400" algn="l">
              <a:lnSpc>
                <a:spcPct val="100000"/>
              </a:lnSpc>
              <a:spcBef>
                <a:spcPts val="480"/>
              </a:spcBef>
              <a:spcAft>
                <a:spcPts val="0"/>
              </a:spcAft>
              <a:buClr>
                <a:schemeClr val="dk1"/>
              </a:buClr>
              <a:buSzPts val="2400"/>
              <a:buChar char="–"/>
              <a:defRPr sz="2400">
                <a:latin typeface="Helvetica Neue"/>
                <a:ea typeface="Helvetica Neue"/>
                <a:cs typeface="Helvetica Neue"/>
                <a:sym typeface="Helvetica Neue"/>
              </a:defRPr>
            </a:lvl2pPr>
            <a:lvl3pPr indent="-355600" lvl="2" marL="1371600" algn="l">
              <a:lnSpc>
                <a:spcPct val="100000"/>
              </a:lnSpc>
              <a:spcBef>
                <a:spcPts val="400"/>
              </a:spcBef>
              <a:spcAft>
                <a:spcPts val="0"/>
              </a:spcAft>
              <a:buClr>
                <a:schemeClr val="dk1"/>
              </a:buClr>
              <a:buSzPts val="2000"/>
              <a:buChar char="•"/>
              <a:defRPr sz="2000">
                <a:latin typeface="Helvetica Neue"/>
                <a:ea typeface="Helvetica Neue"/>
                <a:cs typeface="Helvetica Neue"/>
                <a:sym typeface="Helvetica Neue"/>
              </a:defRPr>
            </a:lvl3pPr>
            <a:lvl4pPr indent="-342900" lvl="3" marL="1828800" algn="l">
              <a:lnSpc>
                <a:spcPct val="100000"/>
              </a:lnSpc>
              <a:spcBef>
                <a:spcPts val="360"/>
              </a:spcBef>
              <a:spcAft>
                <a:spcPts val="0"/>
              </a:spcAft>
              <a:buClr>
                <a:schemeClr val="dk1"/>
              </a:buClr>
              <a:buSzPts val="1800"/>
              <a:buChar char="–"/>
              <a:defRPr sz="1800">
                <a:latin typeface="Helvetica Neue"/>
                <a:ea typeface="Helvetica Neue"/>
                <a:cs typeface="Helvetica Neue"/>
                <a:sym typeface="Helvetica Neue"/>
              </a:defRPr>
            </a:lvl4pPr>
            <a:lvl5pPr indent="-342900" lvl="4" marL="2286000" algn="l">
              <a:lnSpc>
                <a:spcPct val="100000"/>
              </a:lnSpc>
              <a:spcBef>
                <a:spcPts val="360"/>
              </a:spcBef>
              <a:spcAft>
                <a:spcPts val="0"/>
              </a:spcAft>
              <a:buClr>
                <a:schemeClr val="dk1"/>
              </a:buClr>
              <a:buSzPts val="1800"/>
              <a:buChar char="»"/>
              <a:defRPr sz="1800">
                <a:latin typeface="Helvetica Neue"/>
                <a:ea typeface="Helvetica Neue"/>
                <a:cs typeface="Helvetica Neue"/>
                <a:sym typeface="Helvetica Neue"/>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60" name="Google Shape;60;p50"/>
          <p:cNvSpPr txBox="1"/>
          <p:nvPr>
            <p:ph idx="2" type="body"/>
          </p:nvPr>
        </p:nvSpPr>
        <p:spPr>
          <a:xfrm>
            <a:off x="4648200" y="1600200"/>
            <a:ext cx="4038600" cy="45261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560"/>
              </a:spcBef>
              <a:spcAft>
                <a:spcPts val="0"/>
              </a:spcAft>
              <a:buSzPts val="1400"/>
              <a:buNone/>
              <a:defRPr sz="2800">
                <a:latin typeface="Helvetica Neue"/>
                <a:ea typeface="Helvetica Neue"/>
                <a:cs typeface="Helvetica Neue"/>
                <a:sym typeface="Helvetica Neue"/>
              </a:defRPr>
            </a:lvl1pPr>
            <a:lvl2pPr indent="-381000" lvl="1" marL="914400" algn="l">
              <a:lnSpc>
                <a:spcPct val="100000"/>
              </a:lnSpc>
              <a:spcBef>
                <a:spcPts val="480"/>
              </a:spcBef>
              <a:spcAft>
                <a:spcPts val="0"/>
              </a:spcAft>
              <a:buClr>
                <a:schemeClr val="dk1"/>
              </a:buClr>
              <a:buSzPts val="2400"/>
              <a:buChar char="–"/>
              <a:defRPr sz="2400">
                <a:latin typeface="Helvetica Neue"/>
                <a:ea typeface="Helvetica Neue"/>
                <a:cs typeface="Helvetica Neue"/>
                <a:sym typeface="Helvetica Neue"/>
              </a:defRPr>
            </a:lvl2pPr>
            <a:lvl3pPr indent="-355600" lvl="2" marL="1371600" algn="l">
              <a:lnSpc>
                <a:spcPct val="100000"/>
              </a:lnSpc>
              <a:spcBef>
                <a:spcPts val="400"/>
              </a:spcBef>
              <a:spcAft>
                <a:spcPts val="0"/>
              </a:spcAft>
              <a:buClr>
                <a:schemeClr val="dk1"/>
              </a:buClr>
              <a:buSzPts val="2000"/>
              <a:buChar char="•"/>
              <a:defRPr sz="2000">
                <a:latin typeface="Helvetica Neue"/>
                <a:ea typeface="Helvetica Neue"/>
                <a:cs typeface="Helvetica Neue"/>
                <a:sym typeface="Helvetica Neue"/>
              </a:defRPr>
            </a:lvl3pPr>
            <a:lvl4pPr indent="-342900" lvl="3" marL="1828800" algn="l">
              <a:lnSpc>
                <a:spcPct val="100000"/>
              </a:lnSpc>
              <a:spcBef>
                <a:spcPts val="360"/>
              </a:spcBef>
              <a:spcAft>
                <a:spcPts val="0"/>
              </a:spcAft>
              <a:buClr>
                <a:schemeClr val="dk1"/>
              </a:buClr>
              <a:buSzPts val="1800"/>
              <a:buChar char="–"/>
              <a:defRPr sz="1800">
                <a:latin typeface="Helvetica Neue"/>
                <a:ea typeface="Helvetica Neue"/>
                <a:cs typeface="Helvetica Neue"/>
                <a:sym typeface="Helvetica Neue"/>
              </a:defRPr>
            </a:lvl4pPr>
            <a:lvl5pPr indent="-342900" lvl="4" marL="2286000" algn="l">
              <a:lnSpc>
                <a:spcPct val="100000"/>
              </a:lnSpc>
              <a:spcBef>
                <a:spcPts val="360"/>
              </a:spcBef>
              <a:spcAft>
                <a:spcPts val="0"/>
              </a:spcAft>
              <a:buClr>
                <a:schemeClr val="dk1"/>
              </a:buClr>
              <a:buSzPts val="1800"/>
              <a:buChar char="»"/>
              <a:defRPr sz="1800">
                <a:latin typeface="Helvetica Neue"/>
                <a:ea typeface="Helvetica Neue"/>
                <a:cs typeface="Helvetica Neue"/>
                <a:sym typeface="Helvetica Neue"/>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61" name="Google Shape;61;p50"/>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50"/>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5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 name="Shape 64"/>
        <p:cNvGrpSpPr/>
        <p:nvPr/>
      </p:nvGrpSpPr>
      <p:grpSpPr>
        <a:xfrm>
          <a:off x="0" y="0"/>
          <a:ext cx="0" cy="0"/>
          <a:chOff x="0" y="0"/>
          <a:chExt cx="0" cy="0"/>
        </a:xfrm>
      </p:grpSpPr>
      <p:sp>
        <p:nvSpPr>
          <p:cNvPr id="65" name="Google Shape;65;p51"/>
          <p:cNvSpPr txBox="1"/>
          <p:nvPr>
            <p:ph type="title"/>
          </p:nvPr>
        </p:nvSpPr>
        <p:spPr>
          <a:xfrm>
            <a:off x="457200" y="1981200"/>
            <a:ext cx="8229600" cy="6858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6" name="Google Shape;66;p51"/>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5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5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9" name="Shape 69"/>
        <p:cNvGrpSpPr/>
        <p:nvPr/>
      </p:nvGrpSpPr>
      <p:grpSpPr>
        <a:xfrm>
          <a:off x="0" y="0"/>
          <a:ext cx="0" cy="0"/>
          <a:chOff x="0" y="0"/>
          <a:chExt cx="0" cy="0"/>
        </a:xfrm>
      </p:grpSpPr>
      <p:sp>
        <p:nvSpPr>
          <p:cNvPr id="70" name="Google Shape;70;p52"/>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52"/>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5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43"/>
          <p:cNvSpPr txBox="1"/>
          <p:nvPr>
            <p:ph type="title"/>
          </p:nvPr>
        </p:nvSpPr>
        <p:spPr>
          <a:xfrm>
            <a:off x="457200" y="1981200"/>
            <a:ext cx="8229600" cy="6858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11" name="Google Shape;11;p43"/>
          <p:cNvSpPr txBox="1"/>
          <p:nvPr>
            <p:ph idx="1" type="body"/>
          </p:nvPr>
        </p:nvSpPr>
        <p:spPr>
          <a:xfrm>
            <a:off x="457200" y="3048000"/>
            <a:ext cx="8229600" cy="30783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640"/>
              </a:spcBef>
              <a:spcAft>
                <a:spcPts val="0"/>
              </a:spcAft>
              <a:buClr>
                <a:srgbClr val="000000"/>
              </a:buClr>
              <a:buSzPts val="1400"/>
              <a:buFont typeface="Arial"/>
              <a:buNone/>
              <a:defRPr b="0" i="0" sz="3200" u="none" cap="none" strike="noStrike">
                <a:solidFill>
                  <a:schemeClr val="dk1"/>
                </a:solidFill>
                <a:latin typeface="Helvetica Neue"/>
                <a:ea typeface="Helvetica Neue"/>
                <a:cs typeface="Helvetica Neue"/>
                <a:sym typeface="Helvetica Neue"/>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4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4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4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clevelandmetroschools.org/building-brighter-futures/bbf-enrollment-pag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6.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
          <p:cNvSpPr txBox="1"/>
          <p:nvPr>
            <p:ph type="ctrTitle"/>
          </p:nvPr>
        </p:nvSpPr>
        <p:spPr>
          <a:xfrm>
            <a:off x="685800" y="2694000"/>
            <a:ext cx="7772400" cy="1470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sz="6000"/>
              <a:t>Welcome to True2U!</a:t>
            </a:r>
            <a:endParaRPr sz="6000"/>
          </a:p>
          <a:p>
            <a:pPr indent="0" lvl="0" marL="0" rtl="0" algn="ctr">
              <a:lnSpc>
                <a:spcPct val="100000"/>
              </a:lnSpc>
              <a:spcBef>
                <a:spcPts val="0"/>
              </a:spcBef>
              <a:spcAft>
                <a:spcPts val="0"/>
              </a:spcAft>
              <a:buSzPts val="1400"/>
              <a:buNone/>
            </a:pPr>
            <a:r>
              <a:rPr b="1" lang="en-US" sz="4000">
                <a:solidFill>
                  <a:srgbClr val="78BE21"/>
                </a:solidFill>
              </a:rPr>
              <a:t>Session 4</a:t>
            </a:r>
            <a:endParaRPr b="1" sz="4000">
              <a:solidFill>
                <a:srgbClr val="78BE21"/>
              </a:solidFill>
            </a:endParaRPr>
          </a:p>
          <a:p>
            <a:pPr indent="0" lvl="0" marL="0" rtl="0" algn="ctr">
              <a:lnSpc>
                <a:spcPct val="100000"/>
              </a:lnSpc>
              <a:spcBef>
                <a:spcPts val="0"/>
              </a:spcBef>
              <a:spcAft>
                <a:spcPts val="0"/>
              </a:spcAft>
              <a:buSzPts val="1400"/>
              <a:buNone/>
            </a:pPr>
            <a:r>
              <a:rPr b="1" lang="en-US" sz="4000">
                <a:solidFill>
                  <a:srgbClr val="0070C0"/>
                </a:solidFill>
              </a:rPr>
              <a:t>My Values and Choices</a:t>
            </a:r>
            <a:endParaRPr b="1" sz="4000">
              <a:solidFill>
                <a:srgbClr val="0070C0"/>
              </a:solidFill>
            </a:endParaRPr>
          </a:p>
        </p:txBody>
      </p:sp>
      <p:pic>
        <p:nvPicPr>
          <p:cNvPr id="92" name="Google Shape;92;p1"/>
          <p:cNvPicPr preferRelativeResize="0"/>
          <p:nvPr/>
        </p:nvPicPr>
        <p:blipFill rotWithShape="1">
          <a:blip r:embed="rId3">
            <a:alphaModFix/>
          </a:blip>
          <a:srcRect b="0" l="0" r="0" t="0"/>
          <a:stretch/>
        </p:blipFill>
        <p:spPr>
          <a:xfrm>
            <a:off x="6360450" y="320950"/>
            <a:ext cx="2783550" cy="1326025"/>
          </a:xfrm>
          <a:prstGeom prst="rect">
            <a:avLst/>
          </a:prstGeom>
          <a:noFill/>
          <a:ln>
            <a:noFill/>
          </a:ln>
        </p:spPr>
      </p:pic>
      <p:pic>
        <p:nvPicPr>
          <p:cNvPr id="93" name="Google Shape;93;p1"/>
          <p:cNvPicPr preferRelativeResize="0"/>
          <p:nvPr/>
        </p:nvPicPr>
        <p:blipFill rotWithShape="1">
          <a:blip r:embed="rId4">
            <a:alphaModFix/>
          </a:blip>
          <a:srcRect b="0" l="0" r="0" t="0"/>
          <a:stretch/>
        </p:blipFill>
        <p:spPr>
          <a:xfrm>
            <a:off x="152425" y="5663963"/>
            <a:ext cx="8839200" cy="119403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3b4a9df0bf4_0_118"/>
          <p:cNvSpPr txBox="1"/>
          <p:nvPr>
            <p:ph type="title"/>
          </p:nvPr>
        </p:nvSpPr>
        <p:spPr>
          <a:xfrm>
            <a:off x="530100" y="976627"/>
            <a:ext cx="8229600" cy="8463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a:solidFill>
                  <a:schemeClr val="accent6"/>
                </a:solidFill>
              </a:rPr>
              <a:t>Would you rather…</a:t>
            </a:r>
            <a:endParaRPr b="1">
              <a:solidFill>
                <a:schemeClr val="accent6"/>
              </a:solidFill>
            </a:endParaRPr>
          </a:p>
        </p:txBody>
      </p:sp>
      <p:sp>
        <p:nvSpPr>
          <p:cNvPr id="168" name="Google Shape;168;g3b4a9df0bf4_0_118"/>
          <p:cNvSpPr txBox="1"/>
          <p:nvPr>
            <p:ph idx="1" type="body"/>
          </p:nvPr>
        </p:nvSpPr>
        <p:spPr>
          <a:xfrm>
            <a:off x="170400" y="4894100"/>
            <a:ext cx="4314900" cy="70440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SzPts val="2400"/>
              <a:buNone/>
            </a:pPr>
            <a:r>
              <a:rPr lang="en-US" sz="4000"/>
              <a:t>Play sports</a:t>
            </a:r>
            <a:endParaRPr sz="4000"/>
          </a:p>
        </p:txBody>
      </p:sp>
      <p:sp>
        <p:nvSpPr>
          <p:cNvPr id="169" name="Google Shape;169;g3b4a9df0bf4_0_118"/>
          <p:cNvSpPr txBox="1"/>
          <p:nvPr>
            <p:ph idx="3" type="body"/>
          </p:nvPr>
        </p:nvSpPr>
        <p:spPr>
          <a:xfrm>
            <a:off x="4890550" y="4894100"/>
            <a:ext cx="4162800" cy="7044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480"/>
              </a:spcBef>
              <a:spcAft>
                <a:spcPts val="0"/>
              </a:spcAft>
              <a:buSzPts val="2400"/>
              <a:buNone/>
            </a:pPr>
            <a:r>
              <a:rPr lang="en-US" sz="4000"/>
              <a:t>Watch sports</a:t>
            </a:r>
            <a:endParaRPr sz="4000"/>
          </a:p>
        </p:txBody>
      </p:sp>
      <p:sp>
        <p:nvSpPr>
          <p:cNvPr id="170" name="Google Shape;170;g3b4a9df0bf4_0_118"/>
          <p:cNvSpPr/>
          <p:nvPr/>
        </p:nvSpPr>
        <p:spPr>
          <a:xfrm>
            <a:off x="734998" y="3038250"/>
            <a:ext cx="3185700" cy="1143000"/>
          </a:xfrm>
          <a:prstGeom prst="leftArrow">
            <a:avLst>
              <a:gd fmla="val 50000" name="adj1"/>
              <a:gd fmla="val 50000"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1" name="Google Shape;171;g3b4a9df0bf4_0_118"/>
          <p:cNvSpPr/>
          <p:nvPr/>
        </p:nvSpPr>
        <p:spPr>
          <a:xfrm rot="10800000">
            <a:off x="5379098" y="3038250"/>
            <a:ext cx="3185700" cy="1143000"/>
          </a:xfrm>
          <a:prstGeom prst="leftArrow">
            <a:avLst>
              <a:gd fmla="val 50000" name="adj1"/>
              <a:gd fmla="val 50000" name="adj2"/>
            </a:avLst>
          </a:prstGeom>
          <a:solidFill>
            <a:schemeClr val="accent3"/>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172" name="Google Shape;172;g3b4a9df0bf4_0_118"/>
          <p:cNvCxnSpPr/>
          <p:nvPr/>
        </p:nvCxnSpPr>
        <p:spPr>
          <a:xfrm>
            <a:off x="-10650" y="2720934"/>
            <a:ext cx="9311100" cy="0"/>
          </a:xfrm>
          <a:prstGeom prst="straightConnector1">
            <a:avLst/>
          </a:prstGeom>
          <a:noFill/>
          <a:ln cap="flat" cmpd="sng" w="9525">
            <a:solidFill>
              <a:schemeClr val="dk1"/>
            </a:solidFill>
            <a:prstDash val="solid"/>
            <a:round/>
            <a:headEnd len="sm" w="sm" type="none"/>
            <a:tailEnd len="sm" w="sm" type="none"/>
          </a:ln>
        </p:spPr>
      </p:cxnSp>
      <p:cxnSp>
        <p:nvCxnSpPr>
          <p:cNvPr id="173" name="Google Shape;173;g3b4a9df0bf4_0_118"/>
          <p:cNvCxnSpPr/>
          <p:nvPr/>
        </p:nvCxnSpPr>
        <p:spPr>
          <a:xfrm>
            <a:off x="4644350" y="2767075"/>
            <a:ext cx="11100" cy="4090800"/>
          </a:xfrm>
          <a:prstGeom prst="straightConnector1">
            <a:avLst/>
          </a:prstGeom>
          <a:noFill/>
          <a:ln cap="flat" cmpd="sng" w="9525">
            <a:solidFill>
              <a:srgbClr val="4A7DBA"/>
            </a:solidFill>
            <a:prstDash val="solid"/>
            <a:round/>
            <a:headEnd len="sm" w="sm" type="none"/>
            <a:tailEnd len="sm" w="sm"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3b4a9df0bf4_0_128"/>
          <p:cNvSpPr txBox="1"/>
          <p:nvPr>
            <p:ph type="title"/>
          </p:nvPr>
        </p:nvSpPr>
        <p:spPr>
          <a:xfrm>
            <a:off x="530100" y="976627"/>
            <a:ext cx="8229600" cy="8463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a:solidFill>
                  <a:schemeClr val="accent6"/>
                </a:solidFill>
              </a:rPr>
              <a:t>Would you rather…</a:t>
            </a:r>
            <a:endParaRPr b="1">
              <a:solidFill>
                <a:schemeClr val="accent6"/>
              </a:solidFill>
            </a:endParaRPr>
          </a:p>
        </p:txBody>
      </p:sp>
      <p:sp>
        <p:nvSpPr>
          <p:cNvPr id="179" name="Google Shape;179;g3b4a9df0bf4_0_128"/>
          <p:cNvSpPr txBox="1"/>
          <p:nvPr>
            <p:ph idx="1" type="body"/>
          </p:nvPr>
        </p:nvSpPr>
        <p:spPr>
          <a:xfrm>
            <a:off x="170400" y="4894100"/>
            <a:ext cx="4314900" cy="1143000"/>
          </a:xfrm>
          <a:prstGeom prst="rect">
            <a:avLst/>
          </a:prstGeom>
          <a:noFill/>
          <a:ln>
            <a:noFill/>
          </a:ln>
        </p:spPr>
        <p:txBody>
          <a:bodyPr anchorCtr="0" anchor="b" bIns="45700" lIns="91425" spcFirstLastPara="1" rIns="91425" wrap="square" tIns="45700">
            <a:normAutofit lnSpcReduction="20000"/>
          </a:bodyPr>
          <a:lstStyle/>
          <a:p>
            <a:pPr indent="0" lvl="0" marL="0" rtl="0" algn="ctr">
              <a:lnSpc>
                <a:spcPct val="100000"/>
              </a:lnSpc>
              <a:spcBef>
                <a:spcPts val="0"/>
              </a:spcBef>
              <a:spcAft>
                <a:spcPts val="0"/>
              </a:spcAft>
              <a:buSzPts val="2400"/>
              <a:buNone/>
            </a:pPr>
            <a:r>
              <a:rPr lang="en-US" sz="4000"/>
              <a:t>Spend all your time indoors</a:t>
            </a:r>
            <a:endParaRPr sz="4000"/>
          </a:p>
        </p:txBody>
      </p:sp>
      <p:sp>
        <p:nvSpPr>
          <p:cNvPr id="180" name="Google Shape;180;g3b4a9df0bf4_0_128"/>
          <p:cNvSpPr txBox="1"/>
          <p:nvPr>
            <p:ph idx="3" type="body"/>
          </p:nvPr>
        </p:nvSpPr>
        <p:spPr>
          <a:xfrm>
            <a:off x="4890550" y="4894100"/>
            <a:ext cx="4162800" cy="12261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480"/>
              </a:spcBef>
              <a:spcAft>
                <a:spcPts val="0"/>
              </a:spcAft>
              <a:buSzPts val="2400"/>
              <a:buNone/>
            </a:pPr>
            <a:r>
              <a:rPr lang="en-US" sz="4000"/>
              <a:t>Spend all your time outdoors</a:t>
            </a:r>
            <a:endParaRPr sz="4000"/>
          </a:p>
        </p:txBody>
      </p:sp>
      <p:sp>
        <p:nvSpPr>
          <p:cNvPr id="181" name="Google Shape;181;g3b4a9df0bf4_0_128"/>
          <p:cNvSpPr/>
          <p:nvPr/>
        </p:nvSpPr>
        <p:spPr>
          <a:xfrm>
            <a:off x="734998" y="3038250"/>
            <a:ext cx="3185700" cy="1143000"/>
          </a:xfrm>
          <a:prstGeom prst="leftArrow">
            <a:avLst>
              <a:gd fmla="val 50000" name="adj1"/>
              <a:gd fmla="val 50000"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2" name="Google Shape;182;g3b4a9df0bf4_0_128"/>
          <p:cNvSpPr/>
          <p:nvPr/>
        </p:nvSpPr>
        <p:spPr>
          <a:xfrm rot="10800000">
            <a:off x="5379098" y="3038250"/>
            <a:ext cx="3185700" cy="1143000"/>
          </a:xfrm>
          <a:prstGeom prst="leftArrow">
            <a:avLst>
              <a:gd fmla="val 50000" name="adj1"/>
              <a:gd fmla="val 50000" name="adj2"/>
            </a:avLst>
          </a:prstGeom>
          <a:solidFill>
            <a:schemeClr val="accent3"/>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183" name="Google Shape;183;g3b4a9df0bf4_0_128"/>
          <p:cNvCxnSpPr/>
          <p:nvPr/>
        </p:nvCxnSpPr>
        <p:spPr>
          <a:xfrm>
            <a:off x="-10650" y="2720934"/>
            <a:ext cx="9311100" cy="0"/>
          </a:xfrm>
          <a:prstGeom prst="straightConnector1">
            <a:avLst/>
          </a:prstGeom>
          <a:noFill/>
          <a:ln cap="flat" cmpd="sng" w="9525">
            <a:solidFill>
              <a:schemeClr val="dk1"/>
            </a:solidFill>
            <a:prstDash val="solid"/>
            <a:round/>
            <a:headEnd len="sm" w="sm" type="none"/>
            <a:tailEnd len="sm" w="sm" type="none"/>
          </a:ln>
        </p:spPr>
      </p:cxnSp>
      <p:cxnSp>
        <p:nvCxnSpPr>
          <p:cNvPr id="184" name="Google Shape;184;g3b4a9df0bf4_0_128"/>
          <p:cNvCxnSpPr/>
          <p:nvPr/>
        </p:nvCxnSpPr>
        <p:spPr>
          <a:xfrm>
            <a:off x="4644350" y="2767075"/>
            <a:ext cx="11100" cy="4090800"/>
          </a:xfrm>
          <a:prstGeom prst="straightConnector1">
            <a:avLst/>
          </a:prstGeom>
          <a:noFill/>
          <a:ln cap="flat" cmpd="sng" w="9525">
            <a:solidFill>
              <a:srgbClr val="4A7DBA"/>
            </a:solidFill>
            <a:prstDash val="solid"/>
            <a:round/>
            <a:headEnd len="sm" w="sm" type="none"/>
            <a:tailEnd len="sm" w="sm"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3b4a9df0bf4_0_138"/>
          <p:cNvSpPr txBox="1"/>
          <p:nvPr>
            <p:ph type="title"/>
          </p:nvPr>
        </p:nvSpPr>
        <p:spPr>
          <a:xfrm>
            <a:off x="530100" y="976627"/>
            <a:ext cx="8229600" cy="8463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a:solidFill>
                  <a:schemeClr val="accent6"/>
                </a:solidFill>
              </a:rPr>
              <a:t>Would you rather…</a:t>
            </a:r>
            <a:endParaRPr b="1">
              <a:solidFill>
                <a:schemeClr val="accent6"/>
              </a:solidFill>
            </a:endParaRPr>
          </a:p>
        </p:txBody>
      </p:sp>
      <p:sp>
        <p:nvSpPr>
          <p:cNvPr id="190" name="Google Shape;190;g3b4a9df0bf4_0_138"/>
          <p:cNvSpPr txBox="1"/>
          <p:nvPr>
            <p:ph idx="1" type="body"/>
          </p:nvPr>
        </p:nvSpPr>
        <p:spPr>
          <a:xfrm>
            <a:off x="170400" y="4894100"/>
            <a:ext cx="4314900" cy="1143000"/>
          </a:xfrm>
          <a:prstGeom prst="rect">
            <a:avLst/>
          </a:prstGeom>
          <a:noFill/>
          <a:ln>
            <a:noFill/>
          </a:ln>
        </p:spPr>
        <p:txBody>
          <a:bodyPr anchorCtr="0" anchor="b" bIns="45700" lIns="91425" spcFirstLastPara="1" rIns="91425" wrap="square" tIns="45700">
            <a:normAutofit lnSpcReduction="20000"/>
          </a:bodyPr>
          <a:lstStyle/>
          <a:p>
            <a:pPr indent="0" lvl="0" marL="0" rtl="0" algn="ctr">
              <a:lnSpc>
                <a:spcPct val="100000"/>
              </a:lnSpc>
              <a:spcBef>
                <a:spcPts val="0"/>
              </a:spcBef>
              <a:spcAft>
                <a:spcPts val="0"/>
              </a:spcAft>
              <a:buSzPts val="2400"/>
              <a:buNone/>
            </a:pPr>
            <a:r>
              <a:rPr lang="en-US" sz="4000"/>
              <a:t>Learn an instrument</a:t>
            </a:r>
            <a:endParaRPr sz="4000"/>
          </a:p>
        </p:txBody>
      </p:sp>
      <p:sp>
        <p:nvSpPr>
          <p:cNvPr id="191" name="Google Shape;191;g3b4a9df0bf4_0_138"/>
          <p:cNvSpPr txBox="1"/>
          <p:nvPr>
            <p:ph idx="3" type="body"/>
          </p:nvPr>
        </p:nvSpPr>
        <p:spPr>
          <a:xfrm>
            <a:off x="4890550" y="4894100"/>
            <a:ext cx="4162800" cy="12261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480"/>
              </a:spcBef>
              <a:spcAft>
                <a:spcPts val="0"/>
              </a:spcAft>
              <a:buSzPts val="2400"/>
              <a:buNone/>
            </a:pPr>
            <a:r>
              <a:rPr lang="en-US" sz="4000"/>
              <a:t>Learn to speak a new language</a:t>
            </a:r>
            <a:endParaRPr sz="4000"/>
          </a:p>
        </p:txBody>
      </p:sp>
      <p:sp>
        <p:nvSpPr>
          <p:cNvPr id="192" name="Google Shape;192;g3b4a9df0bf4_0_138"/>
          <p:cNvSpPr/>
          <p:nvPr/>
        </p:nvSpPr>
        <p:spPr>
          <a:xfrm>
            <a:off x="734998" y="3038250"/>
            <a:ext cx="3185700" cy="1143000"/>
          </a:xfrm>
          <a:prstGeom prst="leftArrow">
            <a:avLst>
              <a:gd fmla="val 50000" name="adj1"/>
              <a:gd fmla="val 50000"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3" name="Google Shape;193;g3b4a9df0bf4_0_138"/>
          <p:cNvSpPr/>
          <p:nvPr/>
        </p:nvSpPr>
        <p:spPr>
          <a:xfrm rot="10800000">
            <a:off x="5379098" y="3038250"/>
            <a:ext cx="3185700" cy="1143000"/>
          </a:xfrm>
          <a:prstGeom prst="leftArrow">
            <a:avLst>
              <a:gd fmla="val 50000" name="adj1"/>
              <a:gd fmla="val 50000" name="adj2"/>
            </a:avLst>
          </a:prstGeom>
          <a:solidFill>
            <a:schemeClr val="accent3"/>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194" name="Google Shape;194;g3b4a9df0bf4_0_138"/>
          <p:cNvCxnSpPr/>
          <p:nvPr/>
        </p:nvCxnSpPr>
        <p:spPr>
          <a:xfrm>
            <a:off x="-10650" y="2720934"/>
            <a:ext cx="9311100" cy="0"/>
          </a:xfrm>
          <a:prstGeom prst="straightConnector1">
            <a:avLst/>
          </a:prstGeom>
          <a:noFill/>
          <a:ln cap="flat" cmpd="sng" w="9525">
            <a:solidFill>
              <a:schemeClr val="dk1"/>
            </a:solidFill>
            <a:prstDash val="solid"/>
            <a:round/>
            <a:headEnd len="sm" w="sm" type="none"/>
            <a:tailEnd len="sm" w="sm" type="none"/>
          </a:ln>
        </p:spPr>
      </p:cxnSp>
      <p:cxnSp>
        <p:nvCxnSpPr>
          <p:cNvPr id="195" name="Google Shape;195;g3b4a9df0bf4_0_138"/>
          <p:cNvCxnSpPr/>
          <p:nvPr/>
        </p:nvCxnSpPr>
        <p:spPr>
          <a:xfrm>
            <a:off x="4644350" y="2767075"/>
            <a:ext cx="11100" cy="4090800"/>
          </a:xfrm>
          <a:prstGeom prst="straightConnector1">
            <a:avLst/>
          </a:prstGeom>
          <a:noFill/>
          <a:ln cap="flat" cmpd="sng" w="9525">
            <a:solidFill>
              <a:srgbClr val="4A7DBA"/>
            </a:solidFill>
            <a:prstDash val="solid"/>
            <a:round/>
            <a:headEnd len="sm" w="sm" type="none"/>
            <a:tailEnd len="sm" w="sm"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3b4a9df0bf4_0_148"/>
          <p:cNvSpPr txBox="1"/>
          <p:nvPr>
            <p:ph type="title"/>
          </p:nvPr>
        </p:nvSpPr>
        <p:spPr>
          <a:xfrm>
            <a:off x="530100" y="976627"/>
            <a:ext cx="8229600" cy="8463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a:solidFill>
                  <a:schemeClr val="accent6"/>
                </a:solidFill>
              </a:rPr>
              <a:t>Would you rather…</a:t>
            </a:r>
            <a:endParaRPr b="1">
              <a:solidFill>
                <a:schemeClr val="accent6"/>
              </a:solidFill>
            </a:endParaRPr>
          </a:p>
        </p:txBody>
      </p:sp>
      <p:sp>
        <p:nvSpPr>
          <p:cNvPr id="201" name="Google Shape;201;g3b4a9df0bf4_0_148"/>
          <p:cNvSpPr txBox="1"/>
          <p:nvPr>
            <p:ph idx="1" type="body"/>
          </p:nvPr>
        </p:nvSpPr>
        <p:spPr>
          <a:xfrm>
            <a:off x="170400" y="4894100"/>
            <a:ext cx="4314900" cy="7044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2400"/>
              <a:buNone/>
            </a:pPr>
            <a:r>
              <a:rPr lang="en-US" sz="4000"/>
              <a:t>Only play sports</a:t>
            </a:r>
            <a:endParaRPr sz="4000"/>
          </a:p>
        </p:txBody>
      </p:sp>
      <p:sp>
        <p:nvSpPr>
          <p:cNvPr id="202" name="Google Shape;202;g3b4a9df0bf4_0_148"/>
          <p:cNvSpPr txBox="1"/>
          <p:nvPr>
            <p:ph idx="3" type="body"/>
          </p:nvPr>
        </p:nvSpPr>
        <p:spPr>
          <a:xfrm>
            <a:off x="4890550" y="4894100"/>
            <a:ext cx="4162800" cy="781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480"/>
              </a:spcBef>
              <a:spcAft>
                <a:spcPts val="0"/>
              </a:spcAft>
              <a:buSzPts val="2400"/>
              <a:buNone/>
            </a:pPr>
            <a:r>
              <a:rPr lang="en-US" sz="4000"/>
              <a:t>Only read books</a:t>
            </a:r>
            <a:endParaRPr sz="4000"/>
          </a:p>
        </p:txBody>
      </p:sp>
      <p:sp>
        <p:nvSpPr>
          <p:cNvPr id="203" name="Google Shape;203;g3b4a9df0bf4_0_148"/>
          <p:cNvSpPr/>
          <p:nvPr/>
        </p:nvSpPr>
        <p:spPr>
          <a:xfrm>
            <a:off x="734998" y="3038250"/>
            <a:ext cx="3185700" cy="1143000"/>
          </a:xfrm>
          <a:prstGeom prst="leftArrow">
            <a:avLst>
              <a:gd fmla="val 50000" name="adj1"/>
              <a:gd fmla="val 50000"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4" name="Google Shape;204;g3b4a9df0bf4_0_148"/>
          <p:cNvSpPr/>
          <p:nvPr/>
        </p:nvSpPr>
        <p:spPr>
          <a:xfrm rot="10800000">
            <a:off x="5379098" y="3038250"/>
            <a:ext cx="3185700" cy="1143000"/>
          </a:xfrm>
          <a:prstGeom prst="leftArrow">
            <a:avLst>
              <a:gd fmla="val 50000" name="adj1"/>
              <a:gd fmla="val 50000" name="adj2"/>
            </a:avLst>
          </a:prstGeom>
          <a:solidFill>
            <a:schemeClr val="accent3"/>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205" name="Google Shape;205;g3b4a9df0bf4_0_148"/>
          <p:cNvCxnSpPr/>
          <p:nvPr/>
        </p:nvCxnSpPr>
        <p:spPr>
          <a:xfrm>
            <a:off x="-10650" y="2720934"/>
            <a:ext cx="9311100" cy="0"/>
          </a:xfrm>
          <a:prstGeom prst="straightConnector1">
            <a:avLst/>
          </a:prstGeom>
          <a:noFill/>
          <a:ln cap="flat" cmpd="sng" w="9525">
            <a:solidFill>
              <a:schemeClr val="dk1"/>
            </a:solidFill>
            <a:prstDash val="solid"/>
            <a:round/>
            <a:headEnd len="sm" w="sm" type="none"/>
            <a:tailEnd len="sm" w="sm" type="none"/>
          </a:ln>
        </p:spPr>
      </p:cxnSp>
      <p:cxnSp>
        <p:nvCxnSpPr>
          <p:cNvPr id="206" name="Google Shape;206;g3b4a9df0bf4_0_148"/>
          <p:cNvCxnSpPr/>
          <p:nvPr/>
        </p:nvCxnSpPr>
        <p:spPr>
          <a:xfrm>
            <a:off x="4644350" y="2767075"/>
            <a:ext cx="11100" cy="4090800"/>
          </a:xfrm>
          <a:prstGeom prst="straightConnector1">
            <a:avLst/>
          </a:prstGeom>
          <a:noFill/>
          <a:ln cap="flat" cmpd="sng" w="9525">
            <a:solidFill>
              <a:srgbClr val="4A7DBA"/>
            </a:solidFill>
            <a:prstDash val="solid"/>
            <a:round/>
            <a:headEnd len="sm" w="sm" type="none"/>
            <a:tailEnd len="sm" w="sm"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3b4a9df0bf4_0_158"/>
          <p:cNvSpPr txBox="1"/>
          <p:nvPr>
            <p:ph type="title"/>
          </p:nvPr>
        </p:nvSpPr>
        <p:spPr>
          <a:xfrm>
            <a:off x="530100" y="976627"/>
            <a:ext cx="8229600" cy="8463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a:solidFill>
                  <a:schemeClr val="accent6"/>
                </a:solidFill>
              </a:rPr>
              <a:t>Would you rather…</a:t>
            </a:r>
            <a:endParaRPr b="1">
              <a:solidFill>
                <a:schemeClr val="accent6"/>
              </a:solidFill>
            </a:endParaRPr>
          </a:p>
        </p:txBody>
      </p:sp>
      <p:sp>
        <p:nvSpPr>
          <p:cNvPr id="212" name="Google Shape;212;g3b4a9df0bf4_0_158"/>
          <p:cNvSpPr txBox="1"/>
          <p:nvPr>
            <p:ph idx="1" type="body"/>
          </p:nvPr>
        </p:nvSpPr>
        <p:spPr>
          <a:xfrm>
            <a:off x="170400" y="4894100"/>
            <a:ext cx="4314900" cy="7044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2400"/>
              <a:buNone/>
            </a:pPr>
            <a:r>
              <a:rPr lang="en-US" sz="4000"/>
              <a:t>Write a song</a:t>
            </a:r>
            <a:endParaRPr sz="4000"/>
          </a:p>
        </p:txBody>
      </p:sp>
      <p:sp>
        <p:nvSpPr>
          <p:cNvPr id="213" name="Google Shape;213;g3b4a9df0bf4_0_158"/>
          <p:cNvSpPr txBox="1"/>
          <p:nvPr>
            <p:ph idx="3" type="body"/>
          </p:nvPr>
        </p:nvSpPr>
        <p:spPr>
          <a:xfrm>
            <a:off x="4890550" y="4894100"/>
            <a:ext cx="4162800" cy="7593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480"/>
              </a:spcBef>
              <a:spcAft>
                <a:spcPts val="0"/>
              </a:spcAft>
              <a:buSzPts val="2400"/>
              <a:buNone/>
            </a:pPr>
            <a:r>
              <a:rPr lang="en-US" sz="4000"/>
              <a:t>Perform a song</a:t>
            </a:r>
            <a:endParaRPr sz="4000"/>
          </a:p>
        </p:txBody>
      </p:sp>
      <p:sp>
        <p:nvSpPr>
          <p:cNvPr id="214" name="Google Shape;214;g3b4a9df0bf4_0_158"/>
          <p:cNvSpPr/>
          <p:nvPr/>
        </p:nvSpPr>
        <p:spPr>
          <a:xfrm>
            <a:off x="734998" y="3038250"/>
            <a:ext cx="3185700" cy="1143000"/>
          </a:xfrm>
          <a:prstGeom prst="leftArrow">
            <a:avLst>
              <a:gd fmla="val 50000" name="adj1"/>
              <a:gd fmla="val 50000"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5" name="Google Shape;215;g3b4a9df0bf4_0_158"/>
          <p:cNvSpPr/>
          <p:nvPr/>
        </p:nvSpPr>
        <p:spPr>
          <a:xfrm rot="10800000">
            <a:off x="5379098" y="3038250"/>
            <a:ext cx="3185700" cy="1143000"/>
          </a:xfrm>
          <a:prstGeom prst="leftArrow">
            <a:avLst>
              <a:gd fmla="val 50000" name="adj1"/>
              <a:gd fmla="val 50000" name="adj2"/>
            </a:avLst>
          </a:prstGeom>
          <a:solidFill>
            <a:schemeClr val="accent3"/>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216" name="Google Shape;216;g3b4a9df0bf4_0_158"/>
          <p:cNvCxnSpPr/>
          <p:nvPr/>
        </p:nvCxnSpPr>
        <p:spPr>
          <a:xfrm>
            <a:off x="-10650" y="2720934"/>
            <a:ext cx="9311100" cy="0"/>
          </a:xfrm>
          <a:prstGeom prst="straightConnector1">
            <a:avLst/>
          </a:prstGeom>
          <a:noFill/>
          <a:ln cap="flat" cmpd="sng" w="9525">
            <a:solidFill>
              <a:schemeClr val="dk1"/>
            </a:solidFill>
            <a:prstDash val="solid"/>
            <a:round/>
            <a:headEnd len="sm" w="sm" type="none"/>
            <a:tailEnd len="sm" w="sm" type="none"/>
          </a:ln>
        </p:spPr>
      </p:cxnSp>
      <p:cxnSp>
        <p:nvCxnSpPr>
          <p:cNvPr id="217" name="Google Shape;217;g3b4a9df0bf4_0_158"/>
          <p:cNvCxnSpPr/>
          <p:nvPr/>
        </p:nvCxnSpPr>
        <p:spPr>
          <a:xfrm>
            <a:off x="4644350" y="2767075"/>
            <a:ext cx="11100" cy="4090800"/>
          </a:xfrm>
          <a:prstGeom prst="straightConnector1">
            <a:avLst/>
          </a:prstGeom>
          <a:noFill/>
          <a:ln cap="flat" cmpd="sng" w="9525">
            <a:solidFill>
              <a:srgbClr val="4A7DBA"/>
            </a:solidFill>
            <a:prstDash val="solid"/>
            <a:round/>
            <a:headEnd len="sm" w="sm" type="none"/>
            <a:tailEnd len="sm" w="sm"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3b4a9df0bf4_0_168"/>
          <p:cNvSpPr txBox="1"/>
          <p:nvPr>
            <p:ph type="title"/>
          </p:nvPr>
        </p:nvSpPr>
        <p:spPr>
          <a:xfrm>
            <a:off x="530100" y="976627"/>
            <a:ext cx="8229600" cy="8463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a:solidFill>
                  <a:schemeClr val="accent6"/>
                </a:solidFill>
              </a:rPr>
              <a:t>Would you rather…</a:t>
            </a:r>
            <a:endParaRPr b="1">
              <a:solidFill>
                <a:schemeClr val="accent6"/>
              </a:solidFill>
            </a:endParaRPr>
          </a:p>
        </p:txBody>
      </p:sp>
      <p:sp>
        <p:nvSpPr>
          <p:cNvPr id="223" name="Google Shape;223;g3b4a9df0bf4_0_168"/>
          <p:cNvSpPr txBox="1"/>
          <p:nvPr>
            <p:ph idx="1" type="body"/>
          </p:nvPr>
        </p:nvSpPr>
        <p:spPr>
          <a:xfrm>
            <a:off x="170400" y="4894100"/>
            <a:ext cx="4314900" cy="1226100"/>
          </a:xfrm>
          <a:prstGeom prst="rect">
            <a:avLst/>
          </a:prstGeom>
          <a:noFill/>
          <a:ln>
            <a:noFill/>
          </a:ln>
        </p:spPr>
        <p:txBody>
          <a:bodyPr anchorCtr="0" anchor="b" bIns="45700" lIns="91425" spcFirstLastPara="1" rIns="91425" wrap="square" tIns="45700">
            <a:normAutofit lnSpcReduction="10000"/>
          </a:bodyPr>
          <a:lstStyle/>
          <a:p>
            <a:pPr indent="0" lvl="0" marL="0" rtl="0" algn="l">
              <a:lnSpc>
                <a:spcPct val="100000"/>
              </a:lnSpc>
              <a:spcBef>
                <a:spcPts val="0"/>
              </a:spcBef>
              <a:spcAft>
                <a:spcPts val="0"/>
              </a:spcAft>
              <a:buSzPts val="2400"/>
              <a:buNone/>
            </a:pPr>
            <a:r>
              <a:rPr lang="en-US" sz="4000"/>
              <a:t>Only watch scary movies</a:t>
            </a:r>
            <a:endParaRPr sz="4000"/>
          </a:p>
        </p:txBody>
      </p:sp>
      <p:sp>
        <p:nvSpPr>
          <p:cNvPr id="224" name="Google Shape;224;g3b4a9df0bf4_0_168"/>
          <p:cNvSpPr txBox="1"/>
          <p:nvPr>
            <p:ph idx="3" type="body"/>
          </p:nvPr>
        </p:nvSpPr>
        <p:spPr>
          <a:xfrm>
            <a:off x="4890550" y="4894100"/>
            <a:ext cx="4162800" cy="12261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480"/>
              </a:spcBef>
              <a:spcAft>
                <a:spcPts val="0"/>
              </a:spcAft>
              <a:buSzPts val="2400"/>
              <a:buNone/>
            </a:pPr>
            <a:r>
              <a:rPr lang="en-US" sz="4000"/>
              <a:t>Only watch funny movies</a:t>
            </a:r>
            <a:endParaRPr sz="4000"/>
          </a:p>
        </p:txBody>
      </p:sp>
      <p:sp>
        <p:nvSpPr>
          <p:cNvPr id="225" name="Google Shape;225;g3b4a9df0bf4_0_168"/>
          <p:cNvSpPr/>
          <p:nvPr/>
        </p:nvSpPr>
        <p:spPr>
          <a:xfrm>
            <a:off x="734998" y="3038250"/>
            <a:ext cx="3185700" cy="1143000"/>
          </a:xfrm>
          <a:prstGeom prst="leftArrow">
            <a:avLst>
              <a:gd fmla="val 50000" name="adj1"/>
              <a:gd fmla="val 50000"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6" name="Google Shape;226;g3b4a9df0bf4_0_168"/>
          <p:cNvSpPr/>
          <p:nvPr/>
        </p:nvSpPr>
        <p:spPr>
          <a:xfrm rot="10800000">
            <a:off x="5379098" y="3038250"/>
            <a:ext cx="3185700" cy="1143000"/>
          </a:xfrm>
          <a:prstGeom prst="leftArrow">
            <a:avLst>
              <a:gd fmla="val 50000" name="adj1"/>
              <a:gd fmla="val 50000" name="adj2"/>
            </a:avLst>
          </a:prstGeom>
          <a:solidFill>
            <a:schemeClr val="accent3"/>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227" name="Google Shape;227;g3b4a9df0bf4_0_168"/>
          <p:cNvCxnSpPr/>
          <p:nvPr/>
        </p:nvCxnSpPr>
        <p:spPr>
          <a:xfrm>
            <a:off x="-10650" y="2720934"/>
            <a:ext cx="9311100" cy="0"/>
          </a:xfrm>
          <a:prstGeom prst="straightConnector1">
            <a:avLst/>
          </a:prstGeom>
          <a:noFill/>
          <a:ln cap="flat" cmpd="sng" w="9525">
            <a:solidFill>
              <a:schemeClr val="dk1"/>
            </a:solidFill>
            <a:prstDash val="solid"/>
            <a:round/>
            <a:headEnd len="sm" w="sm" type="none"/>
            <a:tailEnd len="sm" w="sm" type="none"/>
          </a:ln>
        </p:spPr>
      </p:cxnSp>
      <p:cxnSp>
        <p:nvCxnSpPr>
          <p:cNvPr id="228" name="Google Shape;228;g3b4a9df0bf4_0_168"/>
          <p:cNvCxnSpPr/>
          <p:nvPr/>
        </p:nvCxnSpPr>
        <p:spPr>
          <a:xfrm>
            <a:off x="4644350" y="2767075"/>
            <a:ext cx="11100" cy="4090800"/>
          </a:xfrm>
          <a:prstGeom prst="straightConnector1">
            <a:avLst/>
          </a:prstGeom>
          <a:noFill/>
          <a:ln cap="flat" cmpd="sng" w="9525">
            <a:solidFill>
              <a:srgbClr val="4A7DBA"/>
            </a:solidFill>
            <a:prstDash val="solid"/>
            <a:round/>
            <a:headEnd len="sm" w="sm" type="none"/>
            <a:tailEnd len="sm" w="sm"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g3b4a9df0bf4_0_178"/>
          <p:cNvSpPr txBox="1"/>
          <p:nvPr>
            <p:ph type="title"/>
          </p:nvPr>
        </p:nvSpPr>
        <p:spPr>
          <a:xfrm>
            <a:off x="530100" y="976627"/>
            <a:ext cx="8229600" cy="8463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a:solidFill>
                  <a:schemeClr val="accent6"/>
                </a:solidFill>
              </a:rPr>
              <a:t>Would you rather…</a:t>
            </a:r>
            <a:endParaRPr b="1">
              <a:solidFill>
                <a:schemeClr val="accent6"/>
              </a:solidFill>
            </a:endParaRPr>
          </a:p>
        </p:txBody>
      </p:sp>
      <p:sp>
        <p:nvSpPr>
          <p:cNvPr id="234" name="Google Shape;234;g3b4a9df0bf4_0_178"/>
          <p:cNvSpPr txBox="1"/>
          <p:nvPr>
            <p:ph idx="1" type="body"/>
          </p:nvPr>
        </p:nvSpPr>
        <p:spPr>
          <a:xfrm>
            <a:off x="170400" y="4894100"/>
            <a:ext cx="4314900" cy="1143000"/>
          </a:xfrm>
          <a:prstGeom prst="rect">
            <a:avLst/>
          </a:prstGeom>
          <a:noFill/>
          <a:ln>
            <a:noFill/>
          </a:ln>
        </p:spPr>
        <p:txBody>
          <a:bodyPr anchorCtr="0" anchor="b" bIns="45700" lIns="91425" spcFirstLastPara="1" rIns="91425" wrap="square" tIns="45700">
            <a:normAutofit lnSpcReduction="20000"/>
          </a:bodyPr>
          <a:lstStyle/>
          <a:p>
            <a:pPr indent="0" lvl="0" marL="0" rtl="0" algn="l">
              <a:lnSpc>
                <a:spcPct val="100000"/>
              </a:lnSpc>
              <a:spcBef>
                <a:spcPts val="0"/>
              </a:spcBef>
              <a:spcAft>
                <a:spcPts val="0"/>
              </a:spcAft>
              <a:buSzPts val="2400"/>
              <a:buNone/>
            </a:pPr>
            <a:r>
              <a:rPr lang="en-US" sz="4000"/>
              <a:t>Be invisible for a day</a:t>
            </a:r>
            <a:endParaRPr sz="4000"/>
          </a:p>
        </p:txBody>
      </p:sp>
      <p:sp>
        <p:nvSpPr>
          <p:cNvPr id="235" name="Google Shape;235;g3b4a9df0bf4_0_178"/>
          <p:cNvSpPr txBox="1"/>
          <p:nvPr>
            <p:ph idx="3" type="body"/>
          </p:nvPr>
        </p:nvSpPr>
        <p:spPr>
          <a:xfrm>
            <a:off x="4890550" y="4894100"/>
            <a:ext cx="4162800" cy="12261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480"/>
              </a:spcBef>
              <a:spcAft>
                <a:spcPts val="0"/>
              </a:spcAft>
              <a:buSzPts val="2400"/>
              <a:buNone/>
            </a:pPr>
            <a:r>
              <a:rPr lang="en-US" sz="4000"/>
              <a:t>Be able to fly for a day</a:t>
            </a:r>
            <a:endParaRPr sz="4000"/>
          </a:p>
        </p:txBody>
      </p:sp>
      <p:sp>
        <p:nvSpPr>
          <p:cNvPr id="236" name="Google Shape;236;g3b4a9df0bf4_0_178"/>
          <p:cNvSpPr/>
          <p:nvPr/>
        </p:nvSpPr>
        <p:spPr>
          <a:xfrm>
            <a:off x="734998" y="3038250"/>
            <a:ext cx="3185700" cy="1143000"/>
          </a:xfrm>
          <a:prstGeom prst="leftArrow">
            <a:avLst>
              <a:gd fmla="val 50000" name="adj1"/>
              <a:gd fmla="val 50000"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7" name="Google Shape;237;g3b4a9df0bf4_0_178"/>
          <p:cNvSpPr/>
          <p:nvPr/>
        </p:nvSpPr>
        <p:spPr>
          <a:xfrm rot="10800000">
            <a:off x="5379098" y="3038250"/>
            <a:ext cx="3185700" cy="1143000"/>
          </a:xfrm>
          <a:prstGeom prst="leftArrow">
            <a:avLst>
              <a:gd fmla="val 50000" name="adj1"/>
              <a:gd fmla="val 50000" name="adj2"/>
            </a:avLst>
          </a:prstGeom>
          <a:solidFill>
            <a:schemeClr val="accent3"/>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238" name="Google Shape;238;g3b4a9df0bf4_0_178"/>
          <p:cNvCxnSpPr/>
          <p:nvPr/>
        </p:nvCxnSpPr>
        <p:spPr>
          <a:xfrm>
            <a:off x="-10650" y="2720934"/>
            <a:ext cx="9311100" cy="0"/>
          </a:xfrm>
          <a:prstGeom prst="straightConnector1">
            <a:avLst/>
          </a:prstGeom>
          <a:noFill/>
          <a:ln cap="flat" cmpd="sng" w="9525">
            <a:solidFill>
              <a:schemeClr val="dk1"/>
            </a:solidFill>
            <a:prstDash val="solid"/>
            <a:round/>
            <a:headEnd len="sm" w="sm" type="none"/>
            <a:tailEnd len="sm" w="sm" type="none"/>
          </a:ln>
        </p:spPr>
      </p:cxnSp>
      <p:cxnSp>
        <p:nvCxnSpPr>
          <p:cNvPr id="239" name="Google Shape;239;g3b4a9df0bf4_0_178"/>
          <p:cNvCxnSpPr/>
          <p:nvPr/>
        </p:nvCxnSpPr>
        <p:spPr>
          <a:xfrm>
            <a:off x="4644350" y="2767075"/>
            <a:ext cx="11100" cy="4090800"/>
          </a:xfrm>
          <a:prstGeom prst="straightConnector1">
            <a:avLst/>
          </a:prstGeom>
          <a:noFill/>
          <a:ln cap="flat" cmpd="sng" w="9525">
            <a:solidFill>
              <a:srgbClr val="4A7DBA"/>
            </a:solidFill>
            <a:prstDash val="solid"/>
            <a:round/>
            <a:headEnd len="sm" w="sm" type="none"/>
            <a:tailEnd len="sm" w="sm"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3b4a9df0bf4_0_188"/>
          <p:cNvSpPr txBox="1"/>
          <p:nvPr>
            <p:ph type="title"/>
          </p:nvPr>
        </p:nvSpPr>
        <p:spPr>
          <a:xfrm>
            <a:off x="530100" y="976627"/>
            <a:ext cx="8229600" cy="8463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a:solidFill>
                  <a:schemeClr val="accent6"/>
                </a:solidFill>
              </a:rPr>
              <a:t>Would you rather…</a:t>
            </a:r>
            <a:endParaRPr b="1">
              <a:solidFill>
                <a:schemeClr val="accent6"/>
              </a:solidFill>
            </a:endParaRPr>
          </a:p>
        </p:txBody>
      </p:sp>
      <p:sp>
        <p:nvSpPr>
          <p:cNvPr id="245" name="Google Shape;245;g3b4a9df0bf4_0_188"/>
          <p:cNvSpPr txBox="1"/>
          <p:nvPr>
            <p:ph idx="1" type="body"/>
          </p:nvPr>
        </p:nvSpPr>
        <p:spPr>
          <a:xfrm>
            <a:off x="170400" y="4894100"/>
            <a:ext cx="4314900" cy="7044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2400"/>
              <a:buNone/>
            </a:pPr>
            <a:r>
              <a:rPr lang="en-US" sz="4000"/>
              <a:t>Have blue teeth</a:t>
            </a:r>
            <a:endParaRPr sz="4000"/>
          </a:p>
        </p:txBody>
      </p:sp>
      <p:sp>
        <p:nvSpPr>
          <p:cNvPr id="246" name="Google Shape;246;g3b4a9df0bf4_0_188"/>
          <p:cNvSpPr txBox="1"/>
          <p:nvPr>
            <p:ph idx="3" type="body"/>
          </p:nvPr>
        </p:nvSpPr>
        <p:spPr>
          <a:xfrm>
            <a:off x="4890550" y="4894100"/>
            <a:ext cx="4162800" cy="12261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480"/>
              </a:spcBef>
              <a:spcAft>
                <a:spcPts val="0"/>
              </a:spcAft>
              <a:buSzPts val="2400"/>
              <a:buNone/>
            </a:pPr>
            <a:r>
              <a:rPr lang="en-US" sz="4000"/>
              <a:t>Have orange eyes</a:t>
            </a:r>
            <a:endParaRPr sz="4000"/>
          </a:p>
        </p:txBody>
      </p:sp>
      <p:sp>
        <p:nvSpPr>
          <p:cNvPr id="247" name="Google Shape;247;g3b4a9df0bf4_0_188"/>
          <p:cNvSpPr/>
          <p:nvPr/>
        </p:nvSpPr>
        <p:spPr>
          <a:xfrm>
            <a:off x="734998" y="3038250"/>
            <a:ext cx="3185700" cy="1143000"/>
          </a:xfrm>
          <a:prstGeom prst="leftArrow">
            <a:avLst>
              <a:gd fmla="val 50000" name="adj1"/>
              <a:gd fmla="val 50000"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8" name="Google Shape;248;g3b4a9df0bf4_0_188"/>
          <p:cNvSpPr/>
          <p:nvPr/>
        </p:nvSpPr>
        <p:spPr>
          <a:xfrm rot="10800000">
            <a:off x="5379098" y="3038250"/>
            <a:ext cx="3185700" cy="1143000"/>
          </a:xfrm>
          <a:prstGeom prst="leftArrow">
            <a:avLst>
              <a:gd fmla="val 50000" name="adj1"/>
              <a:gd fmla="val 50000" name="adj2"/>
            </a:avLst>
          </a:prstGeom>
          <a:solidFill>
            <a:schemeClr val="accent3"/>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249" name="Google Shape;249;g3b4a9df0bf4_0_188"/>
          <p:cNvCxnSpPr/>
          <p:nvPr/>
        </p:nvCxnSpPr>
        <p:spPr>
          <a:xfrm>
            <a:off x="-10650" y="2720934"/>
            <a:ext cx="9311100" cy="0"/>
          </a:xfrm>
          <a:prstGeom prst="straightConnector1">
            <a:avLst/>
          </a:prstGeom>
          <a:noFill/>
          <a:ln cap="flat" cmpd="sng" w="9525">
            <a:solidFill>
              <a:schemeClr val="dk1"/>
            </a:solidFill>
            <a:prstDash val="solid"/>
            <a:round/>
            <a:headEnd len="sm" w="sm" type="none"/>
            <a:tailEnd len="sm" w="sm" type="none"/>
          </a:ln>
        </p:spPr>
      </p:cxnSp>
      <p:cxnSp>
        <p:nvCxnSpPr>
          <p:cNvPr id="250" name="Google Shape;250;g3b4a9df0bf4_0_188"/>
          <p:cNvCxnSpPr/>
          <p:nvPr/>
        </p:nvCxnSpPr>
        <p:spPr>
          <a:xfrm>
            <a:off x="4644350" y="2767075"/>
            <a:ext cx="11100" cy="4090800"/>
          </a:xfrm>
          <a:prstGeom prst="straightConnector1">
            <a:avLst/>
          </a:prstGeom>
          <a:noFill/>
          <a:ln cap="flat" cmpd="sng" w="9525">
            <a:solidFill>
              <a:srgbClr val="4A7DBA"/>
            </a:solidFill>
            <a:prstDash val="solid"/>
            <a:round/>
            <a:headEnd len="sm" w="sm" type="none"/>
            <a:tailEnd len="sm" w="sm"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3b4a9df0bf4_0_198"/>
          <p:cNvSpPr txBox="1"/>
          <p:nvPr>
            <p:ph type="title"/>
          </p:nvPr>
        </p:nvSpPr>
        <p:spPr>
          <a:xfrm>
            <a:off x="530100" y="976627"/>
            <a:ext cx="8229600" cy="8463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a:solidFill>
                  <a:schemeClr val="accent6"/>
                </a:solidFill>
              </a:rPr>
              <a:t>Would you rather…</a:t>
            </a:r>
            <a:endParaRPr b="1">
              <a:solidFill>
                <a:schemeClr val="accent6"/>
              </a:solidFill>
            </a:endParaRPr>
          </a:p>
        </p:txBody>
      </p:sp>
      <p:sp>
        <p:nvSpPr>
          <p:cNvPr id="256" name="Google Shape;256;g3b4a9df0bf4_0_198"/>
          <p:cNvSpPr txBox="1"/>
          <p:nvPr>
            <p:ph idx="1" type="body"/>
          </p:nvPr>
        </p:nvSpPr>
        <p:spPr>
          <a:xfrm>
            <a:off x="170400" y="4894100"/>
            <a:ext cx="4314900" cy="1143000"/>
          </a:xfrm>
          <a:prstGeom prst="rect">
            <a:avLst/>
          </a:prstGeom>
          <a:noFill/>
          <a:ln>
            <a:noFill/>
          </a:ln>
        </p:spPr>
        <p:txBody>
          <a:bodyPr anchorCtr="0" anchor="b" bIns="45700" lIns="91425" spcFirstLastPara="1" rIns="91425" wrap="square" tIns="45700">
            <a:normAutofit lnSpcReduction="20000"/>
          </a:bodyPr>
          <a:lstStyle/>
          <a:p>
            <a:pPr indent="0" lvl="0" marL="0" rtl="0" algn="ctr">
              <a:lnSpc>
                <a:spcPct val="100000"/>
              </a:lnSpc>
              <a:spcBef>
                <a:spcPts val="0"/>
              </a:spcBef>
              <a:spcAft>
                <a:spcPts val="0"/>
              </a:spcAft>
              <a:buSzPts val="2400"/>
              <a:buNone/>
            </a:pPr>
            <a:r>
              <a:rPr lang="en-US" sz="4000"/>
              <a:t>Always have hiccups</a:t>
            </a:r>
            <a:endParaRPr sz="4000"/>
          </a:p>
        </p:txBody>
      </p:sp>
      <p:sp>
        <p:nvSpPr>
          <p:cNvPr id="257" name="Google Shape;257;g3b4a9df0bf4_0_198"/>
          <p:cNvSpPr txBox="1"/>
          <p:nvPr>
            <p:ph idx="3" type="body"/>
          </p:nvPr>
        </p:nvSpPr>
        <p:spPr>
          <a:xfrm>
            <a:off x="4890550" y="4894100"/>
            <a:ext cx="4162800" cy="12261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480"/>
              </a:spcBef>
              <a:spcAft>
                <a:spcPts val="0"/>
              </a:spcAft>
              <a:buSzPts val="2400"/>
              <a:buNone/>
            </a:pPr>
            <a:r>
              <a:rPr lang="en-US" sz="4000"/>
              <a:t>Always have to sneeze</a:t>
            </a:r>
            <a:endParaRPr sz="4000"/>
          </a:p>
        </p:txBody>
      </p:sp>
      <p:sp>
        <p:nvSpPr>
          <p:cNvPr id="258" name="Google Shape;258;g3b4a9df0bf4_0_198"/>
          <p:cNvSpPr/>
          <p:nvPr/>
        </p:nvSpPr>
        <p:spPr>
          <a:xfrm>
            <a:off x="734998" y="3038250"/>
            <a:ext cx="3185700" cy="1143000"/>
          </a:xfrm>
          <a:prstGeom prst="leftArrow">
            <a:avLst>
              <a:gd fmla="val 50000" name="adj1"/>
              <a:gd fmla="val 50000"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9" name="Google Shape;259;g3b4a9df0bf4_0_198"/>
          <p:cNvSpPr/>
          <p:nvPr/>
        </p:nvSpPr>
        <p:spPr>
          <a:xfrm rot="10800000">
            <a:off x="5379098" y="3038250"/>
            <a:ext cx="3185700" cy="1143000"/>
          </a:xfrm>
          <a:prstGeom prst="leftArrow">
            <a:avLst>
              <a:gd fmla="val 50000" name="adj1"/>
              <a:gd fmla="val 50000" name="adj2"/>
            </a:avLst>
          </a:prstGeom>
          <a:solidFill>
            <a:schemeClr val="accent3"/>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260" name="Google Shape;260;g3b4a9df0bf4_0_198"/>
          <p:cNvCxnSpPr/>
          <p:nvPr/>
        </p:nvCxnSpPr>
        <p:spPr>
          <a:xfrm>
            <a:off x="-10650" y="2720934"/>
            <a:ext cx="9311100" cy="0"/>
          </a:xfrm>
          <a:prstGeom prst="straightConnector1">
            <a:avLst/>
          </a:prstGeom>
          <a:noFill/>
          <a:ln cap="flat" cmpd="sng" w="9525">
            <a:solidFill>
              <a:schemeClr val="dk1"/>
            </a:solidFill>
            <a:prstDash val="solid"/>
            <a:round/>
            <a:headEnd len="sm" w="sm" type="none"/>
            <a:tailEnd len="sm" w="sm" type="none"/>
          </a:ln>
        </p:spPr>
      </p:cxnSp>
      <p:cxnSp>
        <p:nvCxnSpPr>
          <p:cNvPr id="261" name="Google Shape;261;g3b4a9df0bf4_0_198"/>
          <p:cNvCxnSpPr/>
          <p:nvPr/>
        </p:nvCxnSpPr>
        <p:spPr>
          <a:xfrm>
            <a:off x="4644350" y="2767075"/>
            <a:ext cx="11100" cy="4090800"/>
          </a:xfrm>
          <a:prstGeom prst="straightConnector1">
            <a:avLst/>
          </a:prstGeom>
          <a:noFill/>
          <a:ln cap="flat" cmpd="sng" w="9525">
            <a:solidFill>
              <a:srgbClr val="4A7DBA"/>
            </a:solidFill>
            <a:prstDash val="solid"/>
            <a:round/>
            <a:headEnd len="sm" w="sm" type="none"/>
            <a:tailEnd len="sm" w="sm"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3b4a9df0bf4_0_208"/>
          <p:cNvSpPr txBox="1"/>
          <p:nvPr>
            <p:ph type="title"/>
          </p:nvPr>
        </p:nvSpPr>
        <p:spPr>
          <a:xfrm>
            <a:off x="530100" y="976627"/>
            <a:ext cx="8229600" cy="8463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a:solidFill>
                  <a:schemeClr val="accent6"/>
                </a:solidFill>
              </a:rPr>
              <a:t>Would you rather…</a:t>
            </a:r>
            <a:endParaRPr b="1">
              <a:solidFill>
                <a:schemeClr val="accent6"/>
              </a:solidFill>
            </a:endParaRPr>
          </a:p>
        </p:txBody>
      </p:sp>
      <p:sp>
        <p:nvSpPr>
          <p:cNvPr id="267" name="Google Shape;267;g3b4a9df0bf4_0_208"/>
          <p:cNvSpPr txBox="1"/>
          <p:nvPr>
            <p:ph idx="1" type="body"/>
          </p:nvPr>
        </p:nvSpPr>
        <p:spPr>
          <a:xfrm>
            <a:off x="170400" y="4894100"/>
            <a:ext cx="4314900" cy="1143000"/>
          </a:xfrm>
          <a:prstGeom prst="rect">
            <a:avLst/>
          </a:prstGeom>
          <a:noFill/>
          <a:ln>
            <a:noFill/>
          </a:ln>
        </p:spPr>
        <p:txBody>
          <a:bodyPr anchorCtr="0" anchor="b" bIns="45700" lIns="91425" spcFirstLastPara="1" rIns="91425" wrap="square" tIns="45700">
            <a:normAutofit lnSpcReduction="20000"/>
          </a:bodyPr>
          <a:lstStyle/>
          <a:p>
            <a:pPr indent="0" lvl="0" marL="0" rtl="0" algn="ctr">
              <a:lnSpc>
                <a:spcPct val="100000"/>
              </a:lnSpc>
              <a:spcBef>
                <a:spcPts val="0"/>
              </a:spcBef>
              <a:spcAft>
                <a:spcPts val="0"/>
              </a:spcAft>
              <a:buSzPts val="2400"/>
              <a:buNone/>
            </a:pPr>
            <a:r>
              <a:rPr lang="en-US" sz="4000"/>
              <a:t>Live near the beach</a:t>
            </a:r>
            <a:endParaRPr sz="4000"/>
          </a:p>
        </p:txBody>
      </p:sp>
      <p:sp>
        <p:nvSpPr>
          <p:cNvPr id="268" name="Google Shape;268;g3b4a9df0bf4_0_208"/>
          <p:cNvSpPr txBox="1"/>
          <p:nvPr>
            <p:ph idx="3" type="body"/>
          </p:nvPr>
        </p:nvSpPr>
        <p:spPr>
          <a:xfrm>
            <a:off x="4890550" y="4894100"/>
            <a:ext cx="4162800" cy="12261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480"/>
              </a:spcBef>
              <a:spcAft>
                <a:spcPts val="0"/>
              </a:spcAft>
              <a:buSzPts val="2400"/>
              <a:buNone/>
            </a:pPr>
            <a:r>
              <a:rPr lang="en-US" sz="4000"/>
              <a:t>Live in the mountains</a:t>
            </a:r>
            <a:endParaRPr sz="4000"/>
          </a:p>
        </p:txBody>
      </p:sp>
      <p:sp>
        <p:nvSpPr>
          <p:cNvPr id="269" name="Google Shape;269;g3b4a9df0bf4_0_208"/>
          <p:cNvSpPr/>
          <p:nvPr/>
        </p:nvSpPr>
        <p:spPr>
          <a:xfrm>
            <a:off x="734998" y="3038250"/>
            <a:ext cx="3185700" cy="1143000"/>
          </a:xfrm>
          <a:prstGeom prst="leftArrow">
            <a:avLst>
              <a:gd fmla="val 50000" name="adj1"/>
              <a:gd fmla="val 50000"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70" name="Google Shape;270;g3b4a9df0bf4_0_208"/>
          <p:cNvSpPr/>
          <p:nvPr/>
        </p:nvSpPr>
        <p:spPr>
          <a:xfrm rot="10800000">
            <a:off x="5379098" y="3038250"/>
            <a:ext cx="3185700" cy="1143000"/>
          </a:xfrm>
          <a:prstGeom prst="leftArrow">
            <a:avLst>
              <a:gd fmla="val 50000" name="adj1"/>
              <a:gd fmla="val 50000" name="adj2"/>
            </a:avLst>
          </a:prstGeom>
          <a:solidFill>
            <a:schemeClr val="accent3"/>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271" name="Google Shape;271;g3b4a9df0bf4_0_208"/>
          <p:cNvCxnSpPr/>
          <p:nvPr/>
        </p:nvCxnSpPr>
        <p:spPr>
          <a:xfrm>
            <a:off x="-10650" y="2720934"/>
            <a:ext cx="9311100" cy="0"/>
          </a:xfrm>
          <a:prstGeom prst="straightConnector1">
            <a:avLst/>
          </a:prstGeom>
          <a:noFill/>
          <a:ln cap="flat" cmpd="sng" w="9525">
            <a:solidFill>
              <a:schemeClr val="dk1"/>
            </a:solidFill>
            <a:prstDash val="solid"/>
            <a:round/>
            <a:headEnd len="sm" w="sm" type="none"/>
            <a:tailEnd len="sm" w="sm" type="none"/>
          </a:ln>
        </p:spPr>
      </p:cxnSp>
      <p:cxnSp>
        <p:nvCxnSpPr>
          <p:cNvPr id="272" name="Google Shape;272;g3b4a9df0bf4_0_208"/>
          <p:cNvCxnSpPr/>
          <p:nvPr/>
        </p:nvCxnSpPr>
        <p:spPr>
          <a:xfrm>
            <a:off x="4644350" y="2767075"/>
            <a:ext cx="11100" cy="4090800"/>
          </a:xfrm>
          <a:prstGeom prst="straightConnector1">
            <a:avLst/>
          </a:prstGeom>
          <a:noFill/>
          <a:ln cap="flat" cmpd="sng" w="9525">
            <a:solidFill>
              <a:srgbClr val="4A7DBA"/>
            </a:solidFill>
            <a:prstDash val="solid"/>
            <a:round/>
            <a:headEnd len="sm" w="sm" type="none"/>
            <a:tailEnd len="sm" w="sm"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g39224d642cf_0_0"/>
          <p:cNvSpPr txBox="1"/>
          <p:nvPr>
            <p:ph idx="1" type="body"/>
          </p:nvPr>
        </p:nvSpPr>
        <p:spPr>
          <a:xfrm>
            <a:off x="402400" y="1083100"/>
            <a:ext cx="8229600" cy="5224800"/>
          </a:xfrm>
          <a:prstGeom prst="rect">
            <a:avLst/>
          </a:prstGeom>
          <a:noFill/>
          <a:ln>
            <a:noFill/>
          </a:ln>
        </p:spPr>
        <p:txBody>
          <a:bodyPr anchorCtr="0" anchor="t" bIns="45700" lIns="91425" spcFirstLastPara="1" rIns="91425" wrap="square" tIns="45700">
            <a:noAutofit/>
          </a:bodyPr>
          <a:lstStyle/>
          <a:p>
            <a:pPr indent="-349250" lvl="0" marL="400050" rtl="0" algn="l">
              <a:lnSpc>
                <a:spcPct val="115000"/>
              </a:lnSpc>
              <a:spcBef>
                <a:spcPts val="0"/>
              </a:spcBef>
              <a:spcAft>
                <a:spcPts val="0"/>
              </a:spcAft>
              <a:buSzPts val="2800"/>
              <a:buChar char="○"/>
            </a:pPr>
            <a:r>
              <a:rPr lang="en-US" sz="2800">
                <a:latin typeface="Arial"/>
                <a:ea typeface="Arial"/>
                <a:cs typeface="Arial"/>
                <a:sym typeface="Arial"/>
              </a:rPr>
              <a:t>Who remembers something we talked about in our last session?</a:t>
            </a:r>
            <a:endParaRPr sz="2800">
              <a:latin typeface="Arial"/>
              <a:ea typeface="Arial"/>
              <a:cs typeface="Arial"/>
              <a:sym typeface="Arial"/>
            </a:endParaRPr>
          </a:p>
          <a:p>
            <a:pPr indent="-349250" lvl="0" marL="400050" rtl="0" algn="l">
              <a:lnSpc>
                <a:spcPct val="115000"/>
              </a:lnSpc>
              <a:spcBef>
                <a:spcPts val="0"/>
              </a:spcBef>
              <a:spcAft>
                <a:spcPts val="0"/>
              </a:spcAft>
              <a:buSzPts val="2800"/>
              <a:buChar char="○"/>
            </a:pPr>
            <a:r>
              <a:rPr lang="en-US" sz="2800">
                <a:latin typeface="Arial"/>
                <a:ea typeface="Arial"/>
                <a:cs typeface="Arial"/>
                <a:sym typeface="Arial"/>
              </a:rPr>
              <a:t>What does your Personality Type</a:t>
            </a:r>
            <a:r>
              <a:rPr lang="en-US" sz="2800">
                <a:latin typeface="Arial"/>
                <a:ea typeface="Arial"/>
                <a:cs typeface="Arial"/>
                <a:sym typeface="Arial"/>
                <a:extLst>
                  <a:ext uri="http://customooxmlschemas.google.com/">
                    <go:slidesCustomData xmlns:go="http://customooxmlschemas.google.com/" textRoundtripDataId="0"/>
                  </a:ext>
                </a:extLst>
              </a:rPr>
              <a:t> have in common with your Career Clusters</a:t>
            </a:r>
            <a:r>
              <a:rPr lang="en-US" sz="2800">
                <a:latin typeface="Arial"/>
                <a:ea typeface="Arial"/>
                <a:cs typeface="Arial"/>
                <a:sym typeface="Arial"/>
              </a:rPr>
              <a:t>?</a:t>
            </a:r>
            <a:endParaRPr sz="2800">
              <a:latin typeface="Arial"/>
              <a:ea typeface="Arial"/>
              <a:cs typeface="Arial"/>
              <a:sym typeface="Arial"/>
            </a:endParaRPr>
          </a:p>
          <a:p>
            <a:pPr indent="-406400" lvl="0" marL="457200" rtl="0" algn="l">
              <a:lnSpc>
                <a:spcPct val="115000"/>
              </a:lnSpc>
              <a:spcBef>
                <a:spcPts val="0"/>
              </a:spcBef>
              <a:spcAft>
                <a:spcPts val="0"/>
              </a:spcAft>
              <a:buSzPts val="2800"/>
              <a:buChar char="○"/>
            </a:pPr>
            <a:r>
              <a:rPr lang="en-US" sz="2800">
                <a:latin typeface="Arial"/>
                <a:ea typeface="Arial"/>
                <a:cs typeface="Arial"/>
                <a:sym typeface="Arial"/>
              </a:rPr>
              <a:t>What characteristics of your personality type do you think will help you in high school?</a:t>
            </a:r>
            <a:endParaRPr sz="2800">
              <a:latin typeface="Arial"/>
              <a:ea typeface="Arial"/>
              <a:cs typeface="Arial"/>
              <a:sym typeface="Arial"/>
            </a:endParaRPr>
          </a:p>
          <a:p>
            <a:pPr indent="-349250" lvl="0" marL="400050" rtl="0" algn="l">
              <a:lnSpc>
                <a:spcPct val="115000"/>
              </a:lnSpc>
              <a:spcBef>
                <a:spcPts val="0"/>
              </a:spcBef>
              <a:spcAft>
                <a:spcPts val="0"/>
              </a:spcAft>
              <a:buSzPts val="2800"/>
              <a:buChar char="○"/>
            </a:pPr>
            <a:r>
              <a:rPr lang="en-US" sz="2800">
                <a:latin typeface="Arial"/>
                <a:ea typeface="Arial"/>
                <a:cs typeface="Arial"/>
                <a:sym typeface="Arial"/>
              </a:rPr>
              <a:t>Over your holiday break did you research any of the high schools that interest you?</a:t>
            </a:r>
            <a:endParaRPr sz="2800">
              <a:latin typeface="Arial"/>
              <a:ea typeface="Arial"/>
              <a:cs typeface="Arial"/>
              <a:sym typeface="Arial"/>
            </a:endParaRPr>
          </a:p>
          <a:p>
            <a:pPr indent="-349250" lvl="0" marL="400050" rtl="0" algn="l">
              <a:lnSpc>
                <a:spcPct val="115000"/>
              </a:lnSpc>
              <a:spcBef>
                <a:spcPts val="0"/>
              </a:spcBef>
              <a:spcAft>
                <a:spcPts val="0"/>
              </a:spcAft>
              <a:buSzPts val="2800"/>
              <a:buChar char="○"/>
            </a:pPr>
            <a:r>
              <a:rPr lang="en-US" sz="2800">
                <a:latin typeface="Arial"/>
                <a:ea typeface="Arial"/>
                <a:cs typeface="Arial"/>
                <a:sym typeface="Arial"/>
              </a:rPr>
              <a:t>Have you made your high school choice in CMSD’s Portal? </a:t>
            </a:r>
            <a:endParaRPr sz="2800">
              <a:latin typeface="Arial"/>
              <a:ea typeface="Arial"/>
              <a:cs typeface="Arial"/>
              <a:sym typeface="Arial"/>
            </a:endParaRPr>
          </a:p>
          <a:p>
            <a:pPr indent="0" lvl="0" marL="457200" rtl="0" algn="ctr">
              <a:lnSpc>
                <a:spcPct val="115000"/>
              </a:lnSpc>
              <a:spcBef>
                <a:spcPts val="0"/>
              </a:spcBef>
              <a:spcAft>
                <a:spcPts val="0"/>
              </a:spcAft>
              <a:buNone/>
            </a:pPr>
            <a:r>
              <a:rPr lang="en-US" sz="1600" u="sng">
                <a:solidFill>
                  <a:schemeClr val="hlink"/>
                </a:solidFill>
                <a:latin typeface="Arial"/>
                <a:ea typeface="Arial"/>
                <a:cs typeface="Arial"/>
                <a:sym typeface="Arial"/>
                <a:hlinkClick r:id="rId3"/>
              </a:rPr>
              <a:t>https://www.clevelandmetroschools.org/building-brighter-futures/bbf-enrollment-page</a:t>
            </a:r>
            <a:endParaRPr sz="1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g3b4a9df0bf4_0_218"/>
          <p:cNvSpPr txBox="1"/>
          <p:nvPr>
            <p:ph type="title"/>
          </p:nvPr>
        </p:nvSpPr>
        <p:spPr>
          <a:xfrm>
            <a:off x="530100" y="976627"/>
            <a:ext cx="8229600" cy="8463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a:solidFill>
                  <a:schemeClr val="accent6"/>
                </a:solidFill>
              </a:rPr>
              <a:t>Would you rather…</a:t>
            </a:r>
            <a:endParaRPr b="1">
              <a:solidFill>
                <a:schemeClr val="accent6"/>
              </a:solidFill>
            </a:endParaRPr>
          </a:p>
        </p:txBody>
      </p:sp>
      <p:sp>
        <p:nvSpPr>
          <p:cNvPr id="278" name="Google Shape;278;g3b4a9df0bf4_0_218"/>
          <p:cNvSpPr txBox="1"/>
          <p:nvPr>
            <p:ph idx="1" type="body"/>
          </p:nvPr>
        </p:nvSpPr>
        <p:spPr>
          <a:xfrm>
            <a:off x="170400" y="4894100"/>
            <a:ext cx="4314900" cy="1085100"/>
          </a:xfrm>
          <a:prstGeom prst="rect">
            <a:avLst/>
          </a:prstGeom>
          <a:noFill/>
          <a:ln>
            <a:noFill/>
          </a:ln>
        </p:spPr>
        <p:txBody>
          <a:bodyPr anchorCtr="0" anchor="b" bIns="45700" lIns="91425" spcFirstLastPara="1" rIns="91425" wrap="square" tIns="45700">
            <a:normAutofit lnSpcReduction="20000"/>
          </a:bodyPr>
          <a:lstStyle/>
          <a:p>
            <a:pPr indent="0" lvl="0" marL="0" rtl="0" algn="ctr">
              <a:lnSpc>
                <a:spcPct val="100000"/>
              </a:lnSpc>
              <a:spcBef>
                <a:spcPts val="0"/>
              </a:spcBef>
              <a:spcAft>
                <a:spcPts val="0"/>
              </a:spcAft>
              <a:buSzPts val="2400"/>
              <a:buNone/>
            </a:pPr>
            <a:r>
              <a:rPr lang="en-US" sz="4000"/>
              <a:t>Live in the country</a:t>
            </a:r>
            <a:endParaRPr sz="4000"/>
          </a:p>
        </p:txBody>
      </p:sp>
      <p:sp>
        <p:nvSpPr>
          <p:cNvPr id="279" name="Google Shape;279;g3b4a9df0bf4_0_218"/>
          <p:cNvSpPr txBox="1"/>
          <p:nvPr>
            <p:ph idx="3" type="body"/>
          </p:nvPr>
        </p:nvSpPr>
        <p:spPr>
          <a:xfrm>
            <a:off x="4890550" y="4894100"/>
            <a:ext cx="4162800" cy="781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480"/>
              </a:spcBef>
              <a:spcAft>
                <a:spcPts val="0"/>
              </a:spcAft>
              <a:buSzPts val="2400"/>
              <a:buNone/>
            </a:pPr>
            <a:r>
              <a:rPr lang="en-US" sz="4000"/>
              <a:t>Live in the city</a:t>
            </a:r>
            <a:endParaRPr sz="4000"/>
          </a:p>
        </p:txBody>
      </p:sp>
      <p:sp>
        <p:nvSpPr>
          <p:cNvPr id="280" name="Google Shape;280;g3b4a9df0bf4_0_218"/>
          <p:cNvSpPr/>
          <p:nvPr/>
        </p:nvSpPr>
        <p:spPr>
          <a:xfrm>
            <a:off x="734998" y="3038250"/>
            <a:ext cx="3185700" cy="1143000"/>
          </a:xfrm>
          <a:prstGeom prst="leftArrow">
            <a:avLst>
              <a:gd fmla="val 50000" name="adj1"/>
              <a:gd fmla="val 50000"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81" name="Google Shape;281;g3b4a9df0bf4_0_218"/>
          <p:cNvSpPr/>
          <p:nvPr/>
        </p:nvSpPr>
        <p:spPr>
          <a:xfrm rot="10800000">
            <a:off x="5379098" y="3038250"/>
            <a:ext cx="3185700" cy="1143000"/>
          </a:xfrm>
          <a:prstGeom prst="leftArrow">
            <a:avLst>
              <a:gd fmla="val 50000" name="adj1"/>
              <a:gd fmla="val 50000" name="adj2"/>
            </a:avLst>
          </a:prstGeom>
          <a:solidFill>
            <a:schemeClr val="accent3"/>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282" name="Google Shape;282;g3b4a9df0bf4_0_218"/>
          <p:cNvCxnSpPr/>
          <p:nvPr/>
        </p:nvCxnSpPr>
        <p:spPr>
          <a:xfrm>
            <a:off x="-10650" y="2720934"/>
            <a:ext cx="9311100" cy="0"/>
          </a:xfrm>
          <a:prstGeom prst="straightConnector1">
            <a:avLst/>
          </a:prstGeom>
          <a:noFill/>
          <a:ln cap="flat" cmpd="sng" w="9525">
            <a:solidFill>
              <a:schemeClr val="dk1"/>
            </a:solidFill>
            <a:prstDash val="solid"/>
            <a:round/>
            <a:headEnd len="sm" w="sm" type="none"/>
            <a:tailEnd len="sm" w="sm" type="none"/>
          </a:ln>
        </p:spPr>
      </p:cxnSp>
      <p:cxnSp>
        <p:nvCxnSpPr>
          <p:cNvPr id="283" name="Google Shape;283;g3b4a9df0bf4_0_218"/>
          <p:cNvCxnSpPr/>
          <p:nvPr/>
        </p:nvCxnSpPr>
        <p:spPr>
          <a:xfrm>
            <a:off x="4644350" y="2767075"/>
            <a:ext cx="11100" cy="4090800"/>
          </a:xfrm>
          <a:prstGeom prst="straightConnector1">
            <a:avLst/>
          </a:prstGeom>
          <a:noFill/>
          <a:ln cap="flat" cmpd="sng" w="9525">
            <a:solidFill>
              <a:srgbClr val="4A7DBA"/>
            </a:solidFill>
            <a:prstDash val="solid"/>
            <a:round/>
            <a:headEnd len="sm" w="sm" type="none"/>
            <a:tailEnd len="sm" w="sm"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g3b4a9df0bf4_0_228"/>
          <p:cNvSpPr txBox="1"/>
          <p:nvPr>
            <p:ph type="title"/>
          </p:nvPr>
        </p:nvSpPr>
        <p:spPr>
          <a:xfrm>
            <a:off x="530100" y="976627"/>
            <a:ext cx="8229600" cy="8463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a:solidFill>
                  <a:schemeClr val="accent6"/>
                </a:solidFill>
              </a:rPr>
              <a:t>Would you rather…</a:t>
            </a:r>
            <a:endParaRPr b="1">
              <a:solidFill>
                <a:schemeClr val="accent6"/>
              </a:solidFill>
            </a:endParaRPr>
          </a:p>
        </p:txBody>
      </p:sp>
      <p:sp>
        <p:nvSpPr>
          <p:cNvPr id="289" name="Google Shape;289;g3b4a9df0bf4_0_228"/>
          <p:cNvSpPr txBox="1"/>
          <p:nvPr>
            <p:ph idx="1" type="body"/>
          </p:nvPr>
        </p:nvSpPr>
        <p:spPr>
          <a:xfrm>
            <a:off x="170400" y="4894100"/>
            <a:ext cx="4314900" cy="7044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2400"/>
              <a:buNone/>
            </a:pPr>
            <a:r>
              <a:rPr lang="en-US" sz="4000"/>
              <a:t>Travel every day</a:t>
            </a:r>
            <a:endParaRPr sz="4000"/>
          </a:p>
        </p:txBody>
      </p:sp>
      <p:sp>
        <p:nvSpPr>
          <p:cNvPr id="290" name="Google Shape;290;g3b4a9df0bf4_0_228"/>
          <p:cNvSpPr txBox="1"/>
          <p:nvPr>
            <p:ph idx="3" type="body"/>
          </p:nvPr>
        </p:nvSpPr>
        <p:spPr>
          <a:xfrm>
            <a:off x="4890550" y="4894100"/>
            <a:ext cx="4162800" cy="12261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480"/>
              </a:spcBef>
              <a:spcAft>
                <a:spcPts val="0"/>
              </a:spcAft>
              <a:buSzPts val="2400"/>
              <a:buNone/>
            </a:pPr>
            <a:r>
              <a:rPr lang="en-US" sz="4000"/>
              <a:t>Never leave home</a:t>
            </a:r>
            <a:endParaRPr sz="4000"/>
          </a:p>
        </p:txBody>
      </p:sp>
      <p:sp>
        <p:nvSpPr>
          <p:cNvPr id="291" name="Google Shape;291;g3b4a9df0bf4_0_228"/>
          <p:cNvSpPr/>
          <p:nvPr/>
        </p:nvSpPr>
        <p:spPr>
          <a:xfrm>
            <a:off x="734998" y="3038250"/>
            <a:ext cx="3185700" cy="1143000"/>
          </a:xfrm>
          <a:prstGeom prst="leftArrow">
            <a:avLst>
              <a:gd fmla="val 50000" name="adj1"/>
              <a:gd fmla="val 50000"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92" name="Google Shape;292;g3b4a9df0bf4_0_228"/>
          <p:cNvSpPr/>
          <p:nvPr/>
        </p:nvSpPr>
        <p:spPr>
          <a:xfrm rot="10800000">
            <a:off x="5379098" y="3038250"/>
            <a:ext cx="3185700" cy="1143000"/>
          </a:xfrm>
          <a:prstGeom prst="leftArrow">
            <a:avLst>
              <a:gd fmla="val 50000" name="adj1"/>
              <a:gd fmla="val 50000" name="adj2"/>
            </a:avLst>
          </a:prstGeom>
          <a:solidFill>
            <a:schemeClr val="accent3"/>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293" name="Google Shape;293;g3b4a9df0bf4_0_228"/>
          <p:cNvCxnSpPr/>
          <p:nvPr/>
        </p:nvCxnSpPr>
        <p:spPr>
          <a:xfrm>
            <a:off x="-10650" y="2720934"/>
            <a:ext cx="9311100" cy="0"/>
          </a:xfrm>
          <a:prstGeom prst="straightConnector1">
            <a:avLst/>
          </a:prstGeom>
          <a:noFill/>
          <a:ln cap="flat" cmpd="sng" w="9525">
            <a:solidFill>
              <a:schemeClr val="dk1"/>
            </a:solidFill>
            <a:prstDash val="solid"/>
            <a:round/>
            <a:headEnd len="sm" w="sm" type="none"/>
            <a:tailEnd len="sm" w="sm" type="none"/>
          </a:ln>
        </p:spPr>
      </p:cxnSp>
      <p:cxnSp>
        <p:nvCxnSpPr>
          <p:cNvPr id="294" name="Google Shape;294;g3b4a9df0bf4_0_228"/>
          <p:cNvCxnSpPr/>
          <p:nvPr/>
        </p:nvCxnSpPr>
        <p:spPr>
          <a:xfrm>
            <a:off x="4644350" y="2767075"/>
            <a:ext cx="11100" cy="4090800"/>
          </a:xfrm>
          <a:prstGeom prst="straightConnector1">
            <a:avLst/>
          </a:prstGeom>
          <a:noFill/>
          <a:ln cap="flat" cmpd="sng" w="9525">
            <a:solidFill>
              <a:srgbClr val="4A7DBA"/>
            </a:solidFill>
            <a:prstDash val="solid"/>
            <a:round/>
            <a:headEnd len="sm" w="sm" type="none"/>
            <a:tailEnd len="sm" w="sm"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g3b4a9df0bf4_0_238"/>
          <p:cNvSpPr txBox="1"/>
          <p:nvPr>
            <p:ph type="title"/>
          </p:nvPr>
        </p:nvSpPr>
        <p:spPr>
          <a:xfrm>
            <a:off x="530100" y="976627"/>
            <a:ext cx="8229600" cy="8463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a:solidFill>
                  <a:schemeClr val="accent6"/>
                </a:solidFill>
              </a:rPr>
              <a:t>Would you rather…</a:t>
            </a:r>
            <a:endParaRPr b="1">
              <a:solidFill>
                <a:schemeClr val="accent6"/>
              </a:solidFill>
            </a:endParaRPr>
          </a:p>
        </p:txBody>
      </p:sp>
      <p:sp>
        <p:nvSpPr>
          <p:cNvPr id="300" name="Google Shape;300;g3b4a9df0bf4_0_238"/>
          <p:cNvSpPr txBox="1"/>
          <p:nvPr>
            <p:ph idx="1" type="body"/>
          </p:nvPr>
        </p:nvSpPr>
        <p:spPr>
          <a:xfrm>
            <a:off x="170400" y="4894100"/>
            <a:ext cx="4314900" cy="1280400"/>
          </a:xfrm>
          <a:prstGeom prst="rect">
            <a:avLst/>
          </a:prstGeom>
          <a:noFill/>
          <a:ln>
            <a:noFill/>
          </a:ln>
        </p:spPr>
        <p:txBody>
          <a:bodyPr anchorCtr="0" anchor="b" bIns="45700" lIns="91425" spcFirstLastPara="1" rIns="91425" wrap="square" tIns="45700">
            <a:normAutofit lnSpcReduction="10000"/>
          </a:bodyPr>
          <a:lstStyle/>
          <a:p>
            <a:pPr indent="0" lvl="0" marL="0" rtl="0" algn="l">
              <a:lnSpc>
                <a:spcPct val="100000"/>
              </a:lnSpc>
              <a:spcBef>
                <a:spcPts val="0"/>
              </a:spcBef>
              <a:spcAft>
                <a:spcPts val="0"/>
              </a:spcAft>
              <a:buSzPts val="2400"/>
              <a:buNone/>
            </a:pPr>
            <a:r>
              <a:rPr lang="en-US" sz="4000"/>
              <a:t>Wake up at 6am every morning</a:t>
            </a:r>
            <a:endParaRPr sz="4000"/>
          </a:p>
        </p:txBody>
      </p:sp>
      <p:sp>
        <p:nvSpPr>
          <p:cNvPr id="301" name="Google Shape;301;g3b4a9df0bf4_0_238"/>
          <p:cNvSpPr txBox="1"/>
          <p:nvPr>
            <p:ph idx="3" type="body"/>
          </p:nvPr>
        </p:nvSpPr>
        <p:spPr>
          <a:xfrm>
            <a:off x="4890550" y="4894100"/>
            <a:ext cx="4162800" cy="12261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480"/>
              </a:spcBef>
              <a:spcAft>
                <a:spcPts val="0"/>
              </a:spcAft>
              <a:buSzPts val="2400"/>
              <a:buNone/>
            </a:pPr>
            <a:r>
              <a:rPr lang="en-US" sz="4000"/>
              <a:t>Go to sleep at 9pm every night</a:t>
            </a:r>
            <a:endParaRPr sz="4000"/>
          </a:p>
        </p:txBody>
      </p:sp>
      <p:sp>
        <p:nvSpPr>
          <p:cNvPr id="302" name="Google Shape;302;g3b4a9df0bf4_0_238"/>
          <p:cNvSpPr/>
          <p:nvPr/>
        </p:nvSpPr>
        <p:spPr>
          <a:xfrm>
            <a:off x="734998" y="3038250"/>
            <a:ext cx="3185700" cy="1143000"/>
          </a:xfrm>
          <a:prstGeom prst="leftArrow">
            <a:avLst>
              <a:gd fmla="val 50000" name="adj1"/>
              <a:gd fmla="val 50000"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03" name="Google Shape;303;g3b4a9df0bf4_0_238"/>
          <p:cNvSpPr/>
          <p:nvPr/>
        </p:nvSpPr>
        <p:spPr>
          <a:xfrm rot="10800000">
            <a:off x="5379098" y="3038250"/>
            <a:ext cx="3185700" cy="1143000"/>
          </a:xfrm>
          <a:prstGeom prst="leftArrow">
            <a:avLst>
              <a:gd fmla="val 50000" name="adj1"/>
              <a:gd fmla="val 50000" name="adj2"/>
            </a:avLst>
          </a:prstGeom>
          <a:solidFill>
            <a:schemeClr val="accent3"/>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304" name="Google Shape;304;g3b4a9df0bf4_0_238"/>
          <p:cNvCxnSpPr/>
          <p:nvPr/>
        </p:nvCxnSpPr>
        <p:spPr>
          <a:xfrm>
            <a:off x="-10650" y="2720934"/>
            <a:ext cx="9311100" cy="0"/>
          </a:xfrm>
          <a:prstGeom prst="straightConnector1">
            <a:avLst/>
          </a:prstGeom>
          <a:noFill/>
          <a:ln cap="flat" cmpd="sng" w="9525">
            <a:solidFill>
              <a:schemeClr val="dk1"/>
            </a:solidFill>
            <a:prstDash val="solid"/>
            <a:round/>
            <a:headEnd len="sm" w="sm" type="none"/>
            <a:tailEnd len="sm" w="sm" type="none"/>
          </a:ln>
        </p:spPr>
      </p:cxnSp>
      <p:cxnSp>
        <p:nvCxnSpPr>
          <p:cNvPr id="305" name="Google Shape;305;g3b4a9df0bf4_0_238"/>
          <p:cNvCxnSpPr/>
          <p:nvPr/>
        </p:nvCxnSpPr>
        <p:spPr>
          <a:xfrm>
            <a:off x="4644350" y="2767075"/>
            <a:ext cx="11100" cy="4090800"/>
          </a:xfrm>
          <a:prstGeom prst="straightConnector1">
            <a:avLst/>
          </a:prstGeom>
          <a:noFill/>
          <a:ln cap="flat" cmpd="sng" w="9525">
            <a:solidFill>
              <a:srgbClr val="4A7DBA"/>
            </a:solidFill>
            <a:prstDash val="solid"/>
            <a:round/>
            <a:headEnd len="sm" w="sm" type="none"/>
            <a:tailEnd len="sm" w="sm"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g3b4a9df0bf4_0_248"/>
          <p:cNvSpPr txBox="1"/>
          <p:nvPr>
            <p:ph type="title"/>
          </p:nvPr>
        </p:nvSpPr>
        <p:spPr>
          <a:xfrm>
            <a:off x="530100" y="976627"/>
            <a:ext cx="8229600" cy="8463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a:solidFill>
                  <a:schemeClr val="accent6"/>
                </a:solidFill>
              </a:rPr>
              <a:t>Would you rather…</a:t>
            </a:r>
            <a:endParaRPr b="1">
              <a:solidFill>
                <a:schemeClr val="accent6"/>
              </a:solidFill>
            </a:endParaRPr>
          </a:p>
        </p:txBody>
      </p:sp>
      <p:sp>
        <p:nvSpPr>
          <p:cNvPr id="311" name="Google Shape;311;g3b4a9df0bf4_0_248"/>
          <p:cNvSpPr txBox="1"/>
          <p:nvPr>
            <p:ph idx="1" type="body"/>
          </p:nvPr>
        </p:nvSpPr>
        <p:spPr>
          <a:xfrm>
            <a:off x="170400" y="4894100"/>
            <a:ext cx="4314900" cy="7044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2400"/>
              <a:buNone/>
            </a:pPr>
            <a:r>
              <a:rPr lang="en-US" sz="4000"/>
              <a:t>Give up TikTok</a:t>
            </a:r>
            <a:endParaRPr sz="4000"/>
          </a:p>
        </p:txBody>
      </p:sp>
      <p:sp>
        <p:nvSpPr>
          <p:cNvPr id="312" name="Google Shape;312;g3b4a9df0bf4_0_248"/>
          <p:cNvSpPr txBox="1"/>
          <p:nvPr>
            <p:ph idx="3" type="body"/>
          </p:nvPr>
        </p:nvSpPr>
        <p:spPr>
          <a:xfrm>
            <a:off x="4890550" y="4894100"/>
            <a:ext cx="4162800" cy="12261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480"/>
              </a:spcBef>
              <a:spcAft>
                <a:spcPts val="0"/>
              </a:spcAft>
              <a:buSzPts val="2400"/>
              <a:buNone/>
            </a:pPr>
            <a:r>
              <a:rPr lang="en-US" sz="4000"/>
              <a:t>Give up Instagram</a:t>
            </a:r>
            <a:endParaRPr sz="4000"/>
          </a:p>
        </p:txBody>
      </p:sp>
      <p:sp>
        <p:nvSpPr>
          <p:cNvPr id="313" name="Google Shape;313;g3b4a9df0bf4_0_248"/>
          <p:cNvSpPr/>
          <p:nvPr/>
        </p:nvSpPr>
        <p:spPr>
          <a:xfrm>
            <a:off x="734998" y="3038250"/>
            <a:ext cx="3185700" cy="1143000"/>
          </a:xfrm>
          <a:prstGeom prst="leftArrow">
            <a:avLst>
              <a:gd fmla="val 50000" name="adj1"/>
              <a:gd fmla="val 50000"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14" name="Google Shape;314;g3b4a9df0bf4_0_248"/>
          <p:cNvSpPr/>
          <p:nvPr/>
        </p:nvSpPr>
        <p:spPr>
          <a:xfrm rot="10800000">
            <a:off x="5379098" y="3038250"/>
            <a:ext cx="3185700" cy="1143000"/>
          </a:xfrm>
          <a:prstGeom prst="leftArrow">
            <a:avLst>
              <a:gd fmla="val 50000" name="adj1"/>
              <a:gd fmla="val 50000" name="adj2"/>
            </a:avLst>
          </a:prstGeom>
          <a:solidFill>
            <a:schemeClr val="accent3"/>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315" name="Google Shape;315;g3b4a9df0bf4_0_248"/>
          <p:cNvCxnSpPr/>
          <p:nvPr/>
        </p:nvCxnSpPr>
        <p:spPr>
          <a:xfrm>
            <a:off x="-10650" y="2720934"/>
            <a:ext cx="9311100" cy="0"/>
          </a:xfrm>
          <a:prstGeom prst="straightConnector1">
            <a:avLst/>
          </a:prstGeom>
          <a:noFill/>
          <a:ln cap="flat" cmpd="sng" w="9525">
            <a:solidFill>
              <a:schemeClr val="dk1"/>
            </a:solidFill>
            <a:prstDash val="solid"/>
            <a:round/>
            <a:headEnd len="sm" w="sm" type="none"/>
            <a:tailEnd len="sm" w="sm" type="none"/>
          </a:ln>
        </p:spPr>
      </p:cxnSp>
      <p:cxnSp>
        <p:nvCxnSpPr>
          <p:cNvPr id="316" name="Google Shape;316;g3b4a9df0bf4_0_248"/>
          <p:cNvCxnSpPr/>
          <p:nvPr/>
        </p:nvCxnSpPr>
        <p:spPr>
          <a:xfrm>
            <a:off x="4644350" y="2767075"/>
            <a:ext cx="11100" cy="4090800"/>
          </a:xfrm>
          <a:prstGeom prst="straightConnector1">
            <a:avLst/>
          </a:prstGeom>
          <a:noFill/>
          <a:ln cap="flat" cmpd="sng" w="9525">
            <a:solidFill>
              <a:srgbClr val="4A7DBA"/>
            </a:solidFill>
            <a:prstDash val="solid"/>
            <a:round/>
            <a:headEnd len="sm" w="sm" type="none"/>
            <a:tailEnd len="sm" w="sm" type="non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g3b4a9df0bf4_0_258"/>
          <p:cNvSpPr txBox="1"/>
          <p:nvPr>
            <p:ph type="title"/>
          </p:nvPr>
        </p:nvSpPr>
        <p:spPr>
          <a:xfrm>
            <a:off x="530100" y="976627"/>
            <a:ext cx="8229600" cy="8463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a:solidFill>
                  <a:schemeClr val="accent6"/>
                </a:solidFill>
              </a:rPr>
              <a:t>Would you rather…</a:t>
            </a:r>
            <a:endParaRPr b="1">
              <a:solidFill>
                <a:schemeClr val="accent6"/>
              </a:solidFill>
            </a:endParaRPr>
          </a:p>
        </p:txBody>
      </p:sp>
      <p:sp>
        <p:nvSpPr>
          <p:cNvPr id="322" name="Google Shape;322;g3b4a9df0bf4_0_258"/>
          <p:cNvSpPr txBox="1"/>
          <p:nvPr>
            <p:ph idx="1" type="body"/>
          </p:nvPr>
        </p:nvSpPr>
        <p:spPr>
          <a:xfrm>
            <a:off x="170400" y="4894100"/>
            <a:ext cx="4314900" cy="1143000"/>
          </a:xfrm>
          <a:prstGeom prst="rect">
            <a:avLst/>
          </a:prstGeom>
          <a:noFill/>
          <a:ln>
            <a:noFill/>
          </a:ln>
        </p:spPr>
        <p:txBody>
          <a:bodyPr anchorCtr="0" anchor="b" bIns="45700" lIns="91425" spcFirstLastPara="1" rIns="91425" wrap="square" tIns="45700">
            <a:normAutofit lnSpcReduction="20000"/>
          </a:bodyPr>
          <a:lstStyle/>
          <a:p>
            <a:pPr indent="0" lvl="0" marL="0" rtl="0" algn="l">
              <a:lnSpc>
                <a:spcPct val="100000"/>
              </a:lnSpc>
              <a:spcBef>
                <a:spcPts val="0"/>
              </a:spcBef>
              <a:spcAft>
                <a:spcPts val="0"/>
              </a:spcAft>
              <a:buSzPts val="2400"/>
              <a:buNone/>
            </a:pPr>
            <a:r>
              <a:rPr lang="en-US" sz="4000"/>
              <a:t>Communicate only in emails</a:t>
            </a:r>
            <a:endParaRPr sz="4000"/>
          </a:p>
        </p:txBody>
      </p:sp>
      <p:sp>
        <p:nvSpPr>
          <p:cNvPr id="323" name="Google Shape;323;g3b4a9df0bf4_0_258"/>
          <p:cNvSpPr txBox="1"/>
          <p:nvPr>
            <p:ph idx="3" type="body"/>
          </p:nvPr>
        </p:nvSpPr>
        <p:spPr>
          <a:xfrm>
            <a:off x="4890550" y="4894100"/>
            <a:ext cx="4162800" cy="16167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480"/>
              </a:spcBef>
              <a:spcAft>
                <a:spcPts val="0"/>
              </a:spcAft>
              <a:buSzPts val="2400"/>
              <a:buNone/>
            </a:pPr>
            <a:r>
              <a:rPr lang="en-US" sz="4000"/>
              <a:t>Communicate only in phone calls</a:t>
            </a:r>
            <a:endParaRPr sz="4000"/>
          </a:p>
        </p:txBody>
      </p:sp>
      <p:sp>
        <p:nvSpPr>
          <p:cNvPr id="324" name="Google Shape;324;g3b4a9df0bf4_0_258"/>
          <p:cNvSpPr/>
          <p:nvPr/>
        </p:nvSpPr>
        <p:spPr>
          <a:xfrm>
            <a:off x="734998" y="3038250"/>
            <a:ext cx="3185700" cy="1143000"/>
          </a:xfrm>
          <a:prstGeom prst="leftArrow">
            <a:avLst>
              <a:gd fmla="val 50000" name="adj1"/>
              <a:gd fmla="val 50000"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25" name="Google Shape;325;g3b4a9df0bf4_0_258"/>
          <p:cNvSpPr/>
          <p:nvPr/>
        </p:nvSpPr>
        <p:spPr>
          <a:xfrm rot="10800000">
            <a:off x="5379098" y="3038250"/>
            <a:ext cx="3185700" cy="1143000"/>
          </a:xfrm>
          <a:prstGeom prst="leftArrow">
            <a:avLst>
              <a:gd fmla="val 50000" name="adj1"/>
              <a:gd fmla="val 50000" name="adj2"/>
            </a:avLst>
          </a:prstGeom>
          <a:solidFill>
            <a:schemeClr val="accent3"/>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326" name="Google Shape;326;g3b4a9df0bf4_0_258"/>
          <p:cNvCxnSpPr/>
          <p:nvPr/>
        </p:nvCxnSpPr>
        <p:spPr>
          <a:xfrm>
            <a:off x="-10650" y="2720934"/>
            <a:ext cx="9311100" cy="0"/>
          </a:xfrm>
          <a:prstGeom prst="straightConnector1">
            <a:avLst/>
          </a:prstGeom>
          <a:noFill/>
          <a:ln cap="flat" cmpd="sng" w="9525">
            <a:solidFill>
              <a:schemeClr val="dk1"/>
            </a:solidFill>
            <a:prstDash val="solid"/>
            <a:round/>
            <a:headEnd len="sm" w="sm" type="none"/>
            <a:tailEnd len="sm" w="sm" type="none"/>
          </a:ln>
        </p:spPr>
      </p:cxnSp>
      <p:cxnSp>
        <p:nvCxnSpPr>
          <p:cNvPr id="327" name="Google Shape;327;g3b4a9df0bf4_0_258"/>
          <p:cNvCxnSpPr/>
          <p:nvPr/>
        </p:nvCxnSpPr>
        <p:spPr>
          <a:xfrm>
            <a:off x="4644350" y="2767075"/>
            <a:ext cx="11100" cy="4090800"/>
          </a:xfrm>
          <a:prstGeom prst="straightConnector1">
            <a:avLst/>
          </a:prstGeom>
          <a:noFill/>
          <a:ln cap="flat" cmpd="sng" w="9525">
            <a:solidFill>
              <a:srgbClr val="4A7DBA"/>
            </a:solidFill>
            <a:prstDash val="solid"/>
            <a:round/>
            <a:headEnd len="sm" w="sm" type="none"/>
            <a:tailEnd len="sm" w="sm" type="non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g3b4a9df0bf4_0_268"/>
          <p:cNvSpPr txBox="1"/>
          <p:nvPr>
            <p:ph type="title"/>
          </p:nvPr>
        </p:nvSpPr>
        <p:spPr>
          <a:xfrm>
            <a:off x="530100" y="976627"/>
            <a:ext cx="8229600" cy="8463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a:solidFill>
                  <a:schemeClr val="accent6"/>
                </a:solidFill>
              </a:rPr>
              <a:t>Would you rather…</a:t>
            </a:r>
            <a:endParaRPr b="1">
              <a:solidFill>
                <a:schemeClr val="accent6"/>
              </a:solidFill>
            </a:endParaRPr>
          </a:p>
        </p:txBody>
      </p:sp>
      <p:sp>
        <p:nvSpPr>
          <p:cNvPr id="333" name="Google Shape;333;g3b4a9df0bf4_0_268"/>
          <p:cNvSpPr txBox="1"/>
          <p:nvPr>
            <p:ph idx="1" type="body"/>
          </p:nvPr>
        </p:nvSpPr>
        <p:spPr>
          <a:xfrm>
            <a:off x="170400" y="4894100"/>
            <a:ext cx="4314900" cy="1143000"/>
          </a:xfrm>
          <a:prstGeom prst="rect">
            <a:avLst/>
          </a:prstGeom>
          <a:noFill/>
          <a:ln>
            <a:noFill/>
          </a:ln>
        </p:spPr>
        <p:txBody>
          <a:bodyPr anchorCtr="0" anchor="b" bIns="45700" lIns="91425" spcFirstLastPara="1" rIns="91425" wrap="square" tIns="45700">
            <a:normAutofit lnSpcReduction="20000"/>
          </a:bodyPr>
          <a:lstStyle/>
          <a:p>
            <a:pPr indent="0" lvl="0" marL="0" rtl="0" algn="l">
              <a:lnSpc>
                <a:spcPct val="100000"/>
              </a:lnSpc>
              <a:spcBef>
                <a:spcPts val="0"/>
              </a:spcBef>
              <a:spcAft>
                <a:spcPts val="0"/>
              </a:spcAft>
              <a:buSzPts val="2400"/>
              <a:buNone/>
            </a:pPr>
            <a:r>
              <a:rPr lang="en-US" sz="4000"/>
              <a:t>Have breakfast for every meal</a:t>
            </a:r>
            <a:endParaRPr sz="4000"/>
          </a:p>
        </p:txBody>
      </p:sp>
      <p:sp>
        <p:nvSpPr>
          <p:cNvPr id="334" name="Google Shape;334;g3b4a9df0bf4_0_268"/>
          <p:cNvSpPr txBox="1"/>
          <p:nvPr>
            <p:ph idx="3" type="body"/>
          </p:nvPr>
        </p:nvSpPr>
        <p:spPr>
          <a:xfrm>
            <a:off x="4890550" y="4894100"/>
            <a:ext cx="4162800" cy="12261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480"/>
              </a:spcBef>
              <a:spcAft>
                <a:spcPts val="0"/>
              </a:spcAft>
              <a:buSzPts val="2400"/>
              <a:buNone/>
            </a:pPr>
            <a:r>
              <a:rPr lang="en-US" sz="4000"/>
              <a:t>Have dinner for every meal</a:t>
            </a:r>
            <a:endParaRPr sz="4000"/>
          </a:p>
        </p:txBody>
      </p:sp>
      <p:sp>
        <p:nvSpPr>
          <p:cNvPr id="335" name="Google Shape;335;g3b4a9df0bf4_0_268"/>
          <p:cNvSpPr/>
          <p:nvPr/>
        </p:nvSpPr>
        <p:spPr>
          <a:xfrm>
            <a:off x="734998" y="3038250"/>
            <a:ext cx="3185700" cy="1143000"/>
          </a:xfrm>
          <a:prstGeom prst="leftArrow">
            <a:avLst>
              <a:gd fmla="val 50000" name="adj1"/>
              <a:gd fmla="val 50000"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36" name="Google Shape;336;g3b4a9df0bf4_0_268"/>
          <p:cNvSpPr/>
          <p:nvPr/>
        </p:nvSpPr>
        <p:spPr>
          <a:xfrm rot="10800000">
            <a:off x="5379098" y="3038250"/>
            <a:ext cx="3185700" cy="1143000"/>
          </a:xfrm>
          <a:prstGeom prst="leftArrow">
            <a:avLst>
              <a:gd fmla="val 50000" name="adj1"/>
              <a:gd fmla="val 50000" name="adj2"/>
            </a:avLst>
          </a:prstGeom>
          <a:solidFill>
            <a:schemeClr val="accent3"/>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337" name="Google Shape;337;g3b4a9df0bf4_0_268"/>
          <p:cNvCxnSpPr/>
          <p:nvPr/>
        </p:nvCxnSpPr>
        <p:spPr>
          <a:xfrm>
            <a:off x="-10650" y="2720934"/>
            <a:ext cx="9311100" cy="0"/>
          </a:xfrm>
          <a:prstGeom prst="straightConnector1">
            <a:avLst/>
          </a:prstGeom>
          <a:noFill/>
          <a:ln cap="flat" cmpd="sng" w="9525">
            <a:solidFill>
              <a:schemeClr val="dk1"/>
            </a:solidFill>
            <a:prstDash val="solid"/>
            <a:round/>
            <a:headEnd len="sm" w="sm" type="none"/>
            <a:tailEnd len="sm" w="sm" type="none"/>
          </a:ln>
        </p:spPr>
      </p:cxnSp>
      <p:cxnSp>
        <p:nvCxnSpPr>
          <p:cNvPr id="338" name="Google Shape;338;g3b4a9df0bf4_0_268"/>
          <p:cNvCxnSpPr/>
          <p:nvPr/>
        </p:nvCxnSpPr>
        <p:spPr>
          <a:xfrm>
            <a:off x="4644350" y="2767075"/>
            <a:ext cx="11100" cy="4090800"/>
          </a:xfrm>
          <a:prstGeom prst="straightConnector1">
            <a:avLst/>
          </a:prstGeom>
          <a:noFill/>
          <a:ln cap="flat" cmpd="sng" w="9525">
            <a:solidFill>
              <a:srgbClr val="4A7DBA"/>
            </a:solidFill>
            <a:prstDash val="solid"/>
            <a:round/>
            <a:headEnd len="sm" w="sm" type="none"/>
            <a:tailEnd len="sm" w="sm" type="non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g39224d642cf_0_85"/>
          <p:cNvSpPr txBox="1"/>
          <p:nvPr>
            <p:ph type="title"/>
          </p:nvPr>
        </p:nvSpPr>
        <p:spPr>
          <a:xfrm>
            <a:off x="457200" y="914400"/>
            <a:ext cx="8229600" cy="685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400"/>
              <a:buFont typeface="Arial"/>
              <a:buNone/>
            </a:pPr>
            <a:r>
              <a:rPr b="1" lang="en-US">
                <a:solidFill>
                  <a:srgbClr val="78BE21"/>
                </a:solidFill>
                <a:latin typeface="Arial"/>
                <a:ea typeface="Arial"/>
                <a:cs typeface="Arial"/>
                <a:sym typeface="Arial"/>
              </a:rPr>
              <a:t>This or That</a:t>
            </a:r>
            <a:endParaRPr/>
          </a:p>
        </p:txBody>
      </p:sp>
      <p:sp>
        <p:nvSpPr>
          <p:cNvPr id="345" name="Google Shape;345;g39224d642cf_0_85"/>
          <p:cNvSpPr txBox="1"/>
          <p:nvPr>
            <p:ph idx="1" type="body"/>
          </p:nvPr>
        </p:nvSpPr>
        <p:spPr>
          <a:xfrm>
            <a:off x="457200" y="1905000"/>
            <a:ext cx="8229600" cy="4038600"/>
          </a:xfrm>
          <a:prstGeom prst="rect">
            <a:avLst/>
          </a:prstGeom>
        </p:spPr>
        <p:txBody>
          <a:bodyPr anchorCtr="0" anchor="t" bIns="45700" lIns="91425" spcFirstLastPara="1" rIns="91425" wrap="square" tIns="45700">
            <a:normAutofit lnSpcReduction="10000"/>
          </a:bodyPr>
          <a:lstStyle/>
          <a:p>
            <a:pPr indent="-431800" lvl="0" marL="457200" rtl="0" algn="l">
              <a:spcBef>
                <a:spcPts val="640"/>
              </a:spcBef>
              <a:spcAft>
                <a:spcPts val="0"/>
              </a:spcAft>
              <a:buSzPts val="3200"/>
              <a:buChar char="●"/>
            </a:pPr>
            <a:r>
              <a:rPr lang="en-US"/>
              <a:t>Debrief</a:t>
            </a:r>
            <a:endParaRPr/>
          </a:p>
          <a:p>
            <a:pPr indent="-419100" lvl="1" marL="914400" rtl="0" algn="l">
              <a:lnSpc>
                <a:spcPct val="115000"/>
              </a:lnSpc>
              <a:spcBef>
                <a:spcPts val="0"/>
              </a:spcBef>
              <a:spcAft>
                <a:spcPts val="0"/>
              </a:spcAft>
              <a:buSzPts val="3000"/>
              <a:buChar char="○"/>
            </a:pPr>
            <a:r>
              <a:rPr lang="en-US" sz="3000">
                <a:latin typeface="Arial"/>
                <a:ea typeface="Arial"/>
                <a:cs typeface="Arial"/>
                <a:sym typeface="Arial"/>
              </a:rPr>
              <a:t>Did you enjoy that activity? Why or why not?</a:t>
            </a:r>
            <a:endParaRPr sz="3000">
              <a:latin typeface="Arial"/>
              <a:ea typeface="Arial"/>
              <a:cs typeface="Arial"/>
              <a:sym typeface="Arial"/>
            </a:endParaRPr>
          </a:p>
          <a:p>
            <a:pPr indent="-419100" lvl="1" marL="914400" rtl="0" algn="l">
              <a:lnSpc>
                <a:spcPct val="115000"/>
              </a:lnSpc>
              <a:spcBef>
                <a:spcPts val="0"/>
              </a:spcBef>
              <a:spcAft>
                <a:spcPts val="0"/>
              </a:spcAft>
              <a:buSzPts val="3000"/>
              <a:buChar char="○"/>
            </a:pPr>
            <a:r>
              <a:rPr lang="en-US" sz="3000">
                <a:latin typeface="Arial"/>
                <a:ea typeface="Arial"/>
                <a:cs typeface="Arial"/>
                <a:sym typeface="Arial"/>
              </a:rPr>
              <a:t>Was it easy or hard to choose?</a:t>
            </a:r>
            <a:endParaRPr sz="3000">
              <a:latin typeface="Arial"/>
              <a:ea typeface="Arial"/>
              <a:cs typeface="Arial"/>
              <a:sym typeface="Arial"/>
            </a:endParaRPr>
          </a:p>
          <a:p>
            <a:pPr indent="-419100" lvl="1" marL="914400" rtl="0" algn="l">
              <a:lnSpc>
                <a:spcPct val="115000"/>
              </a:lnSpc>
              <a:spcBef>
                <a:spcPts val="0"/>
              </a:spcBef>
              <a:spcAft>
                <a:spcPts val="0"/>
              </a:spcAft>
              <a:buSzPts val="3000"/>
              <a:buChar char="○"/>
            </a:pPr>
            <a:r>
              <a:rPr lang="en-US" sz="3000">
                <a:latin typeface="Arial"/>
                <a:ea typeface="Arial"/>
                <a:cs typeface="Arial"/>
                <a:sym typeface="Arial"/>
              </a:rPr>
              <a:t>Were there any choices that really made you think?</a:t>
            </a:r>
            <a:endParaRPr sz="3000">
              <a:latin typeface="Arial"/>
              <a:ea typeface="Arial"/>
              <a:cs typeface="Arial"/>
              <a:sym typeface="Arial"/>
            </a:endParaRPr>
          </a:p>
          <a:p>
            <a:pPr indent="-419100" lvl="1" marL="914400" rtl="0" algn="l">
              <a:lnSpc>
                <a:spcPct val="115000"/>
              </a:lnSpc>
              <a:spcBef>
                <a:spcPts val="0"/>
              </a:spcBef>
              <a:spcAft>
                <a:spcPts val="0"/>
              </a:spcAft>
              <a:buSzPts val="3000"/>
              <a:buChar char="○"/>
            </a:pPr>
            <a:r>
              <a:rPr lang="en-US" sz="3000">
                <a:latin typeface="Arial"/>
                <a:ea typeface="Arial"/>
                <a:cs typeface="Arial"/>
                <a:sym typeface="Arial"/>
              </a:rPr>
              <a:t>Did you learn anything surprising about your classmates?</a:t>
            </a:r>
            <a:endParaRPr sz="30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g176fdeca332_0_0"/>
          <p:cNvSpPr txBox="1"/>
          <p:nvPr>
            <p:ph type="title"/>
          </p:nvPr>
        </p:nvSpPr>
        <p:spPr>
          <a:xfrm>
            <a:off x="457200" y="2582850"/>
            <a:ext cx="8229600" cy="685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a:solidFill>
                  <a:srgbClr val="78BE21"/>
                </a:solidFill>
              </a:rPr>
              <a:t>Making Good Choices</a:t>
            </a:r>
            <a:endParaRPr b="1"/>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g1bcee567f13_0_10"/>
          <p:cNvSpPr txBox="1"/>
          <p:nvPr>
            <p:ph idx="1" type="body"/>
          </p:nvPr>
        </p:nvSpPr>
        <p:spPr>
          <a:xfrm>
            <a:off x="457200" y="1905000"/>
            <a:ext cx="8229600" cy="40386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640"/>
              </a:spcBef>
              <a:spcAft>
                <a:spcPts val="0"/>
              </a:spcAft>
              <a:buSzPts val="3200"/>
              <a:buNone/>
            </a:pPr>
            <a:r>
              <a:t/>
            </a:r>
            <a:endParaRPr/>
          </a:p>
          <a:p>
            <a:pPr indent="0" lvl="0" marL="0" rtl="0" algn="ctr">
              <a:lnSpc>
                <a:spcPct val="100000"/>
              </a:lnSpc>
              <a:spcBef>
                <a:spcPts val="640"/>
              </a:spcBef>
              <a:spcAft>
                <a:spcPts val="0"/>
              </a:spcAft>
              <a:buSzPts val="3200"/>
              <a:buNone/>
            </a:pPr>
            <a:r>
              <a:rPr lang="en-US" sz="4000">
                <a:extLst>
                  <a:ext uri="http://customooxmlschemas.google.com/">
                    <go:slidesCustomData xmlns:go="http://customooxmlschemas.google.com/" textRoundtripDataId="1"/>
                  </a:ext>
                </a:extLst>
              </a:rPr>
              <a:t>Turn to </a:t>
            </a:r>
            <a:r>
              <a:rPr b="1" lang="en-US" sz="4000">
                <a:solidFill>
                  <a:srgbClr val="78BE21"/>
                </a:solidFill>
                <a:extLst>
                  <a:ext uri="http://customooxmlschemas.google.com/">
                    <go:slidesCustomData xmlns:go="http://customooxmlschemas.google.com/" textRoundtripDataId="2"/>
                  </a:ext>
                </a:extLst>
              </a:rPr>
              <a:t>PAGE 36</a:t>
            </a:r>
            <a:r>
              <a:rPr lang="en-US" sz="4000">
                <a:extLst>
                  <a:ext uri="http://customooxmlschemas.google.com/">
                    <go:slidesCustomData xmlns:go="http://customooxmlschemas.google.com/" textRoundtripDataId="3"/>
                  </a:ext>
                </a:extLst>
              </a:rPr>
              <a:t> in your Tracker</a:t>
            </a:r>
            <a:endParaRPr sz="4000"/>
          </a:p>
          <a:p>
            <a:pPr indent="0" lvl="0" marL="0" rtl="0" algn="ctr">
              <a:lnSpc>
                <a:spcPct val="100000"/>
              </a:lnSpc>
              <a:spcBef>
                <a:spcPts val="640"/>
              </a:spcBef>
              <a:spcAft>
                <a:spcPts val="0"/>
              </a:spcAft>
              <a:buSzPts val="3200"/>
              <a:buNone/>
            </a:pPr>
            <a:r>
              <a:t/>
            </a:r>
            <a:endParaRPr sz="4000"/>
          </a:p>
          <a:p>
            <a:pPr indent="0" lvl="0" marL="0" rtl="0" algn="ctr">
              <a:lnSpc>
                <a:spcPct val="100000"/>
              </a:lnSpc>
              <a:spcBef>
                <a:spcPts val="0"/>
              </a:spcBef>
              <a:spcAft>
                <a:spcPts val="0"/>
              </a:spcAft>
              <a:buClr>
                <a:schemeClr val="dk1"/>
              </a:buClr>
              <a:buSzPts val="1400"/>
              <a:buFont typeface="Arial"/>
              <a:buNone/>
            </a:pPr>
            <a:r>
              <a:rPr i="1" lang="en-US" sz="4400"/>
              <a:t>Making Good Choices</a:t>
            </a:r>
            <a:endParaRPr i="1" sz="40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pic>
        <p:nvPicPr>
          <p:cNvPr id="363" name="Google Shape;363;g1a555049087_0_36"/>
          <p:cNvPicPr preferRelativeResize="0"/>
          <p:nvPr/>
        </p:nvPicPr>
        <p:blipFill rotWithShape="1">
          <a:blip r:embed="rId3">
            <a:alphaModFix/>
          </a:blip>
          <a:srcRect b="4951" l="0" r="0" t="0"/>
          <a:stretch/>
        </p:blipFill>
        <p:spPr>
          <a:xfrm>
            <a:off x="1517750" y="-8723"/>
            <a:ext cx="5530100" cy="6797425"/>
          </a:xfrm>
          <a:prstGeom prst="rect">
            <a:avLst/>
          </a:prstGeom>
          <a:noFill/>
          <a:ln cap="flat" cmpd="sng" w="9525">
            <a:solidFill>
              <a:srgbClr val="000000"/>
            </a:solidFill>
            <a:prstDash val="solid"/>
            <a:round/>
            <a:headEnd len="sm" w="sm" type="none"/>
            <a:tailEnd len="sm" w="sm" type="none"/>
          </a:ln>
        </p:spPr>
      </p:pic>
      <p:sp>
        <p:nvSpPr>
          <p:cNvPr id="364" name="Google Shape;364;g1a555049087_0_36"/>
          <p:cNvSpPr txBox="1"/>
          <p:nvPr/>
        </p:nvSpPr>
        <p:spPr>
          <a:xfrm>
            <a:off x="7704775" y="6423700"/>
            <a:ext cx="1090800" cy="257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US" sz="1100"/>
              <a:t>Tracker pg. 36</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
          <p:cNvSpPr txBox="1"/>
          <p:nvPr>
            <p:ph idx="1" type="body"/>
          </p:nvPr>
        </p:nvSpPr>
        <p:spPr>
          <a:xfrm>
            <a:off x="457200" y="1905000"/>
            <a:ext cx="8229600" cy="29904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SzPts val="3200"/>
              <a:buNone/>
            </a:pPr>
            <a:r>
              <a:rPr lang="en-US" sz="2900"/>
              <a:t>Activity 4(a): </a:t>
            </a:r>
            <a:r>
              <a:rPr lang="en-US" sz="2900"/>
              <a:t>Icebreaker: This or That</a:t>
            </a:r>
            <a:endParaRPr sz="2900"/>
          </a:p>
          <a:p>
            <a:pPr indent="0" lvl="0" marL="0" rtl="0" algn="l">
              <a:lnSpc>
                <a:spcPct val="150000"/>
              </a:lnSpc>
              <a:spcBef>
                <a:spcPts val="0"/>
              </a:spcBef>
              <a:spcAft>
                <a:spcPts val="0"/>
              </a:spcAft>
              <a:buSzPts val="3200"/>
              <a:buNone/>
            </a:pPr>
            <a:r>
              <a:rPr lang="en-US" sz="2800">
                <a:latin typeface="Arial"/>
                <a:ea typeface="Arial"/>
                <a:cs typeface="Arial"/>
                <a:sym typeface="Arial"/>
              </a:rPr>
              <a:t>Activity 4(b): </a:t>
            </a:r>
            <a:r>
              <a:rPr lang="en-US" sz="2900"/>
              <a:t>Making Good Choices</a:t>
            </a:r>
            <a:endParaRPr sz="2900"/>
          </a:p>
          <a:p>
            <a:pPr indent="0" lvl="0" marL="0" rtl="0" algn="l">
              <a:lnSpc>
                <a:spcPct val="150000"/>
              </a:lnSpc>
              <a:spcBef>
                <a:spcPts val="0"/>
              </a:spcBef>
              <a:spcAft>
                <a:spcPts val="0"/>
              </a:spcAft>
              <a:buSzPts val="3200"/>
              <a:buNone/>
            </a:pPr>
            <a:r>
              <a:rPr lang="en-US" sz="2800">
                <a:latin typeface="Arial"/>
                <a:ea typeface="Arial"/>
                <a:cs typeface="Arial"/>
                <a:sym typeface="Arial"/>
              </a:rPr>
              <a:t>Activity 4(c): </a:t>
            </a:r>
            <a:r>
              <a:rPr lang="en-US" sz="2900"/>
              <a:t>Personal Values</a:t>
            </a:r>
            <a:endParaRPr sz="2900"/>
          </a:p>
          <a:p>
            <a:pPr indent="0" lvl="0" marL="0" rtl="0" algn="l">
              <a:lnSpc>
                <a:spcPct val="150000"/>
              </a:lnSpc>
              <a:spcBef>
                <a:spcPts val="0"/>
              </a:spcBef>
              <a:spcAft>
                <a:spcPts val="0"/>
              </a:spcAft>
              <a:buSzPts val="3200"/>
              <a:buNone/>
            </a:pPr>
            <a:r>
              <a:rPr lang="en-US" sz="2900"/>
              <a:t>Future-Focused Reflection: Decisions and Values</a:t>
            </a:r>
            <a:endParaRPr sz="2900"/>
          </a:p>
        </p:txBody>
      </p:sp>
      <p:sp>
        <p:nvSpPr>
          <p:cNvPr id="105" name="Google Shape;105;p2"/>
          <p:cNvSpPr txBox="1"/>
          <p:nvPr/>
        </p:nvSpPr>
        <p:spPr>
          <a:xfrm>
            <a:off x="457200" y="770425"/>
            <a:ext cx="82296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4400">
                <a:solidFill>
                  <a:srgbClr val="2D89C7"/>
                </a:solidFill>
                <a:latin typeface="Helvetica Neue"/>
                <a:ea typeface="Helvetica Neue"/>
                <a:cs typeface="Helvetica Neue"/>
                <a:sym typeface="Helvetica Neue"/>
              </a:rPr>
              <a:t>Agenda</a:t>
            </a:r>
            <a:endParaRPr b="1" sz="4400">
              <a:solidFill>
                <a:srgbClr val="2D89C7"/>
              </a:solidFill>
              <a:latin typeface="Helvetica Neue"/>
              <a:ea typeface="Helvetica Neue"/>
              <a:cs typeface="Helvetica Neue"/>
              <a:sym typeface="Helvetica Neue"/>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g39224d642cf_0_173"/>
          <p:cNvSpPr txBox="1"/>
          <p:nvPr>
            <p:ph type="title"/>
          </p:nvPr>
        </p:nvSpPr>
        <p:spPr>
          <a:xfrm>
            <a:off x="457200" y="914400"/>
            <a:ext cx="8229600" cy="685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400"/>
              <a:buFont typeface="Arial"/>
              <a:buNone/>
            </a:pPr>
            <a:r>
              <a:rPr b="1" lang="en-US">
                <a:solidFill>
                  <a:srgbClr val="78BE21"/>
                </a:solidFill>
              </a:rPr>
              <a:t>Making Good Choices</a:t>
            </a:r>
            <a:endParaRPr b="1"/>
          </a:p>
          <a:p>
            <a:pPr indent="0" lvl="0" marL="0" rtl="0" algn="ctr">
              <a:spcBef>
                <a:spcPts val="0"/>
              </a:spcBef>
              <a:spcAft>
                <a:spcPts val="0"/>
              </a:spcAft>
              <a:buNone/>
            </a:pPr>
            <a:r>
              <a:rPr lang="en-US">
                <a:solidFill>
                  <a:srgbClr val="78BE21"/>
                </a:solidFill>
              </a:rPr>
              <a:t>Scenarios</a:t>
            </a:r>
            <a:endParaRPr>
              <a:solidFill>
                <a:srgbClr val="78BE21"/>
              </a:solidFill>
            </a:endParaRPr>
          </a:p>
        </p:txBody>
      </p:sp>
      <p:sp>
        <p:nvSpPr>
          <p:cNvPr id="371" name="Google Shape;371;g39224d642cf_0_173"/>
          <p:cNvSpPr txBox="1"/>
          <p:nvPr>
            <p:ph idx="1" type="body"/>
          </p:nvPr>
        </p:nvSpPr>
        <p:spPr>
          <a:xfrm>
            <a:off x="457200" y="1905000"/>
            <a:ext cx="8229600" cy="4529700"/>
          </a:xfrm>
          <a:prstGeom prst="rect">
            <a:avLst/>
          </a:prstGeom>
        </p:spPr>
        <p:txBody>
          <a:bodyPr anchorCtr="0" anchor="t" bIns="45700" lIns="91425" spcFirstLastPara="1" rIns="91425" wrap="square" tIns="45700">
            <a:normAutofit fontScale="92500" lnSpcReduction="20000"/>
          </a:bodyPr>
          <a:lstStyle/>
          <a:p>
            <a:pPr indent="-440055" lvl="0" marL="228600" rtl="0" algn="l">
              <a:lnSpc>
                <a:spcPct val="115000"/>
              </a:lnSpc>
              <a:spcBef>
                <a:spcPts val="0"/>
              </a:spcBef>
              <a:spcAft>
                <a:spcPts val="0"/>
              </a:spcAft>
              <a:buClr>
                <a:srgbClr val="000000"/>
              </a:buClr>
              <a:buSzPct val="100000"/>
              <a:buChar char="●"/>
            </a:pPr>
            <a:r>
              <a:rPr lang="en-US" sz="3600">
                <a:solidFill>
                  <a:srgbClr val="000000"/>
                </a:solidFill>
                <a:latin typeface="Arial"/>
                <a:ea typeface="Arial"/>
                <a:cs typeface="Arial"/>
                <a:sym typeface="Arial"/>
              </a:rPr>
              <a:t>You’ll be divided into groups and given a scenario to work on.</a:t>
            </a:r>
            <a:endParaRPr sz="3600">
              <a:solidFill>
                <a:srgbClr val="000000"/>
              </a:solidFill>
              <a:latin typeface="Arial"/>
              <a:ea typeface="Arial"/>
              <a:cs typeface="Arial"/>
              <a:sym typeface="Arial"/>
            </a:endParaRPr>
          </a:p>
          <a:p>
            <a:pPr indent="-440055" lvl="0" marL="228600" rtl="0" algn="l">
              <a:lnSpc>
                <a:spcPct val="115000"/>
              </a:lnSpc>
              <a:spcBef>
                <a:spcPts val="0"/>
              </a:spcBef>
              <a:spcAft>
                <a:spcPts val="0"/>
              </a:spcAft>
              <a:buClr>
                <a:srgbClr val="000000"/>
              </a:buClr>
              <a:buSzPct val="100000"/>
              <a:buFont typeface="Arial"/>
              <a:buChar char="●"/>
            </a:pPr>
            <a:r>
              <a:rPr lang="en-US" sz="3600">
                <a:solidFill>
                  <a:srgbClr val="000000"/>
                </a:solidFill>
                <a:latin typeface="Arial"/>
                <a:ea typeface="Arial"/>
                <a:cs typeface="Arial"/>
                <a:sym typeface="Arial"/>
              </a:rPr>
              <a:t>Read through your scenario as a group.</a:t>
            </a:r>
            <a:endParaRPr sz="3600">
              <a:solidFill>
                <a:srgbClr val="000000"/>
              </a:solidFill>
              <a:latin typeface="Arial"/>
              <a:ea typeface="Arial"/>
              <a:cs typeface="Arial"/>
              <a:sym typeface="Arial"/>
            </a:endParaRPr>
          </a:p>
          <a:p>
            <a:pPr indent="-440055" lvl="0" marL="228600" rtl="0" algn="l">
              <a:lnSpc>
                <a:spcPct val="115000"/>
              </a:lnSpc>
              <a:spcBef>
                <a:spcPts val="0"/>
              </a:spcBef>
              <a:spcAft>
                <a:spcPts val="0"/>
              </a:spcAft>
              <a:buClr>
                <a:srgbClr val="000000"/>
              </a:buClr>
              <a:buSzPct val="100000"/>
              <a:buChar char="●"/>
            </a:pPr>
            <a:r>
              <a:rPr lang="en-US" sz="3600">
                <a:solidFill>
                  <a:srgbClr val="000000"/>
                </a:solidFill>
                <a:latin typeface="Arial"/>
                <a:ea typeface="Arial"/>
                <a:cs typeface="Arial"/>
                <a:sym typeface="Arial"/>
              </a:rPr>
              <a:t>Complete the Small Group Discussion Questions worksheet </a:t>
            </a:r>
            <a:r>
              <a:rPr lang="en-US" sz="3600">
                <a:solidFill>
                  <a:srgbClr val="000000"/>
                </a:solidFill>
                <a:latin typeface="Arial"/>
                <a:ea typeface="Arial"/>
                <a:cs typeface="Arial"/>
                <a:sym typeface="Arial"/>
                <a:extLst>
                  <a:ext uri="http://customooxmlschemas.google.com/">
                    <go:slidesCustomData xmlns:go="http://customooxmlschemas.google.com/" textRoundtripDataId="4"/>
                  </a:ext>
                </a:extLst>
              </a:rPr>
              <a:t>(</a:t>
            </a:r>
            <a:r>
              <a:rPr lang="en-US" sz="3600">
                <a:solidFill>
                  <a:schemeClr val="accent5"/>
                </a:solidFill>
                <a:latin typeface="Arial"/>
                <a:ea typeface="Arial"/>
                <a:cs typeface="Arial"/>
                <a:sym typeface="Arial"/>
                <a:extLst>
                  <a:ext uri="http://customooxmlschemas.google.com/">
                    <go:slidesCustomData xmlns:go="http://customooxmlschemas.google.com/" textRoundtripDataId="5"/>
                  </a:ext>
                </a:extLst>
              </a:rPr>
              <a:t>Tracker pg. 37</a:t>
            </a:r>
            <a:r>
              <a:rPr lang="en-US" sz="3600">
                <a:solidFill>
                  <a:srgbClr val="000000"/>
                </a:solidFill>
                <a:latin typeface="Arial"/>
                <a:ea typeface="Arial"/>
                <a:cs typeface="Arial"/>
                <a:sym typeface="Arial"/>
                <a:extLst>
                  <a:ext uri="http://customooxmlschemas.google.com/">
                    <go:slidesCustomData xmlns:go="http://customooxmlschemas.google.com/" textRoundtripDataId="6"/>
                  </a:ext>
                </a:extLst>
              </a:rPr>
              <a:t>)</a:t>
            </a:r>
            <a:r>
              <a:rPr lang="en-US" sz="3600">
                <a:solidFill>
                  <a:srgbClr val="000000"/>
                </a:solidFill>
                <a:latin typeface="Arial"/>
                <a:ea typeface="Arial"/>
                <a:cs typeface="Arial"/>
                <a:sym typeface="Arial"/>
              </a:rPr>
              <a:t> as a group to determine what the best choice is for your scenario.</a:t>
            </a:r>
            <a:endParaRPr sz="3600">
              <a:solidFill>
                <a:srgbClr val="000000"/>
              </a:solidFill>
              <a:latin typeface="Arial"/>
              <a:ea typeface="Arial"/>
              <a:cs typeface="Arial"/>
              <a:sym typeface="Arial"/>
            </a:endParaRPr>
          </a:p>
          <a:p>
            <a:pPr indent="-440055" lvl="0" marL="228600" rtl="0" algn="l">
              <a:lnSpc>
                <a:spcPct val="115000"/>
              </a:lnSpc>
              <a:spcBef>
                <a:spcPts val="0"/>
              </a:spcBef>
              <a:spcAft>
                <a:spcPts val="0"/>
              </a:spcAft>
              <a:buClr>
                <a:srgbClr val="000000"/>
              </a:buClr>
              <a:buSzPct val="100000"/>
              <a:buFont typeface="Arial"/>
              <a:buChar char="●"/>
            </a:pPr>
            <a:r>
              <a:rPr lang="en-US" sz="3600">
                <a:solidFill>
                  <a:srgbClr val="000000"/>
                </a:solidFill>
                <a:latin typeface="Arial"/>
                <a:ea typeface="Arial"/>
                <a:cs typeface="Arial"/>
                <a:sym typeface="Arial"/>
              </a:rPr>
              <a:t>Groups will present their scenario and decision to the class.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pic>
        <p:nvPicPr>
          <p:cNvPr id="377" name="Google Shape;377;g39224d642cf_0_180"/>
          <p:cNvPicPr preferRelativeResize="0"/>
          <p:nvPr/>
        </p:nvPicPr>
        <p:blipFill rotWithShape="1">
          <a:blip r:embed="rId3">
            <a:alphaModFix/>
          </a:blip>
          <a:srcRect b="4951" l="0" r="0" t="0"/>
          <a:stretch/>
        </p:blipFill>
        <p:spPr>
          <a:xfrm>
            <a:off x="1486550" y="10274"/>
            <a:ext cx="5579389" cy="6857999"/>
          </a:xfrm>
          <a:prstGeom prst="rect">
            <a:avLst/>
          </a:prstGeom>
          <a:noFill/>
          <a:ln cap="flat" cmpd="sng" w="19050">
            <a:solidFill>
              <a:srgbClr val="000000"/>
            </a:solidFill>
            <a:prstDash val="solid"/>
            <a:round/>
            <a:headEnd len="sm" w="sm" type="none"/>
            <a:tailEnd len="sm" w="sm" type="none"/>
          </a:ln>
        </p:spPr>
      </p:pic>
      <p:sp>
        <p:nvSpPr>
          <p:cNvPr id="378" name="Google Shape;378;g39224d642cf_0_180"/>
          <p:cNvSpPr txBox="1"/>
          <p:nvPr/>
        </p:nvSpPr>
        <p:spPr>
          <a:xfrm>
            <a:off x="7704775" y="6423700"/>
            <a:ext cx="1090800" cy="257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US" sz="1100"/>
              <a:t>Tracker pg. 37</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g39224d642cf_0_188"/>
          <p:cNvSpPr txBox="1"/>
          <p:nvPr>
            <p:ph type="title"/>
          </p:nvPr>
        </p:nvSpPr>
        <p:spPr>
          <a:xfrm>
            <a:off x="457200" y="769900"/>
            <a:ext cx="8229600" cy="685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US" sz="3000">
                <a:solidFill>
                  <a:srgbClr val="0097D6"/>
                </a:solidFill>
                <a:latin typeface="Arial"/>
                <a:ea typeface="Arial"/>
                <a:cs typeface="Arial"/>
                <a:sym typeface="Arial"/>
              </a:rPr>
              <a:t>Making Good Choices Scenario 1</a:t>
            </a:r>
            <a:endParaRPr sz="3000"/>
          </a:p>
        </p:txBody>
      </p:sp>
      <p:sp>
        <p:nvSpPr>
          <p:cNvPr id="385" name="Google Shape;385;g39224d642cf_0_188"/>
          <p:cNvSpPr txBox="1"/>
          <p:nvPr>
            <p:ph idx="1" type="body"/>
          </p:nvPr>
        </p:nvSpPr>
        <p:spPr>
          <a:xfrm>
            <a:off x="457200" y="1455700"/>
            <a:ext cx="8229600" cy="5035500"/>
          </a:xfrm>
          <a:prstGeom prst="rect">
            <a:avLst/>
          </a:prstGeom>
        </p:spPr>
        <p:txBody>
          <a:bodyPr anchorCtr="0" anchor="t" bIns="45700" lIns="91425" spcFirstLastPara="1" rIns="91425" wrap="square" tIns="45700">
            <a:noAutofit/>
          </a:bodyPr>
          <a:lstStyle/>
          <a:p>
            <a:pPr indent="0" lvl="0" marL="0" marR="162560" rtl="0" algn="l">
              <a:lnSpc>
                <a:spcPct val="115000"/>
              </a:lnSpc>
              <a:spcBef>
                <a:spcPts val="0"/>
              </a:spcBef>
              <a:spcAft>
                <a:spcPts val="0"/>
              </a:spcAft>
              <a:buNone/>
            </a:pPr>
            <a:r>
              <a:rPr b="1" lang="en-US" sz="2500">
                <a:latin typeface="Arial"/>
                <a:ea typeface="Arial"/>
                <a:cs typeface="Arial"/>
                <a:sym typeface="Arial"/>
              </a:rPr>
              <a:t>Tasha </a:t>
            </a:r>
            <a:r>
              <a:rPr lang="en-US" sz="2500">
                <a:latin typeface="Arial"/>
                <a:ea typeface="Arial"/>
                <a:cs typeface="Arial"/>
                <a:sym typeface="Arial"/>
              </a:rPr>
              <a:t>is in charge of watching her five</a:t>
            </a:r>
            <a:r>
              <a:rPr lang="en-US" sz="2500">
                <a:latin typeface="Cambria Math"/>
                <a:ea typeface="Cambria Math"/>
                <a:cs typeface="Cambria Math"/>
                <a:sym typeface="Cambria Math"/>
              </a:rPr>
              <a:t>‐</a:t>
            </a:r>
            <a:r>
              <a:rPr lang="en-US" sz="2500">
                <a:latin typeface="Arial"/>
                <a:ea typeface="Arial"/>
                <a:cs typeface="Arial"/>
                <a:sym typeface="Arial"/>
              </a:rPr>
              <a:t>year</a:t>
            </a:r>
            <a:r>
              <a:rPr lang="en-US" sz="2500">
                <a:latin typeface="Cambria Math"/>
                <a:ea typeface="Cambria Math"/>
                <a:cs typeface="Cambria Math"/>
                <a:sym typeface="Cambria Math"/>
              </a:rPr>
              <a:t>‐</a:t>
            </a:r>
            <a:r>
              <a:rPr lang="en-US" sz="2500">
                <a:latin typeface="Arial"/>
                <a:ea typeface="Arial"/>
                <a:cs typeface="Arial"/>
                <a:sym typeface="Arial"/>
              </a:rPr>
              <a:t>old sister, </a:t>
            </a:r>
            <a:r>
              <a:rPr b="1" lang="en-US" sz="2500">
                <a:latin typeface="Arial"/>
                <a:ea typeface="Arial"/>
                <a:cs typeface="Arial"/>
                <a:sym typeface="Arial"/>
              </a:rPr>
              <a:t>Marcella</a:t>
            </a:r>
            <a:r>
              <a:rPr lang="en-US" sz="2500">
                <a:latin typeface="Arial"/>
                <a:ea typeface="Arial"/>
                <a:cs typeface="Arial"/>
                <a:sym typeface="Arial"/>
              </a:rPr>
              <a:t>, for the day. Marcella keeps nagging Tasha to take her to see a movie that came out last weekend. Tasha saw the movie last weekend with her friends, and she thought it was good, but it was pretty violent, and at one point, it was so scary that Tasha screamed in the theater. Marcella won’t stop asking to go. Tasha’s friend </a:t>
            </a:r>
            <a:r>
              <a:rPr b="1" lang="en-US" sz="2500">
                <a:latin typeface="Arial"/>
                <a:ea typeface="Arial"/>
                <a:cs typeface="Arial"/>
                <a:sym typeface="Arial"/>
              </a:rPr>
              <a:t>John </a:t>
            </a:r>
            <a:r>
              <a:rPr lang="en-US" sz="2500">
                <a:latin typeface="Arial"/>
                <a:ea typeface="Arial"/>
                <a:cs typeface="Arial"/>
                <a:sym typeface="Arial"/>
              </a:rPr>
              <a:t>is encouraging Tasha to take Marcella to the movie.  Her other friend, </a:t>
            </a:r>
            <a:r>
              <a:rPr b="1" lang="en-US" sz="2500">
                <a:latin typeface="Arial"/>
                <a:ea typeface="Arial"/>
                <a:cs typeface="Arial"/>
                <a:sym typeface="Arial"/>
              </a:rPr>
              <a:t>Denise</a:t>
            </a:r>
            <a:r>
              <a:rPr lang="en-US" sz="2500">
                <a:latin typeface="Arial"/>
                <a:ea typeface="Arial"/>
                <a:cs typeface="Arial"/>
                <a:sym typeface="Arial"/>
              </a:rPr>
              <a:t>, tells her she shouldn’t because it’s too scary.  What are Tasha’s options and what should she do?</a:t>
            </a:r>
            <a:endParaRPr sz="2500">
              <a:latin typeface="Arial"/>
              <a:ea typeface="Arial"/>
              <a:cs typeface="Arial"/>
              <a:sym typeface="Arial"/>
            </a:endParaRPr>
          </a:p>
          <a:p>
            <a:pPr indent="0" lvl="0" marL="0" rtl="0" algn="l">
              <a:spcBef>
                <a:spcPts val="640"/>
              </a:spcBef>
              <a:spcAft>
                <a:spcPts val="0"/>
              </a:spcAft>
              <a:buNone/>
            </a:pPr>
            <a:r>
              <a:t/>
            </a:r>
            <a:endParaRPr sz="46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g39224d642cf_0_194"/>
          <p:cNvSpPr txBox="1"/>
          <p:nvPr>
            <p:ph type="title"/>
          </p:nvPr>
        </p:nvSpPr>
        <p:spPr>
          <a:xfrm>
            <a:off x="457200" y="580950"/>
            <a:ext cx="8229600" cy="685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3000">
                <a:solidFill>
                  <a:srgbClr val="0097D6"/>
                </a:solidFill>
                <a:latin typeface="Arial"/>
                <a:ea typeface="Arial"/>
                <a:cs typeface="Arial"/>
                <a:sym typeface="Arial"/>
              </a:rPr>
              <a:t>Making Good Choices Scenario 2</a:t>
            </a:r>
            <a:endParaRPr sz="3000"/>
          </a:p>
        </p:txBody>
      </p:sp>
      <p:sp>
        <p:nvSpPr>
          <p:cNvPr id="392" name="Google Shape;392;g39224d642cf_0_194"/>
          <p:cNvSpPr txBox="1"/>
          <p:nvPr>
            <p:ph idx="1" type="body"/>
          </p:nvPr>
        </p:nvSpPr>
        <p:spPr>
          <a:xfrm>
            <a:off x="254550" y="1322700"/>
            <a:ext cx="8889300" cy="5179800"/>
          </a:xfrm>
          <a:prstGeom prst="rect">
            <a:avLst/>
          </a:prstGeom>
        </p:spPr>
        <p:txBody>
          <a:bodyPr anchorCtr="0" anchor="t" bIns="45700" lIns="91425" spcFirstLastPara="1" rIns="91425" wrap="square" tIns="45700">
            <a:noAutofit/>
          </a:bodyPr>
          <a:lstStyle/>
          <a:p>
            <a:pPr indent="0" lvl="0" marL="0" marR="215265" rtl="0" algn="l">
              <a:lnSpc>
                <a:spcPct val="115000"/>
              </a:lnSpc>
              <a:spcBef>
                <a:spcPts val="275"/>
              </a:spcBef>
              <a:spcAft>
                <a:spcPts val="0"/>
              </a:spcAft>
              <a:buNone/>
            </a:pPr>
            <a:r>
              <a:rPr b="1" lang="en-US" sz="2100">
                <a:latin typeface="Arial"/>
                <a:ea typeface="Arial"/>
                <a:cs typeface="Arial"/>
                <a:sym typeface="Arial"/>
              </a:rPr>
              <a:t>Cameron </a:t>
            </a:r>
            <a:r>
              <a:rPr lang="en-US" sz="2100">
                <a:latin typeface="Arial"/>
                <a:ea typeface="Arial"/>
                <a:cs typeface="Arial"/>
                <a:sym typeface="Arial"/>
              </a:rPr>
              <a:t>is a senior in high school and a star student. He’s trying to decide which college he should attend. He’s gotten into Harvard and Case Western Reserve. Cameron was so excited when he got into Harvard because it’s famous, and everyone congratulated him a lot when they found out. But it’s kind of far away – in Boston – and it doesn’t have a great program for what he wants to study. When Cameron told people he got into Case, they didn’t seem as excited as when he mentioned Harvard; however, Case is closer to home (which Cameron likes because he’s really close to his family and wants to be able to see them often), and it has a great program for what he wants to study. </a:t>
            </a:r>
            <a:r>
              <a:rPr b="1" lang="en-US" sz="2100">
                <a:latin typeface="Arial"/>
                <a:ea typeface="Arial"/>
                <a:cs typeface="Arial"/>
                <a:sym typeface="Arial"/>
              </a:rPr>
              <a:t>Cameron’s mom</a:t>
            </a:r>
            <a:r>
              <a:rPr lang="en-US" sz="2100">
                <a:latin typeface="Arial"/>
                <a:ea typeface="Arial"/>
                <a:cs typeface="Arial"/>
                <a:sym typeface="Arial"/>
              </a:rPr>
              <a:t> thinks he should go to Harvard, but his </a:t>
            </a:r>
            <a:r>
              <a:rPr b="1" lang="en-US" sz="2100">
                <a:latin typeface="Arial"/>
                <a:ea typeface="Arial"/>
                <a:cs typeface="Arial"/>
                <a:sym typeface="Arial"/>
              </a:rPr>
              <a:t>uncle</a:t>
            </a:r>
            <a:r>
              <a:rPr lang="en-US" sz="2100">
                <a:latin typeface="Arial"/>
                <a:ea typeface="Arial"/>
                <a:cs typeface="Arial"/>
                <a:sym typeface="Arial"/>
              </a:rPr>
              <a:t>, who Cameron is really close to, is encouraging him to go to Case because it has a better program for what he wants to do. What do you think Cameron should do?</a:t>
            </a:r>
            <a:endParaRPr sz="2100">
              <a:latin typeface="Arial"/>
              <a:ea typeface="Arial"/>
              <a:cs typeface="Arial"/>
              <a:sym typeface="Arial"/>
            </a:endParaRPr>
          </a:p>
          <a:p>
            <a:pPr indent="0" lvl="0" marL="0" rtl="0" algn="l">
              <a:spcBef>
                <a:spcPts val="640"/>
              </a:spcBef>
              <a:spcAft>
                <a:spcPts val="0"/>
              </a:spcAft>
              <a:buNone/>
            </a:pPr>
            <a:r>
              <a:t/>
            </a:r>
            <a:endParaRPr sz="41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g39224d642cf_0_212"/>
          <p:cNvSpPr txBox="1"/>
          <p:nvPr>
            <p:ph type="title"/>
          </p:nvPr>
        </p:nvSpPr>
        <p:spPr>
          <a:xfrm>
            <a:off x="457200" y="758775"/>
            <a:ext cx="8229600" cy="685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3000">
                <a:solidFill>
                  <a:srgbClr val="0097D6"/>
                </a:solidFill>
                <a:latin typeface="Arial"/>
                <a:ea typeface="Arial"/>
                <a:cs typeface="Arial"/>
                <a:sym typeface="Arial"/>
              </a:rPr>
              <a:t>Making Good Choices Scenario 3</a:t>
            </a:r>
            <a:endParaRPr sz="3000"/>
          </a:p>
        </p:txBody>
      </p:sp>
      <p:sp>
        <p:nvSpPr>
          <p:cNvPr id="399" name="Google Shape;399;g39224d642cf_0_212"/>
          <p:cNvSpPr txBox="1"/>
          <p:nvPr>
            <p:ph idx="1" type="body"/>
          </p:nvPr>
        </p:nvSpPr>
        <p:spPr>
          <a:xfrm>
            <a:off x="289000" y="1500525"/>
            <a:ext cx="8658600" cy="44319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852"/>
              <a:buNone/>
            </a:pPr>
            <a:r>
              <a:rPr b="1" lang="en-US" sz="2400">
                <a:latin typeface="Arial"/>
                <a:ea typeface="Arial"/>
                <a:cs typeface="Arial"/>
                <a:sym typeface="Arial"/>
              </a:rPr>
              <a:t>Anthony </a:t>
            </a:r>
            <a:r>
              <a:rPr lang="en-US" sz="2400">
                <a:latin typeface="Arial"/>
                <a:ea typeface="Arial"/>
                <a:cs typeface="Arial"/>
                <a:sym typeface="Arial"/>
              </a:rPr>
              <a:t>has noticed that his friend </a:t>
            </a:r>
            <a:r>
              <a:rPr b="1" lang="en-US" sz="2400">
                <a:latin typeface="Arial"/>
                <a:ea typeface="Arial"/>
                <a:cs typeface="Arial"/>
                <a:sym typeface="Arial"/>
              </a:rPr>
              <a:t>Charles </a:t>
            </a:r>
            <a:r>
              <a:rPr lang="en-US" sz="2400">
                <a:latin typeface="Arial"/>
                <a:ea typeface="Arial"/>
                <a:cs typeface="Arial"/>
                <a:sym typeface="Arial"/>
              </a:rPr>
              <a:t>hasn’t been to school in over two weeks. Anthony has texted Charles to see what’s up, but Charles says he just has some things going on and he’s not sure when he’ll be back at school. Anthony knows that Charles has some stuff going on with his family right now, but Anthony also knows how important it is to be in school – he’s becoming concerned that Charles might be considering dropping out completely. Anthony asks his other friend, </a:t>
            </a:r>
            <a:r>
              <a:rPr b="1" lang="en-US" sz="2400">
                <a:latin typeface="Arial"/>
                <a:ea typeface="Arial"/>
                <a:cs typeface="Arial"/>
                <a:sym typeface="Arial"/>
              </a:rPr>
              <a:t>Naya</a:t>
            </a:r>
            <a:r>
              <a:rPr lang="en-US" sz="2400">
                <a:latin typeface="Arial"/>
                <a:ea typeface="Arial"/>
                <a:cs typeface="Arial"/>
                <a:sym typeface="Arial"/>
              </a:rPr>
              <a:t>, what she thinks he should do, and she tells him that it’s not really any of his business.  Anthony’s cousin, </a:t>
            </a:r>
            <a:r>
              <a:rPr b="1" lang="en-US" sz="2400">
                <a:latin typeface="Arial"/>
                <a:ea typeface="Arial"/>
                <a:cs typeface="Arial"/>
                <a:sym typeface="Arial"/>
              </a:rPr>
              <a:t>Jackson</a:t>
            </a:r>
            <a:r>
              <a:rPr lang="en-US" sz="2400">
                <a:latin typeface="Arial"/>
                <a:ea typeface="Arial"/>
                <a:cs typeface="Arial"/>
                <a:sym typeface="Arial"/>
              </a:rPr>
              <a:t>, says that Anthony should let Charles do Charles. What are Anthony’s options, and what should he do?</a:t>
            </a:r>
            <a:endParaRPr sz="24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g39224d642cf_0_200"/>
          <p:cNvSpPr txBox="1"/>
          <p:nvPr>
            <p:ph type="title"/>
          </p:nvPr>
        </p:nvSpPr>
        <p:spPr>
          <a:xfrm>
            <a:off x="457200" y="768925"/>
            <a:ext cx="8229600" cy="685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3000">
                <a:solidFill>
                  <a:srgbClr val="0097D6"/>
                </a:solidFill>
                <a:latin typeface="Arial"/>
                <a:ea typeface="Arial"/>
                <a:cs typeface="Arial"/>
                <a:sym typeface="Arial"/>
              </a:rPr>
              <a:t>Making Good Choices Scenario 4</a:t>
            </a:r>
            <a:endParaRPr sz="3000"/>
          </a:p>
        </p:txBody>
      </p:sp>
      <p:sp>
        <p:nvSpPr>
          <p:cNvPr id="406" name="Google Shape;406;g39224d642cf_0_200"/>
          <p:cNvSpPr txBox="1"/>
          <p:nvPr>
            <p:ph idx="1" type="body"/>
          </p:nvPr>
        </p:nvSpPr>
        <p:spPr>
          <a:xfrm>
            <a:off x="323825" y="1656120"/>
            <a:ext cx="8703000" cy="4779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lang="en-US" sz="2500">
                <a:latin typeface="Arial"/>
                <a:ea typeface="Arial"/>
                <a:cs typeface="Arial"/>
                <a:sym typeface="Arial"/>
              </a:rPr>
              <a:t>Tianna </a:t>
            </a:r>
            <a:r>
              <a:rPr lang="en-US" sz="2500">
                <a:latin typeface="Arial"/>
                <a:ea typeface="Arial"/>
                <a:cs typeface="Arial"/>
                <a:sym typeface="Arial"/>
              </a:rPr>
              <a:t>is spending the night at her friend </a:t>
            </a:r>
            <a:r>
              <a:rPr b="1" lang="en-US" sz="2500">
                <a:latin typeface="Arial"/>
                <a:ea typeface="Arial"/>
                <a:cs typeface="Arial"/>
                <a:sym typeface="Arial"/>
              </a:rPr>
              <a:t>Makenzie’s </a:t>
            </a:r>
            <a:r>
              <a:rPr lang="en-US" sz="2500">
                <a:latin typeface="Arial"/>
                <a:ea typeface="Arial"/>
                <a:cs typeface="Arial"/>
                <a:sym typeface="Arial"/>
              </a:rPr>
              <a:t>house. Makenzie’s parents have gone out for the evening and left Tianna, Makenzie, and her older sister </a:t>
            </a:r>
            <a:r>
              <a:rPr b="1" lang="en-US" sz="2500">
                <a:latin typeface="Arial"/>
                <a:ea typeface="Arial"/>
                <a:cs typeface="Arial"/>
                <a:sym typeface="Arial"/>
              </a:rPr>
              <a:t>Molly </a:t>
            </a:r>
            <a:r>
              <a:rPr lang="en-US" sz="2500">
                <a:latin typeface="Arial"/>
                <a:ea typeface="Arial"/>
                <a:cs typeface="Arial"/>
                <a:sym typeface="Arial"/>
              </a:rPr>
              <a:t>home alone for the evening. While Tianna and Makenzie are watching TV, Molly comes into the room asking if they want to use their mother’s car to get ice cream. Tianna asks if Molly has her license, and she says “no” but assures her that it will be fine because the ice cream shop is only 3 minutes away. Mackenzie doesn’t want to go, but Molly says she does this all the time when their parents go out, and nothing has ever happened. What should Tianna do?</a:t>
            </a:r>
            <a:endParaRPr sz="46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g39224d642cf_0_218"/>
          <p:cNvSpPr txBox="1"/>
          <p:nvPr>
            <p:ph type="title"/>
          </p:nvPr>
        </p:nvSpPr>
        <p:spPr>
          <a:xfrm>
            <a:off x="457200" y="768950"/>
            <a:ext cx="8229600" cy="685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3000">
                <a:solidFill>
                  <a:srgbClr val="0097D6"/>
                </a:solidFill>
                <a:latin typeface="Arial"/>
                <a:ea typeface="Arial"/>
                <a:cs typeface="Arial"/>
                <a:sym typeface="Arial"/>
              </a:rPr>
              <a:t>Making Good Choices Scenario 5</a:t>
            </a:r>
            <a:endParaRPr sz="3000"/>
          </a:p>
        </p:txBody>
      </p:sp>
      <p:sp>
        <p:nvSpPr>
          <p:cNvPr id="413" name="Google Shape;413;g39224d642cf_0_218"/>
          <p:cNvSpPr txBox="1"/>
          <p:nvPr>
            <p:ph idx="1" type="body"/>
          </p:nvPr>
        </p:nvSpPr>
        <p:spPr>
          <a:xfrm>
            <a:off x="457200" y="1756200"/>
            <a:ext cx="8479200" cy="4420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lang="en-US" sz="2500">
                <a:latin typeface="Arial"/>
                <a:ea typeface="Arial"/>
                <a:cs typeface="Arial"/>
                <a:sym typeface="Arial"/>
              </a:rPr>
              <a:t>Khloe</a:t>
            </a:r>
            <a:r>
              <a:rPr lang="en-US" sz="2500">
                <a:latin typeface="Arial"/>
                <a:ea typeface="Arial"/>
                <a:cs typeface="Arial"/>
                <a:sym typeface="Arial"/>
              </a:rPr>
              <a:t>, </a:t>
            </a:r>
            <a:r>
              <a:rPr b="1" lang="en-US" sz="2500">
                <a:latin typeface="Arial"/>
                <a:ea typeface="Arial"/>
                <a:cs typeface="Arial"/>
                <a:sym typeface="Arial"/>
              </a:rPr>
              <a:t>Shawn</a:t>
            </a:r>
            <a:r>
              <a:rPr lang="en-US" sz="2500">
                <a:latin typeface="Arial"/>
                <a:ea typeface="Arial"/>
                <a:cs typeface="Arial"/>
                <a:sym typeface="Arial"/>
              </a:rPr>
              <a:t>, </a:t>
            </a:r>
            <a:r>
              <a:rPr b="1" lang="en-US" sz="2500">
                <a:latin typeface="Arial"/>
                <a:ea typeface="Arial"/>
                <a:cs typeface="Arial"/>
                <a:sym typeface="Arial"/>
              </a:rPr>
              <a:t>Aaron, </a:t>
            </a:r>
            <a:r>
              <a:rPr lang="en-US" sz="2500">
                <a:latin typeface="Arial"/>
                <a:ea typeface="Arial"/>
                <a:cs typeface="Arial"/>
                <a:sym typeface="Arial"/>
              </a:rPr>
              <a:t>and </a:t>
            </a:r>
            <a:r>
              <a:rPr b="1" lang="en-US" sz="2500">
                <a:latin typeface="Arial"/>
                <a:ea typeface="Arial"/>
                <a:cs typeface="Arial"/>
                <a:sym typeface="Arial"/>
              </a:rPr>
              <a:t>Jayden </a:t>
            </a:r>
            <a:r>
              <a:rPr lang="en-US" sz="2500">
                <a:latin typeface="Arial"/>
                <a:ea typeface="Arial"/>
                <a:cs typeface="Arial"/>
                <a:sym typeface="Arial"/>
              </a:rPr>
              <a:t>have a group project due in ELA on Friday. The group makes plans to meet on Wednesday after school to work on the project. When the time comes to meet up, Shawn doesn’t show up. He never reached out to say he wasn’t coming, and he also hasn’t done his part of the project. Aaron thinks the rest of the group should just do the parts Shawn was supposed to do, so they can get a good grade. Jayden thinks the group should leave Shawn’s parts blank and tell their teacher what’s going on. What should the group do?</a:t>
            </a:r>
            <a:endParaRPr b="1" sz="2800">
              <a:solidFill>
                <a:srgbClr val="0097D6"/>
              </a:solidFill>
              <a:latin typeface="Arial"/>
              <a:ea typeface="Arial"/>
              <a:cs typeface="Arial"/>
              <a:sym typeface="Arial"/>
            </a:endParaRPr>
          </a:p>
          <a:p>
            <a:pPr indent="0" lvl="0" marL="0" rtl="0" algn="l">
              <a:spcBef>
                <a:spcPts val="640"/>
              </a:spcBef>
              <a:spcAft>
                <a:spcPts val="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g39224d642cf_0_224"/>
          <p:cNvSpPr txBox="1"/>
          <p:nvPr>
            <p:ph type="title"/>
          </p:nvPr>
        </p:nvSpPr>
        <p:spPr>
          <a:xfrm>
            <a:off x="457200" y="724475"/>
            <a:ext cx="8229600" cy="685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3000">
                <a:solidFill>
                  <a:srgbClr val="0097D6"/>
                </a:solidFill>
                <a:latin typeface="Arial"/>
                <a:ea typeface="Arial"/>
                <a:cs typeface="Arial"/>
                <a:sym typeface="Arial"/>
              </a:rPr>
              <a:t>Making Good Choices Scenario 6</a:t>
            </a:r>
            <a:endParaRPr sz="3000"/>
          </a:p>
        </p:txBody>
      </p:sp>
      <p:sp>
        <p:nvSpPr>
          <p:cNvPr id="420" name="Google Shape;420;g39224d642cf_0_224"/>
          <p:cNvSpPr txBox="1"/>
          <p:nvPr>
            <p:ph idx="1" type="body"/>
          </p:nvPr>
        </p:nvSpPr>
        <p:spPr>
          <a:xfrm>
            <a:off x="293375" y="1410275"/>
            <a:ext cx="8676600" cy="44667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lang="en-US" sz="2300">
                <a:latin typeface="Arial"/>
                <a:ea typeface="Arial"/>
                <a:cs typeface="Arial"/>
                <a:sym typeface="Arial"/>
              </a:rPr>
              <a:t>Timothy </a:t>
            </a:r>
            <a:r>
              <a:rPr lang="en-US" sz="2300">
                <a:latin typeface="Arial"/>
                <a:ea typeface="Arial"/>
                <a:cs typeface="Arial"/>
                <a:sym typeface="Arial"/>
              </a:rPr>
              <a:t>and </a:t>
            </a:r>
            <a:r>
              <a:rPr b="1" lang="en-US" sz="2300">
                <a:latin typeface="Arial"/>
                <a:ea typeface="Arial"/>
                <a:cs typeface="Arial"/>
                <a:sym typeface="Arial"/>
              </a:rPr>
              <a:t>Justin </a:t>
            </a:r>
            <a:r>
              <a:rPr lang="en-US" sz="2300">
                <a:latin typeface="Arial"/>
                <a:ea typeface="Arial"/>
                <a:cs typeface="Arial"/>
                <a:sym typeface="Arial"/>
              </a:rPr>
              <a:t>have been playing video games online together all year. One night, when they’re playing, Justin starts making rude comments to Timothy about his appearance and personality. The comments evolved into threats, and even though Timothy knew Justin was probably just joking around, he felt uncomfortable and was nervous about going to school the next day because Timothy and Justin were in the same class. When they logged off the game, Timothy talked to his two older brothers, </a:t>
            </a:r>
            <a:r>
              <a:rPr b="1" lang="en-US" sz="2300">
                <a:latin typeface="Arial"/>
                <a:ea typeface="Arial"/>
                <a:cs typeface="Arial"/>
                <a:sym typeface="Arial"/>
              </a:rPr>
              <a:t>Aiden </a:t>
            </a:r>
            <a:r>
              <a:rPr lang="en-US" sz="2300">
                <a:latin typeface="Arial"/>
                <a:ea typeface="Arial"/>
                <a:cs typeface="Arial"/>
                <a:sym typeface="Arial"/>
              </a:rPr>
              <a:t>and </a:t>
            </a:r>
            <a:r>
              <a:rPr b="1" lang="en-US" sz="2300">
                <a:latin typeface="Arial"/>
                <a:ea typeface="Arial"/>
                <a:cs typeface="Arial"/>
                <a:sym typeface="Arial"/>
              </a:rPr>
              <a:t>Darren</a:t>
            </a:r>
            <a:r>
              <a:rPr lang="en-US" sz="2300">
                <a:latin typeface="Arial"/>
                <a:ea typeface="Arial"/>
                <a:cs typeface="Arial"/>
                <a:sym typeface="Arial"/>
              </a:rPr>
              <a:t>, about what he should do. Aiden said Timothy shouldn’t worry about it and that nothing bad was going to happen. Darren said Timothy should talk to their dad to see if he could talk to Timothy’s teacher in the morning before school. What should Timothy do?</a:t>
            </a:r>
            <a:endParaRPr sz="44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g1628debaa41_0_16"/>
          <p:cNvSpPr txBox="1"/>
          <p:nvPr>
            <p:ph type="title"/>
          </p:nvPr>
        </p:nvSpPr>
        <p:spPr>
          <a:xfrm>
            <a:off x="418200" y="985925"/>
            <a:ext cx="8229600" cy="685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a:solidFill>
                  <a:srgbClr val="78BE21"/>
                </a:solidFill>
              </a:rPr>
              <a:t>Personal Values</a:t>
            </a:r>
            <a:endParaRPr b="1">
              <a:solidFill>
                <a:srgbClr val="78BE21"/>
              </a:solidFill>
            </a:endParaRPr>
          </a:p>
        </p:txBody>
      </p:sp>
      <p:sp>
        <p:nvSpPr>
          <p:cNvPr id="427" name="Google Shape;427;g1628debaa41_0_16"/>
          <p:cNvSpPr txBox="1"/>
          <p:nvPr/>
        </p:nvSpPr>
        <p:spPr>
          <a:xfrm>
            <a:off x="531700" y="2005150"/>
            <a:ext cx="8116200" cy="4266300"/>
          </a:xfrm>
          <a:prstGeom prst="rect">
            <a:avLst/>
          </a:prstGeom>
          <a:noFill/>
          <a:ln>
            <a:noFill/>
          </a:ln>
        </p:spPr>
        <p:txBody>
          <a:bodyPr anchorCtr="0" anchor="t" bIns="91425" lIns="91425" spcFirstLastPara="1" rIns="91425" wrap="square" tIns="91425">
            <a:spAutoFit/>
          </a:bodyPr>
          <a:lstStyle/>
          <a:p>
            <a:pPr indent="-425450" lvl="0" marL="457200" rtl="0" algn="l">
              <a:lnSpc>
                <a:spcPct val="107916"/>
              </a:lnSpc>
              <a:spcBef>
                <a:spcPts val="0"/>
              </a:spcBef>
              <a:spcAft>
                <a:spcPts val="0"/>
              </a:spcAft>
              <a:buClr>
                <a:schemeClr val="dk1"/>
              </a:buClr>
              <a:buSzPts val="3100"/>
              <a:buChar char="○"/>
            </a:pPr>
            <a:r>
              <a:rPr i="1" lang="en-US" sz="3100">
                <a:solidFill>
                  <a:schemeClr val="dk1"/>
                </a:solidFill>
              </a:rPr>
              <a:t>“What do you think of when you hear value?”</a:t>
            </a:r>
            <a:endParaRPr i="1" sz="3100">
              <a:solidFill>
                <a:schemeClr val="dk1"/>
              </a:solidFill>
            </a:endParaRPr>
          </a:p>
          <a:p>
            <a:pPr indent="-425450" lvl="0" marL="457200" rtl="0" algn="l">
              <a:lnSpc>
                <a:spcPct val="107916"/>
              </a:lnSpc>
              <a:spcBef>
                <a:spcPts val="0"/>
              </a:spcBef>
              <a:spcAft>
                <a:spcPts val="0"/>
              </a:spcAft>
              <a:buClr>
                <a:schemeClr val="dk1"/>
              </a:buClr>
              <a:buSzPts val="3100"/>
              <a:buChar char="○"/>
            </a:pPr>
            <a:r>
              <a:rPr i="1" lang="en-US" sz="3100">
                <a:solidFill>
                  <a:schemeClr val="dk1"/>
                </a:solidFill>
              </a:rPr>
              <a:t>“What does the phrase personal value mean in your own words?”</a:t>
            </a:r>
            <a:endParaRPr i="1" sz="3100">
              <a:solidFill>
                <a:schemeClr val="dk1"/>
              </a:solidFill>
            </a:endParaRPr>
          </a:p>
          <a:p>
            <a:pPr indent="-425450" lvl="0" marL="457200" rtl="0" algn="l">
              <a:lnSpc>
                <a:spcPct val="107916"/>
              </a:lnSpc>
              <a:spcBef>
                <a:spcPts val="0"/>
              </a:spcBef>
              <a:spcAft>
                <a:spcPts val="0"/>
              </a:spcAft>
              <a:buClr>
                <a:schemeClr val="dk1"/>
              </a:buClr>
              <a:buSzPts val="3100"/>
              <a:buChar char="○"/>
            </a:pPr>
            <a:r>
              <a:rPr i="1" lang="en-US" sz="3100">
                <a:solidFill>
                  <a:schemeClr val="dk1"/>
                </a:solidFill>
              </a:rPr>
              <a:t>“Do you think values are important? Why or why not?”</a:t>
            </a:r>
            <a:endParaRPr i="1" sz="3100">
              <a:solidFill>
                <a:schemeClr val="dk1"/>
              </a:solidFill>
            </a:endParaRPr>
          </a:p>
          <a:p>
            <a:pPr indent="-425450" lvl="0" marL="457200" rtl="0" algn="l">
              <a:lnSpc>
                <a:spcPct val="107916"/>
              </a:lnSpc>
              <a:spcBef>
                <a:spcPts val="0"/>
              </a:spcBef>
              <a:spcAft>
                <a:spcPts val="0"/>
              </a:spcAft>
              <a:buClr>
                <a:schemeClr val="dk1"/>
              </a:buClr>
              <a:buSzPts val="3100"/>
              <a:buChar char="○"/>
            </a:pPr>
            <a:r>
              <a:rPr i="1" lang="en-US" sz="3100">
                <a:solidFill>
                  <a:schemeClr val="dk1"/>
                </a:solidFill>
              </a:rPr>
              <a:t>“Have you ever thought about your own values?”</a:t>
            </a:r>
            <a:endParaRPr sz="31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g1632242e230_0_25"/>
          <p:cNvSpPr txBox="1"/>
          <p:nvPr>
            <p:ph idx="1" type="body"/>
          </p:nvPr>
        </p:nvSpPr>
        <p:spPr>
          <a:xfrm>
            <a:off x="457200" y="1905000"/>
            <a:ext cx="8229600" cy="40386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640"/>
              </a:spcBef>
              <a:spcAft>
                <a:spcPts val="0"/>
              </a:spcAft>
              <a:buSzPts val="3200"/>
              <a:buNone/>
            </a:pPr>
            <a:r>
              <a:t/>
            </a:r>
            <a:endParaRPr/>
          </a:p>
          <a:p>
            <a:pPr indent="0" lvl="0" marL="0" rtl="0" algn="ctr">
              <a:lnSpc>
                <a:spcPct val="100000"/>
              </a:lnSpc>
              <a:spcBef>
                <a:spcPts val="640"/>
              </a:spcBef>
              <a:spcAft>
                <a:spcPts val="0"/>
              </a:spcAft>
              <a:buSzPts val="3200"/>
              <a:buNone/>
            </a:pPr>
            <a:r>
              <a:rPr lang="en-US" sz="4000"/>
              <a:t>Turn to </a:t>
            </a:r>
            <a:r>
              <a:rPr b="1" lang="en-US" sz="4000">
                <a:solidFill>
                  <a:srgbClr val="78BE21"/>
                </a:solidFill>
              </a:rPr>
              <a:t>PAGE 38 and 39</a:t>
            </a:r>
            <a:r>
              <a:rPr lang="en-US" sz="4000"/>
              <a:t> in your Tracker</a:t>
            </a:r>
            <a:endParaRPr sz="4000"/>
          </a:p>
          <a:p>
            <a:pPr indent="0" lvl="0" marL="0" rtl="0" algn="ctr">
              <a:lnSpc>
                <a:spcPct val="100000"/>
              </a:lnSpc>
              <a:spcBef>
                <a:spcPts val="640"/>
              </a:spcBef>
              <a:spcAft>
                <a:spcPts val="0"/>
              </a:spcAft>
              <a:buSzPts val="3200"/>
              <a:buNone/>
            </a:pPr>
            <a:r>
              <a:t/>
            </a:r>
            <a:endParaRPr sz="4000"/>
          </a:p>
          <a:p>
            <a:pPr indent="0" lvl="0" marL="0" rtl="0" algn="ctr">
              <a:lnSpc>
                <a:spcPct val="100000"/>
              </a:lnSpc>
              <a:spcBef>
                <a:spcPts val="640"/>
              </a:spcBef>
              <a:spcAft>
                <a:spcPts val="0"/>
              </a:spcAft>
              <a:buSzPts val="3200"/>
              <a:buNone/>
            </a:pPr>
            <a:r>
              <a:rPr i="1" lang="en-US" sz="4000"/>
              <a:t>Valuable Squares</a:t>
            </a:r>
            <a:endParaRPr i="1" sz="4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g298becd36d7_0_0"/>
          <p:cNvSpPr txBox="1"/>
          <p:nvPr>
            <p:ph type="title"/>
          </p:nvPr>
        </p:nvSpPr>
        <p:spPr>
          <a:xfrm>
            <a:off x="457200" y="3096450"/>
            <a:ext cx="8229600" cy="6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solidFill>
                  <a:srgbClr val="78BE21"/>
                </a:solidFill>
              </a:rPr>
              <a:t>Icebreaker: This or That</a:t>
            </a:r>
            <a:endParaRPr>
              <a:solidFill>
                <a:srgbClr val="78BE2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pic>
        <p:nvPicPr>
          <p:cNvPr id="439" name="Google Shape;439;g1bcee567f13_0_3"/>
          <p:cNvPicPr preferRelativeResize="0"/>
          <p:nvPr/>
        </p:nvPicPr>
        <p:blipFill rotWithShape="1">
          <a:blip r:embed="rId3">
            <a:alphaModFix/>
          </a:blip>
          <a:srcRect b="4834" l="0" r="0" t="0"/>
          <a:stretch/>
        </p:blipFill>
        <p:spPr>
          <a:xfrm>
            <a:off x="1541175" y="0"/>
            <a:ext cx="5530074" cy="6805625"/>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pic>
        <p:nvPicPr>
          <p:cNvPr id="445" name="Google Shape;445;g39224d642cf_0_232"/>
          <p:cNvPicPr preferRelativeResize="0"/>
          <p:nvPr/>
        </p:nvPicPr>
        <p:blipFill rotWithShape="1">
          <a:blip r:embed="rId3">
            <a:alphaModFix/>
          </a:blip>
          <a:srcRect b="4260" l="0" r="0" t="0"/>
          <a:stretch/>
        </p:blipFill>
        <p:spPr>
          <a:xfrm>
            <a:off x="1868875" y="0"/>
            <a:ext cx="5539146" cy="6857999"/>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g3b4a9df0bf4_0_278"/>
          <p:cNvSpPr txBox="1"/>
          <p:nvPr>
            <p:ph type="title"/>
          </p:nvPr>
        </p:nvSpPr>
        <p:spPr>
          <a:xfrm>
            <a:off x="457200" y="2481900"/>
            <a:ext cx="8229600" cy="1894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78BE21"/>
                </a:solidFill>
              </a:rPr>
              <a:t>Future-Focused Reflection: </a:t>
            </a:r>
            <a:endParaRPr b="1" sz="4000">
              <a:solidFill>
                <a:srgbClr val="78BE21"/>
              </a:solidFill>
            </a:endParaRPr>
          </a:p>
          <a:p>
            <a:pPr indent="0" lvl="0" marL="0" rtl="0" algn="ctr">
              <a:lnSpc>
                <a:spcPct val="100000"/>
              </a:lnSpc>
              <a:spcBef>
                <a:spcPts val="0"/>
              </a:spcBef>
              <a:spcAft>
                <a:spcPts val="0"/>
              </a:spcAft>
              <a:buSzPts val="1400"/>
              <a:buNone/>
            </a:pPr>
            <a:r>
              <a:rPr b="1" lang="en-US" sz="4000">
                <a:solidFill>
                  <a:srgbClr val="78BE21"/>
                </a:solidFill>
                <a:latin typeface="Arial"/>
                <a:ea typeface="Arial"/>
                <a:cs typeface="Arial"/>
                <a:sym typeface="Arial"/>
              </a:rPr>
              <a:t>Decisions and Values</a:t>
            </a:r>
            <a:endParaRPr>
              <a:solidFill>
                <a:srgbClr val="78BE2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g3b4a9df0bf4_0_283"/>
          <p:cNvSpPr txBox="1"/>
          <p:nvPr>
            <p:ph idx="1" type="body"/>
          </p:nvPr>
        </p:nvSpPr>
        <p:spPr>
          <a:xfrm>
            <a:off x="227875" y="1109600"/>
            <a:ext cx="8637600" cy="5444400"/>
          </a:xfrm>
          <a:prstGeom prst="rect">
            <a:avLst/>
          </a:prstGeom>
          <a:noFill/>
          <a:ln>
            <a:noFill/>
          </a:ln>
        </p:spPr>
        <p:txBody>
          <a:bodyPr anchorCtr="0" anchor="t" bIns="45700" lIns="91425" spcFirstLastPara="1" rIns="91425" wrap="square" tIns="45700">
            <a:noAutofit/>
          </a:bodyPr>
          <a:lstStyle/>
          <a:p>
            <a:pPr indent="-469900" lvl="0" marL="457200" rtl="0" algn="l">
              <a:lnSpc>
                <a:spcPct val="150000"/>
              </a:lnSpc>
              <a:spcBef>
                <a:spcPts val="0"/>
              </a:spcBef>
              <a:spcAft>
                <a:spcPts val="0"/>
              </a:spcAft>
              <a:buSzPts val="3800"/>
              <a:buChar char="●"/>
            </a:pPr>
            <a:r>
              <a:rPr lang="en-US" sz="3800"/>
              <a:t>Turn to PAGE 40 in your Tracker</a:t>
            </a:r>
            <a:endParaRPr sz="3800"/>
          </a:p>
          <a:p>
            <a:pPr indent="0" lvl="0" marL="0" rtl="0" algn="l">
              <a:lnSpc>
                <a:spcPct val="150000"/>
              </a:lnSpc>
              <a:spcBef>
                <a:spcPts val="0"/>
              </a:spcBef>
              <a:spcAft>
                <a:spcPts val="0"/>
              </a:spcAft>
              <a:buNone/>
            </a:pPr>
            <a:r>
              <a:rPr b="1" lang="en-US" sz="3800">
                <a:solidFill>
                  <a:srgbClr val="78BE21"/>
                </a:solidFill>
              </a:rPr>
              <a:t>Reflection Questions</a:t>
            </a:r>
            <a:endParaRPr b="1" sz="3800">
              <a:solidFill>
                <a:srgbClr val="78BE21"/>
              </a:solidFill>
            </a:endParaRPr>
          </a:p>
          <a:p>
            <a:pPr indent="-368300" lvl="1" marL="457200" rtl="0" algn="l">
              <a:lnSpc>
                <a:spcPct val="115000"/>
              </a:lnSpc>
              <a:spcBef>
                <a:spcPts val="0"/>
              </a:spcBef>
              <a:spcAft>
                <a:spcPts val="0"/>
              </a:spcAft>
              <a:buClr>
                <a:srgbClr val="0097D6"/>
              </a:buClr>
              <a:buSzPts val="2200"/>
              <a:buAutoNum type="arabicPeriod"/>
            </a:pPr>
            <a:r>
              <a:rPr lang="en-US" sz="2200">
                <a:solidFill>
                  <a:srgbClr val="000000"/>
                </a:solidFill>
                <a:latin typeface="Arial"/>
                <a:ea typeface="Arial"/>
                <a:cs typeface="Arial"/>
                <a:sym typeface="Arial"/>
              </a:rPr>
              <a:t>What information would be important to know about a career?</a:t>
            </a:r>
            <a:endParaRPr sz="2200">
              <a:solidFill>
                <a:srgbClr val="000000"/>
              </a:solidFill>
              <a:latin typeface="Arial"/>
              <a:ea typeface="Arial"/>
              <a:cs typeface="Arial"/>
              <a:sym typeface="Arial"/>
            </a:endParaRPr>
          </a:p>
          <a:p>
            <a:pPr indent="0" lvl="0" marL="914400" rtl="0" algn="l">
              <a:lnSpc>
                <a:spcPct val="115000"/>
              </a:lnSpc>
              <a:spcBef>
                <a:spcPts val="0"/>
              </a:spcBef>
              <a:spcAft>
                <a:spcPts val="0"/>
              </a:spcAft>
              <a:buNone/>
            </a:pPr>
            <a:r>
              <a:t/>
            </a:r>
            <a:endParaRPr sz="2200">
              <a:solidFill>
                <a:srgbClr val="000000"/>
              </a:solidFill>
              <a:latin typeface="Arial"/>
              <a:ea typeface="Arial"/>
              <a:cs typeface="Arial"/>
              <a:sym typeface="Arial"/>
            </a:endParaRPr>
          </a:p>
          <a:p>
            <a:pPr indent="-368300" lvl="1" marL="457200" rtl="0" algn="l">
              <a:lnSpc>
                <a:spcPct val="115000"/>
              </a:lnSpc>
              <a:spcBef>
                <a:spcPts val="0"/>
              </a:spcBef>
              <a:spcAft>
                <a:spcPts val="0"/>
              </a:spcAft>
              <a:buClr>
                <a:srgbClr val="0097D6"/>
              </a:buClr>
              <a:buSzPts val="2200"/>
              <a:buFont typeface="Arial"/>
              <a:buAutoNum type="arabicPeriod"/>
            </a:pPr>
            <a:r>
              <a:rPr lang="en-US" sz="2200">
                <a:solidFill>
                  <a:srgbClr val="000000"/>
                </a:solidFill>
                <a:latin typeface="Arial"/>
                <a:ea typeface="Arial"/>
                <a:cs typeface="Arial"/>
                <a:sym typeface="Arial"/>
              </a:rPr>
              <a:t>Who are the adults you can turn to for support as you explore your career interests and goals?</a:t>
            </a:r>
            <a:endParaRPr sz="2200">
              <a:solidFill>
                <a:srgbClr val="000000"/>
              </a:solidFill>
              <a:latin typeface="Arial"/>
              <a:ea typeface="Arial"/>
              <a:cs typeface="Arial"/>
              <a:sym typeface="Arial"/>
            </a:endParaRPr>
          </a:p>
          <a:p>
            <a:pPr indent="0" lvl="0" marL="914400" rtl="0" algn="l">
              <a:lnSpc>
                <a:spcPct val="115000"/>
              </a:lnSpc>
              <a:spcBef>
                <a:spcPts val="0"/>
              </a:spcBef>
              <a:spcAft>
                <a:spcPts val="0"/>
              </a:spcAft>
              <a:buNone/>
            </a:pPr>
            <a:r>
              <a:t/>
            </a:r>
            <a:endParaRPr sz="2200">
              <a:solidFill>
                <a:srgbClr val="000000"/>
              </a:solidFill>
              <a:latin typeface="Arial"/>
              <a:ea typeface="Arial"/>
              <a:cs typeface="Arial"/>
              <a:sym typeface="Arial"/>
            </a:endParaRPr>
          </a:p>
          <a:p>
            <a:pPr indent="-368300" lvl="1" marL="457200" rtl="0" algn="l">
              <a:lnSpc>
                <a:spcPct val="115000"/>
              </a:lnSpc>
              <a:spcBef>
                <a:spcPts val="0"/>
              </a:spcBef>
              <a:spcAft>
                <a:spcPts val="0"/>
              </a:spcAft>
              <a:buClr>
                <a:srgbClr val="0097D6"/>
              </a:buClr>
              <a:buSzPts val="2200"/>
              <a:buFont typeface="Arial"/>
              <a:buAutoNum type="arabicPeriod"/>
            </a:pPr>
            <a:r>
              <a:rPr lang="en-US" sz="2200">
                <a:solidFill>
                  <a:srgbClr val="000000"/>
                </a:solidFill>
                <a:latin typeface="Arial"/>
                <a:ea typeface="Arial"/>
                <a:cs typeface="Arial"/>
                <a:sym typeface="Arial"/>
              </a:rPr>
              <a:t>Write about a time when you had a big problem you had to solve by yourself.</a:t>
            </a:r>
            <a:endParaRPr sz="2200">
              <a:solidFill>
                <a:srgbClr val="000000"/>
              </a:solidFill>
              <a:latin typeface="Arial"/>
              <a:ea typeface="Arial"/>
              <a:cs typeface="Arial"/>
              <a:sym typeface="Arial"/>
            </a:endParaRPr>
          </a:p>
          <a:p>
            <a:pPr indent="0" lvl="0" marL="914400" rtl="0" algn="l">
              <a:lnSpc>
                <a:spcPct val="115000"/>
              </a:lnSpc>
              <a:spcBef>
                <a:spcPts val="0"/>
              </a:spcBef>
              <a:spcAft>
                <a:spcPts val="0"/>
              </a:spcAft>
              <a:buNone/>
            </a:pPr>
            <a:r>
              <a:t/>
            </a:r>
            <a:endParaRPr sz="2200">
              <a:solidFill>
                <a:srgbClr val="000000"/>
              </a:solidFill>
              <a:latin typeface="Arial"/>
              <a:ea typeface="Arial"/>
              <a:cs typeface="Arial"/>
              <a:sym typeface="Arial"/>
            </a:endParaRPr>
          </a:p>
          <a:p>
            <a:pPr indent="-368300" lvl="1" marL="457200" rtl="0" algn="l">
              <a:lnSpc>
                <a:spcPct val="115000"/>
              </a:lnSpc>
              <a:spcBef>
                <a:spcPts val="0"/>
              </a:spcBef>
              <a:spcAft>
                <a:spcPts val="0"/>
              </a:spcAft>
              <a:buClr>
                <a:srgbClr val="0097D6"/>
              </a:buClr>
              <a:buSzPts val="2200"/>
              <a:buFont typeface="Arial"/>
              <a:buAutoNum type="arabicPeriod"/>
            </a:pPr>
            <a:r>
              <a:rPr lang="en-US" sz="2200">
                <a:solidFill>
                  <a:srgbClr val="000000"/>
                </a:solidFill>
                <a:latin typeface="Arial"/>
                <a:ea typeface="Arial"/>
                <a:cs typeface="Arial"/>
                <a:sym typeface="Arial"/>
              </a:rPr>
              <a:t>What were your top three values and what do those values represent in your life?</a:t>
            </a:r>
            <a:endParaRPr sz="2200">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g3b4a9df0bf4_0_288"/>
          <p:cNvSpPr txBox="1"/>
          <p:nvPr>
            <p:ph idx="1" type="body"/>
          </p:nvPr>
        </p:nvSpPr>
        <p:spPr>
          <a:xfrm>
            <a:off x="457200" y="1581750"/>
            <a:ext cx="8229600" cy="4912500"/>
          </a:xfrm>
          <a:prstGeom prst="rect">
            <a:avLst/>
          </a:prstGeom>
          <a:noFill/>
          <a:ln>
            <a:noFill/>
          </a:ln>
        </p:spPr>
        <p:txBody>
          <a:bodyPr anchorCtr="0" anchor="t" bIns="45700" lIns="91425" spcFirstLastPara="1" rIns="91425" wrap="square" tIns="45700">
            <a:noAutofit/>
          </a:bodyPr>
          <a:lstStyle/>
          <a:p>
            <a:pPr indent="-457200" lvl="0" marL="457200" rtl="0" algn="l">
              <a:lnSpc>
                <a:spcPct val="115000"/>
              </a:lnSpc>
              <a:spcBef>
                <a:spcPts val="0"/>
              </a:spcBef>
              <a:spcAft>
                <a:spcPts val="0"/>
              </a:spcAft>
              <a:buSzPts val="4300"/>
              <a:buFont typeface="Arial"/>
              <a:buChar char="●"/>
            </a:pPr>
            <a:r>
              <a:rPr lang="en-US" sz="4300">
                <a:latin typeface="Arial"/>
                <a:ea typeface="Arial"/>
                <a:cs typeface="Arial"/>
                <a:sym typeface="Arial"/>
              </a:rPr>
              <a:t>Which activity did you like the most and why? What did you learn from the activity?</a:t>
            </a:r>
            <a:endParaRPr sz="4300">
              <a:latin typeface="Arial"/>
              <a:ea typeface="Arial"/>
              <a:cs typeface="Arial"/>
              <a:sym typeface="Arial"/>
            </a:endParaRPr>
          </a:p>
          <a:p>
            <a:pPr indent="0" lvl="0" marL="914400" rtl="0" algn="l">
              <a:lnSpc>
                <a:spcPct val="115000"/>
              </a:lnSpc>
              <a:spcBef>
                <a:spcPts val="0"/>
              </a:spcBef>
              <a:spcAft>
                <a:spcPts val="0"/>
              </a:spcAft>
              <a:buSzPts val="3200"/>
              <a:buNone/>
            </a:pPr>
            <a:r>
              <a:t/>
            </a:r>
            <a:endParaRPr sz="4300">
              <a:latin typeface="Arial"/>
              <a:ea typeface="Arial"/>
              <a:cs typeface="Arial"/>
              <a:sym typeface="Arial"/>
            </a:endParaRPr>
          </a:p>
          <a:p>
            <a:pPr indent="-457200" lvl="0" marL="457200" rtl="0" algn="l">
              <a:lnSpc>
                <a:spcPct val="115000"/>
              </a:lnSpc>
              <a:spcBef>
                <a:spcPts val="0"/>
              </a:spcBef>
              <a:spcAft>
                <a:spcPts val="0"/>
              </a:spcAft>
              <a:buSzPts val="4300"/>
              <a:buFont typeface="Arial"/>
              <a:buChar char="●"/>
            </a:pPr>
            <a:r>
              <a:rPr lang="en-US" sz="4300">
                <a:latin typeface="Arial"/>
                <a:ea typeface="Arial"/>
                <a:cs typeface="Arial"/>
                <a:sym typeface="Arial"/>
              </a:rPr>
              <a:t>How can the activities/session be improved and why?</a:t>
            </a:r>
            <a:endParaRPr sz="4300"/>
          </a:p>
        </p:txBody>
      </p:sp>
      <p:sp>
        <p:nvSpPr>
          <p:cNvPr id="464" name="Google Shape;464;g3b4a9df0bf4_0_288"/>
          <p:cNvSpPr txBox="1"/>
          <p:nvPr>
            <p:ph idx="1" type="body"/>
          </p:nvPr>
        </p:nvSpPr>
        <p:spPr>
          <a:xfrm>
            <a:off x="457200" y="663675"/>
            <a:ext cx="8229600" cy="669000"/>
          </a:xfrm>
          <a:prstGeom prst="rect">
            <a:avLst/>
          </a:prstGeom>
          <a:noFill/>
          <a:ln>
            <a:noFill/>
          </a:ln>
        </p:spPr>
        <p:txBody>
          <a:bodyPr anchorCtr="0" anchor="t" bIns="45700" lIns="91425" spcFirstLastPara="1" rIns="91425" wrap="square" tIns="45700">
            <a:normAutofit fontScale="92500"/>
          </a:bodyPr>
          <a:lstStyle/>
          <a:p>
            <a:pPr indent="0" lvl="0" marL="0" rtl="0" algn="ctr">
              <a:lnSpc>
                <a:spcPct val="115000"/>
              </a:lnSpc>
              <a:spcBef>
                <a:spcPts val="0"/>
              </a:spcBef>
              <a:spcAft>
                <a:spcPts val="0"/>
              </a:spcAft>
              <a:buSzPct val="27500"/>
              <a:buNone/>
            </a:pPr>
            <a:r>
              <a:rPr b="1" lang="en-US" sz="4000">
                <a:solidFill>
                  <a:srgbClr val="2D89C7"/>
                </a:solidFill>
                <a:latin typeface="Arial"/>
                <a:ea typeface="Arial"/>
                <a:cs typeface="Arial"/>
                <a:sym typeface="Arial"/>
              </a:rPr>
              <a:t>Discussion Prompts</a:t>
            </a:r>
            <a:endParaRPr sz="4000">
              <a:solidFill>
                <a:srgbClr val="2D89C7"/>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g3b53c841f7b_0_0"/>
          <p:cNvSpPr txBox="1"/>
          <p:nvPr>
            <p:ph type="title"/>
          </p:nvPr>
        </p:nvSpPr>
        <p:spPr>
          <a:xfrm>
            <a:off x="457200" y="813975"/>
            <a:ext cx="8229600" cy="685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3300">
                <a:solidFill>
                  <a:srgbClr val="78BE21"/>
                </a:solidFill>
                <a:latin typeface="Arial"/>
                <a:ea typeface="Arial"/>
                <a:cs typeface="Arial"/>
                <a:sym typeface="Arial"/>
              </a:rPr>
              <a:t>High School Choice Resources</a:t>
            </a:r>
            <a:endParaRPr b="1" sz="3300">
              <a:solidFill>
                <a:srgbClr val="78BE21"/>
              </a:solidFill>
              <a:latin typeface="Arial"/>
              <a:ea typeface="Arial"/>
              <a:cs typeface="Arial"/>
              <a:sym typeface="Arial"/>
            </a:endParaRPr>
          </a:p>
        </p:txBody>
      </p:sp>
      <p:sp>
        <p:nvSpPr>
          <p:cNvPr id="471" name="Google Shape;471;g3b53c841f7b_0_0"/>
          <p:cNvSpPr txBox="1"/>
          <p:nvPr>
            <p:ph idx="1" type="body"/>
          </p:nvPr>
        </p:nvSpPr>
        <p:spPr>
          <a:xfrm>
            <a:off x="314700" y="1678625"/>
            <a:ext cx="8666700" cy="48495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2200">
                <a:highlight>
                  <a:srgbClr val="FFFFFF"/>
                </a:highlight>
                <a:latin typeface="Arial"/>
                <a:ea typeface="Arial"/>
                <a:cs typeface="Arial"/>
                <a:sym typeface="Arial"/>
              </a:rPr>
              <a:t>East Side</a:t>
            </a:r>
            <a:r>
              <a:rPr lang="en-US" sz="2200">
                <a:highlight>
                  <a:srgbClr val="FFFFFF"/>
                </a:highlight>
                <a:latin typeface="Arial"/>
                <a:ea typeface="Arial"/>
                <a:cs typeface="Arial"/>
                <a:sym typeface="Arial"/>
              </a:rPr>
              <a:t> Building Brighter Futures (</a:t>
            </a:r>
            <a:r>
              <a:rPr lang="en-US" sz="2200">
                <a:highlight>
                  <a:srgbClr val="FFFFFF"/>
                </a:highlight>
                <a:latin typeface="Arial"/>
                <a:ea typeface="Arial"/>
                <a:cs typeface="Arial"/>
                <a:sym typeface="Arial"/>
                <a:extLst>
                  <a:ext uri="http://customooxmlschemas.google.com/">
                    <go:slidesCustomData xmlns:go="http://customooxmlschemas.google.com/" textRoundtripDataId="7"/>
                  </a:ext>
                </a:extLst>
              </a:rPr>
              <a:t>BBF</a:t>
            </a:r>
            <a:r>
              <a:rPr lang="en-US" sz="2200">
                <a:highlight>
                  <a:srgbClr val="FFFFFF"/>
                </a:highlight>
                <a:latin typeface="Arial"/>
                <a:ea typeface="Arial"/>
                <a:cs typeface="Arial"/>
                <a:sym typeface="Arial"/>
              </a:rPr>
              <a:t>) School Choice Expo</a:t>
            </a:r>
            <a:endParaRPr sz="2200">
              <a:highlight>
                <a:srgbClr val="FFFFFF"/>
              </a:highlight>
              <a:latin typeface="Arial"/>
              <a:ea typeface="Arial"/>
              <a:cs typeface="Arial"/>
              <a:sym typeface="Arial"/>
            </a:endParaRPr>
          </a:p>
          <a:p>
            <a:pPr indent="-368300" lvl="0" marL="457200" rtl="0" algn="l">
              <a:lnSpc>
                <a:spcPct val="100000"/>
              </a:lnSpc>
              <a:spcBef>
                <a:spcPts val="0"/>
              </a:spcBef>
              <a:spcAft>
                <a:spcPts val="0"/>
              </a:spcAft>
              <a:buSzPts val="2200"/>
              <a:buFont typeface="Arial"/>
              <a:buChar char="•"/>
            </a:pPr>
            <a:r>
              <a:rPr lang="en-US" sz="2200">
                <a:highlight>
                  <a:srgbClr val="FFFFFF"/>
                </a:highlight>
                <a:latin typeface="Arial"/>
                <a:ea typeface="Arial"/>
                <a:cs typeface="Arial"/>
                <a:sym typeface="Arial"/>
              </a:rPr>
              <a:t>Saturday, January 31 - John Adams High School (10 am - 2 pm)</a:t>
            </a:r>
            <a:endParaRPr sz="2200">
              <a:highlight>
                <a:srgbClr val="FFFFFF"/>
              </a:highlight>
              <a:latin typeface="Arial"/>
              <a:ea typeface="Arial"/>
              <a:cs typeface="Arial"/>
              <a:sym typeface="Arial"/>
            </a:endParaRPr>
          </a:p>
          <a:p>
            <a:pPr indent="0" lvl="0" marL="0" rtl="0" algn="l">
              <a:lnSpc>
                <a:spcPct val="100000"/>
              </a:lnSpc>
              <a:spcBef>
                <a:spcPts val="0"/>
              </a:spcBef>
              <a:spcAft>
                <a:spcPts val="0"/>
              </a:spcAft>
              <a:buNone/>
            </a:pPr>
            <a:r>
              <a:t/>
            </a:r>
            <a:endParaRPr sz="2200">
              <a:highlight>
                <a:srgbClr val="FFFFFF"/>
              </a:highlight>
              <a:latin typeface="Arial"/>
              <a:ea typeface="Arial"/>
              <a:cs typeface="Arial"/>
              <a:sym typeface="Arial"/>
            </a:endParaRPr>
          </a:p>
          <a:p>
            <a:pPr indent="0" lvl="0" marL="0" rtl="0" algn="l">
              <a:lnSpc>
                <a:spcPct val="100000"/>
              </a:lnSpc>
              <a:spcBef>
                <a:spcPts val="0"/>
              </a:spcBef>
              <a:spcAft>
                <a:spcPts val="0"/>
              </a:spcAft>
              <a:buNone/>
            </a:pPr>
            <a:r>
              <a:rPr b="1" lang="en-US" sz="2200">
                <a:highlight>
                  <a:srgbClr val="FFFFFF"/>
                </a:highlight>
                <a:latin typeface="Arial"/>
                <a:ea typeface="Arial"/>
                <a:cs typeface="Arial"/>
                <a:sym typeface="Arial"/>
              </a:rPr>
              <a:t>West Side</a:t>
            </a:r>
            <a:r>
              <a:rPr lang="en-US" sz="2200">
                <a:highlight>
                  <a:srgbClr val="FFFFFF"/>
                </a:highlight>
                <a:latin typeface="Arial"/>
                <a:ea typeface="Arial"/>
                <a:cs typeface="Arial"/>
                <a:sym typeface="Arial"/>
              </a:rPr>
              <a:t> </a:t>
            </a:r>
            <a:r>
              <a:rPr lang="en-US" sz="2200">
                <a:highlight>
                  <a:schemeClr val="lt1"/>
                </a:highlight>
                <a:latin typeface="Arial"/>
                <a:ea typeface="Arial"/>
                <a:cs typeface="Arial"/>
                <a:sym typeface="Arial"/>
              </a:rPr>
              <a:t>Building Brighter Futures</a:t>
            </a:r>
            <a:r>
              <a:rPr lang="en-US" sz="2200">
                <a:highlight>
                  <a:srgbClr val="FFFFFF"/>
                </a:highlight>
                <a:latin typeface="Arial"/>
                <a:ea typeface="Arial"/>
                <a:cs typeface="Arial"/>
                <a:sym typeface="Arial"/>
              </a:rPr>
              <a:t> (BBF) School Choice Expo </a:t>
            </a:r>
            <a:endParaRPr sz="2200">
              <a:highlight>
                <a:srgbClr val="FFFFFF"/>
              </a:highlight>
              <a:latin typeface="Arial"/>
              <a:ea typeface="Arial"/>
              <a:cs typeface="Arial"/>
              <a:sym typeface="Arial"/>
            </a:endParaRPr>
          </a:p>
          <a:p>
            <a:pPr indent="-368300" lvl="0" marL="457200" rtl="0" algn="l">
              <a:lnSpc>
                <a:spcPct val="100000"/>
              </a:lnSpc>
              <a:spcBef>
                <a:spcPts val="0"/>
              </a:spcBef>
              <a:spcAft>
                <a:spcPts val="0"/>
              </a:spcAft>
              <a:buSzPts val="2200"/>
              <a:buFont typeface="Arial"/>
              <a:buChar char="•"/>
            </a:pPr>
            <a:r>
              <a:rPr lang="en-US" sz="2200">
                <a:highlight>
                  <a:srgbClr val="FFFFFF"/>
                </a:highlight>
                <a:latin typeface="Arial"/>
                <a:ea typeface="Arial"/>
                <a:cs typeface="Arial"/>
                <a:sym typeface="Arial"/>
              </a:rPr>
              <a:t>Saturday, February 7 - Max Hayes High School (10 am - 2 pm)</a:t>
            </a:r>
            <a:endParaRPr sz="2200">
              <a:highlight>
                <a:srgbClr val="FFFFFF"/>
              </a:highlight>
              <a:latin typeface="Arial"/>
              <a:ea typeface="Arial"/>
              <a:cs typeface="Arial"/>
              <a:sym typeface="Arial"/>
            </a:endParaRPr>
          </a:p>
          <a:p>
            <a:pPr indent="0" lvl="0" marL="0" rtl="0" algn="l">
              <a:lnSpc>
                <a:spcPct val="100000"/>
              </a:lnSpc>
              <a:spcBef>
                <a:spcPts val="0"/>
              </a:spcBef>
              <a:spcAft>
                <a:spcPts val="0"/>
              </a:spcAft>
              <a:buNone/>
            </a:pPr>
            <a:r>
              <a:t/>
            </a:r>
            <a:endParaRPr sz="2200">
              <a:highlight>
                <a:srgbClr val="FFFFFF"/>
              </a:highlight>
              <a:latin typeface="Arial"/>
              <a:ea typeface="Arial"/>
              <a:cs typeface="Arial"/>
              <a:sym typeface="Arial"/>
            </a:endParaRPr>
          </a:p>
          <a:p>
            <a:pPr indent="0" lvl="0" marL="0" rtl="0" algn="l">
              <a:lnSpc>
                <a:spcPct val="100000"/>
              </a:lnSpc>
              <a:spcBef>
                <a:spcPts val="0"/>
              </a:spcBef>
              <a:spcAft>
                <a:spcPts val="0"/>
              </a:spcAft>
              <a:buNone/>
            </a:pPr>
            <a:r>
              <a:t/>
            </a:r>
            <a:endParaRPr sz="2200">
              <a:highlight>
                <a:srgbClr val="FFFFFF"/>
              </a:highlight>
              <a:latin typeface="Arial"/>
              <a:ea typeface="Arial"/>
              <a:cs typeface="Arial"/>
              <a:sym typeface="Arial"/>
            </a:endParaRPr>
          </a:p>
          <a:p>
            <a:pPr indent="0" lvl="0" marL="0" rtl="0" algn="ctr">
              <a:lnSpc>
                <a:spcPct val="100000"/>
              </a:lnSpc>
              <a:spcBef>
                <a:spcPts val="0"/>
              </a:spcBef>
              <a:spcAft>
                <a:spcPts val="0"/>
              </a:spcAft>
              <a:buNone/>
            </a:pPr>
            <a:r>
              <a:rPr b="1" lang="en-US" sz="2200">
                <a:solidFill>
                  <a:srgbClr val="00B0F0"/>
                </a:solidFill>
                <a:highlight>
                  <a:srgbClr val="FFFFFF"/>
                </a:highlight>
                <a:latin typeface="Arial"/>
                <a:ea typeface="Arial"/>
                <a:cs typeface="Arial"/>
                <a:sym typeface="Arial"/>
              </a:rPr>
              <a:t>School Finder</a:t>
            </a:r>
            <a:r>
              <a:rPr lang="en-US" sz="2200">
                <a:solidFill>
                  <a:srgbClr val="00B0F0"/>
                </a:solidFill>
                <a:highlight>
                  <a:srgbClr val="FFFFFF"/>
                </a:highlight>
                <a:latin typeface="Arial"/>
                <a:ea typeface="Arial"/>
                <a:cs typeface="Arial"/>
                <a:sym typeface="Arial"/>
              </a:rPr>
              <a:t> - self-directed school search tool</a:t>
            </a:r>
            <a:endParaRPr sz="2200">
              <a:solidFill>
                <a:srgbClr val="00B0F0"/>
              </a:solidFill>
              <a:highlight>
                <a:srgbClr val="FFFFFF"/>
              </a:highlight>
              <a:latin typeface="Arial"/>
              <a:ea typeface="Arial"/>
              <a:cs typeface="Arial"/>
              <a:sym typeface="Arial"/>
            </a:endParaRPr>
          </a:p>
          <a:p>
            <a:pPr indent="0" lvl="0" marL="0" rtl="0" algn="ctr">
              <a:lnSpc>
                <a:spcPct val="100000"/>
              </a:lnSpc>
              <a:spcBef>
                <a:spcPts val="0"/>
              </a:spcBef>
              <a:spcAft>
                <a:spcPts val="0"/>
              </a:spcAft>
              <a:buNone/>
            </a:pPr>
            <a:r>
              <a:rPr lang="en-US" sz="2200">
                <a:highlight>
                  <a:srgbClr val="FFFFFF"/>
                </a:highlight>
                <a:latin typeface="Arial"/>
                <a:ea typeface="Arial"/>
                <a:cs typeface="Arial"/>
                <a:sym typeface="Arial"/>
              </a:rPr>
              <a:t>https://cmsd.finder.schoolmint.com/</a:t>
            </a:r>
            <a:endParaRPr sz="2200">
              <a:highlight>
                <a:srgbClr val="FFFFFF"/>
              </a:highlight>
              <a:latin typeface="Arial"/>
              <a:ea typeface="Arial"/>
              <a:cs typeface="Arial"/>
              <a:sym typeface="Arial"/>
            </a:endParaRPr>
          </a:p>
        </p:txBody>
      </p:sp>
      <p:sp>
        <p:nvSpPr>
          <p:cNvPr id="472" name="Google Shape;472;g3b53c841f7b_0_0"/>
          <p:cNvSpPr/>
          <p:nvPr/>
        </p:nvSpPr>
        <p:spPr>
          <a:xfrm>
            <a:off x="8798300" y="6400775"/>
            <a:ext cx="192600" cy="136500"/>
          </a:xfrm>
          <a:prstGeom prst="hear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pic>
        <p:nvPicPr>
          <p:cNvPr id="473" name="Google Shape;473;g3b53c841f7b_0_0" title="frame.png"/>
          <p:cNvPicPr preferRelativeResize="0"/>
          <p:nvPr/>
        </p:nvPicPr>
        <p:blipFill>
          <a:blip r:embed="rId3">
            <a:alphaModFix/>
          </a:blip>
          <a:stretch>
            <a:fillRect/>
          </a:stretch>
        </p:blipFill>
        <p:spPr>
          <a:xfrm>
            <a:off x="3787188" y="4815550"/>
            <a:ext cx="1721725" cy="172172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42"/>
          <p:cNvSpPr txBox="1"/>
          <p:nvPr>
            <p:ph type="ctrTitle"/>
          </p:nvPr>
        </p:nvSpPr>
        <p:spPr>
          <a:xfrm>
            <a:off x="263925" y="2694000"/>
            <a:ext cx="8194500" cy="1996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a:solidFill>
                  <a:srgbClr val="2D89C7"/>
                </a:solidFill>
              </a:rPr>
              <a:t>See You Next Month!</a:t>
            </a:r>
            <a:endParaRPr b="1">
              <a:solidFill>
                <a:srgbClr val="2D89C7"/>
              </a:solidFill>
            </a:endParaRPr>
          </a:p>
          <a:p>
            <a:pPr indent="0" lvl="0" marL="0" rtl="0" algn="ctr">
              <a:lnSpc>
                <a:spcPct val="100000"/>
              </a:lnSpc>
              <a:spcBef>
                <a:spcPts val="0"/>
              </a:spcBef>
              <a:spcAft>
                <a:spcPts val="0"/>
              </a:spcAft>
              <a:buSzPts val="1400"/>
              <a:buNone/>
            </a:pPr>
            <a:r>
              <a:t/>
            </a:r>
            <a:endParaRPr sz="2000"/>
          </a:p>
          <a:p>
            <a:pPr indent="0" lvl="0" marL="0" rtl="0" algn="ctr">
              <a:lnSpc>
                <a:spcPct val="100000"/>
              </a:lnSpc>
              <a:spcBef>
                <a:spcPts val="0"/>
              </a:spcBef>
              <a:spcAft>
                <a:spcPts val="0"/>
              </a:spcAft>
              <a:buSzPts val="1400"/>
              <a:buNone/>
            </a:pPr>
            <a:r>
              <a:rPr lang="en-US" sz="3500"/>
              <a:t>Session 5: </a:t>
            </a:r>
            <a:endParaRPr sz="3500"/>
          </a:p>
          <a:p>
            <a:pPr indent="0" lvl="0" marL="0" rtl="0" algn="ctr">
              <a:lnSpc>
                <a:spcPct val="100000"/>
              </a:lnSpc>
              <a:spcBef>
                <a:spcPts val="0"/>
              </a:spcBef>
              <a:spcAft>
                <a:spcPts val="0"/>
              </a:spcAft>
              <a:buSzPts val="1400"/>
              <a:buNone/>
            </a:pPr>
            <a:r>
              <a:rPr lang="en-US" sz="3500"/>
              <a:t>Linking Learning Styles to Careers</a:t>
            </a:r>
            <a:endParaRPr sz="3500"/>
          </a:p>
        </p:txBody>
      </p:sp>
      <p:pic>
        <p:nvPicPr>
          <p:cNvPr id="479" name="Google Shape;479;p42"/>
          <p:cNvPicPr preferRelativeResize="0"/>
          <p:nvPr/>
        </p:nvPicPr>
        <p:blipFill rotWithShape="1">
          <a:blip r:embed="rId3">
            <a:alphaModFix/>
          </a:blip>
          <a:srcRect b="0" l="0" r="0" t="0"/>
          <a:stretch/>
        </p:blipFill>
        <p:spPr>
          <a:xfrm>
            <a:off x="6360450" y="320950"/>
            <a:ext cx="2783550" cy="1326025"/>
          </a:xfrm>
          <a:prstGeom prst="rect">
            <a:avLst/>
          </a:prstGeom>
          <a:noFill/>
          <a:ln>
            <a:noFill/>
          </a:ln>
        </p:spPr>
      </p:pic>
      <p:pic>
        <p:nvPicPr>
          <p:cNvPr id="480" name="Google Shape;480;p42"/>
          <p:cNvPicPr preferRelativeResize="0"/>
          <p:nvPr/>
        </p:nvPicPr>
        <p:blipFill rotWithShape="1">
          <a:blip r:embed="rId4">
            <a:alphaModFix/>
          </a:blip>
          <a:srcRect b="0" l="0" r="0" t="0"/>
          <a:stretch/>
        </p:blipFill>
        <p:spPr>
          <a:xfrm>
            <a:off x="152425" y="5663963"/>
            <a:ext cx="8839200" cy="119403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g264e822beb2_0_1"/>
          <p:cNvSpPr txBox="1"/>
          <p:nvPr>
            <p:ph type="title"/>
          </p:nvPr>
        </p:nvSpPr>
        <p:spPr>
          <a:xfrm>
            <a:off x="457200" y="914400"/>
            <a:ext cx="8229600" cy="685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a:solidFill>
                  <a:srgbClr val="78BE21"/>
                </a:solidFill>
                <a:latin typeface="Arial"/>
                <a:ea typeface="Arial"/>
                <a:cs typeface="Arial"/>
                <a:sym typeface="Arial"/>
              </a:rPr>
              <a:t>This or That</a:t>
            </a:r>
            <a:endParaRPr b="1">
              <a:solidFill>
                <a:srgbClr val="78BE21"/>
              </a:solidFill>
              <a:latin typeface="Arial"/>
              <a:ea typeface="Arial"/>
              <a:cs typeface="Arial"/>
              <a:sym typeface="Arial"/>
            </a:endParaRPr>
          </a:p>
        </p:txBody>
      </p:sp>
      <p:sp>
        <p:nvSpPr>
          <p:cNvPr id="118" name="Google Shape;118;g264e822beb2_0_1"/>
          <p:cNvSpPr txBox="1"/>
          <p:nvPr>
            <p:ph idx="1" type="body"/>
          </p:nvPr>
        </p:nvSpPr>
        <p:spPr>
          <a:xfrm>
            <a:off x="457200" y="1905000"/>
            <a:ext cx="8229600" cy="4038600"/>
          </a:xfrm>
          <a:prstGeom prst="rect">
            <a:avLst/>
          </a:prstGeom>
          <a:noFill/>
          <a:ln>
            <a:noFill/>
          </a:ln>
        </p:spPr>
        <p:txBody>
          <a:bodyPr anchorCtr="0" anchor="t" bIns="45700" lIns="91425" spcFirstLastPara="1" rIns="91425" wrap="square" tIns="45700">
            <a:normAutofit/>
          </a:bodyPr>
          <a:lstStyle/>
          <a:p>
            <a:pPr indent="-431800" lvl="0" marL="457200" rtl="0" algn="l">
              <a:lnSpc>
                <a:spcPct val="100000"/>
              </a:lnSpc>
              <a:spcBef>
                <a:spcPts val="640"/>
              </a:spcBef>
              <a:spcAft>
                <a:spcPts val="0"/>
              </a:spcAft>
              <a:buSzPts val="3200"/>
              <a:buChar char="•"/>
            </a:pPr>
            <a:r>
              <a:rPr lang="en-US"/>
              <a:t>We will read a question and give two options for answers.</a:t>
            </a:r>
            <a:endParaRPr/>
          </a:p>
          <a:p>
            <a:pPr indent="-431800" lvl="0" marL="457200" rtl="0" algn="l">
              <a:lnSpc>
                <a:spcPct val="100000"/>
              </a:lnSpc>
              <a:spcBef>
                <a:spcPts val="0"/>
              </a:spcBef>
              <a:spcAft>
                <a:spcPts val="0"/>
              </a:spcAft>
              <a:buSzPts val="3200"/>
              <a:buChar char="•"/>
            </a:pPr>
            <a:r>
              <a:rPr lang="en-US"/>
              <a:t>When we read the answers, we’ll show you which side of the room matches with each answer.</a:t>
            </a:r>
            <a:endParaRPr/>
          </a:p>
          <a:p>
            <a:pPr indent="-431800" lvl="0" marL="457200" rtl="0" algn="l">
              <a:lnSpc>
                <a:spcPct val="100000"/>
              </a:lnSpc>
              <a:spcBef>
                <a:spcPts val="0"/>
              </a:spcBef>
              <a:spcAft>
                <a:spcPts val="0"/>
              </a:spcAft>
              <a:buSzPts val="3200"/>
              <a:buChar char="•"/>
            </a:pPr>
            <a:r>
              <a:rPr lang="en-US"/>
              <a:t>Once we’ve read the questions and answers, you’ll move to the side of the room that matches your answer.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3b4a9df0bf4_0_0"/>
          <p:cNvSpPr txBox="1"/>
          <p:nvPr>
            <p:ph type="title"/>
          </p:nvPr>
        </p:nvSpPr>
        <p:spPr>
          <a:xfrm>
            <a:off x="530100" y="976627"/>
            <a:ext cx="8229600" cy="8463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a:solidFill>
                  <a:schemeClr val="accent6"/>
                </a:solidFill>
              </a:rPr>
              <a:t>Would you rather…</a:t>
            </a:r>
            <a:endParaRPr b="1">
              <a:solidFill>
                <a:schemeClr val="accent6"/>
              </a:solidFill>
            </a:endParaRPr>
          </a:p>
        </p:txBody>
      </p:sp>
      <p:sp>
        <p:nvSpPr>
          <p:cNvPr id="124" name="Google Shape;124;g3b4a9df0bf4_0_0"/>
          <p:cNvSpPr txBox="1"/>
          <p:nvPr>
            <p:ph idx="1" type="body"/>
          </p:nvPr>
        </p:nvSpPr>
        <p:spPr>
          <a:xfrm>
            <a:off x="170400" y="4894100"/>
            <a:ext cx="4314900" cy="1246800"/>
          </a:xfrm>
          <a:prstGeom prst="rect">
            <a:avLst/>
          </a:prstGeom>
          <a:noFill/>
          <a:ln>
            <a:noFill/>
          </a:ln>
        </p:spPr>
        <p:txBody>
          <a:bodyPr anchorCtr="0" anchor="b" bIns="45700" lIns="91425" spcFirstLastPara="1" rIns="91425" wrap="square" tIns="45700">
            <a:normAutofit lnSpcReduction="10000"/>
          </a:bodyPr>
          <a:lstStyle/>
          <a:p>
            <a:pPr indent="0" lvl="0" marL="0" rtl="0" algn="ctr">
              <a:lnSpc>
                <a:spcPct val="100000"/>
              </a:lnSpc>
              <a:spcBef>
                <a:spcPts val="0"/>
              </a:spcBef>
              <a:spcAft>
                <a:spcPts val="0"/>
              </a:spcAft>
              <a:buSzPts val="2400"/>
              <a:buNone/>
            </a:pPr>
            <a:r>
              <a:rPr lang="en-US" sz="4000"/>
              <a:t>Work with a lot of people</a:t>
            </a:r>
            <a:endParaRPr sz="4000"/>
          </a:p>
        </p:txBody>
      </p:sp>
      <p:sp>
        <p:nvSpPr>
          <p:cNvPr id="125" name="Google Shape;125;g3b4a9df0bf4_0_0"/>
          <p:cNvSpPr txBox="1"/>
          <p:nvPr>
            <p:ph idx="3" type="body"/>
          </p:nvPr>
        </p:nvSpPr>
        <p:spPr>
          <a:xfrm>
            <a:off x="4890550" y="4894100"/>
            <a:ext cx="4162800" cy="70440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480"/>
              </a:spcBef>
              <a:spcAft>
                <a:spcPts val="0"/>
              </a:spcAft>
              <a:buSzPts val="2400"/>
              <a:buNone/>
            </a:pPr>
            <a:r>
              <a:rPr lang="en-US" sz="4000"/>
              <a:t>Work alone</a:t>
            </a:r>
            <a:endParaRPr sz="4000"/>
          </a:p>
        </p:txBody>
      </p:sp>
      <p:sp>
        <p:nvSpPr>
          <p:cNvPr id="126" name="Google Shape;126;g3b4a9df0bf4_0_0"/>
          <p:cNvSpPr/>
          <p:nvPr/>
        </p:nvSpPr>
        <p:spPr>
          <a:xfrm>
            <a:off x="734998" y="3038250"/>
            <a:ext cx="3185700" cy="1143000"/>
          </a:xfrm>
          <a:prstGeom prst="leftArrow">
            <a:avLst>
              <a:gd fmla="val 50000" name="adj1"/>
              <a:gd fmla="val 50000"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7" name="Google Shape;127;g3b4a9df0bf4_0_0"/>
          <p:cNvSpPr/>
          <p:nvPr/>
        </p:nvSpPr>
        <p:spPr>
          <a:xfrm rot="10800000">
            <a:off x="5379098" y="3038250"/>
            <a:ext cx="3185700" cy="1143000"/>
          </a:xfrm>
          <a:prstGeom prst="leftArrow">
            <a:avLst>
              <a:gd fmla="val 50000" name="adj1"/>
              <a:gd fmla="val 50000" name="adj2"/>
            </a:avLst>
          </a:prstGeom>
          <a:solidFill>
            <a:schemeClr val="accent3"/>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128" name="Google Shape;128;g3b4a9df0bf4_0_0"/>
          <p:cNvCxnSpPr/>
          <p:nvPr/>
        </p:nvCxnSpPr>
        <p:spPr>
          <a:xfrm>
            <a:off x="-10650" y="2720934"/>
            <a:ext cx="9311100" cy="0"/>
          </a:xfrm>
          <a:prstGeom prst="straightConnector1">
            <a:avLst/>
          </a:prstGeom>
          <a:noFill/>
          <a:ln cap="flat" cmpd="sng" w="9525">
            <a:solidFill>
              <a:schemeClr val="dk1"/>
            </a:solidFill>
            <a:prstDash val="solid"/>
            <a:round/>
            <a:headEnd len="sm" w="sm" type="none"/>
            <a:tailEnd len="sm" w="sm" type="none"/>
          </a:ln>
        </p:spPr>
      </p:cxnSp>
      <p:cxnSp>
        <p:nvCxnSpPr>
          <p:cNvPr id="129" name="Google Shape;129;g3b4a9df0bf4_0_0"/>
          <p:cNvCxnSpPr/>
          <p:nvPr/>
        </p:nvCxnSpPr>
        <p:spPr>
          <a:xfrm>
            <a:off x="4644350" y="2767075"/>
            <a:ext cx="11100" cy="4090800"/>
          </a:xfrm>
          <a:prstGeom prst="straightConnector1">
            <a:avLst/>
          </a:prstGeom>
          <a:noFill/>
          <a:ln cap="flat" cmpd="sng" w="9525">
            <a:solidFill>
              <a:srgbClr val="4A7DBA"/>
            </a:solidFill>
            <a:prstDash val="solid"/>
            <a:round/>
            <a:headEnd len="sm" w="sm" type="none"/>
            <a:tailEnd len="sm" w="sm"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3b4a9df0bf4_0_88"/>
          <p:cNvSpPr txBox="1"/>
          <p:nvPr>
            <p:ph type="title"/>
          </p:nvPr>
        </p:nvSpPr>
        <p:spPr>
          <a:xfrm>
            <a:off x="530100" y="976627"/>
            <a:ext cx="8229600" cy="8463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a:solidFill>
                  <a:schemeClr val="accent6"/>
                </a:solidFill>
              </a:rPr>
              <a:t>Would you rather…</a:t>
            </a:r>
            <a:endParaRPr b="1">
              <a:solidFill>
                <a:schemeClr val="accent6"/>
              </a:solidFill>
            </a:endParaRPr>
          </a:p>
        </p:txBody>
      </p:sp>
      <p:sp>
        <p:nvSpPr>
          <p:cNvPr id="135" name="Google Shape;135;g3b4a9df0bf4_0_88"/>
          <p:cNvSpPr txBox="1"/>
          <p:nvPr>
            <p:ph idx="1" type="body"/>
          </p:nvPr>
        </p:nvSpPr>
        <p:spPr>
          <a:xfrm>
            <a:off x="170400" y="4894100"/>
            <a:ext cx="4314900" cy="1246800"/>
          </a:xfrm>
          <a:prstGeom prst="rect">
            <a:avLst/>
          </a:prstGeom>
          <a:noFill/>
          <a:ln>
            <a:noFill/>
          </a:ln>
        </p:spPr>
        <p:txBody>
          <a:bodyPr anchorCtr="0" anchor="b" bIns="45700" lIns="91425" spcFirstLastPara="1" rIns="91425" wrap="square" tIns="45700">
            <a:normAutofit lnSpcReduction="10000"/>
          </a:bodyPr>
          <a:lstStyle/>
          <a:p>
            <a:pPr indent="0" lvl="0" marL="0" rtl="0" algn="ctr">
              <a:lnSpc>
                <a:spcPct val="100000"/>
              </a:lnSpc>
              <a:spcBef>
                <a:spcPts val="0"/>
              </a:spcBef>
              <a:spcAft>
                <a:spcPts val="0"/>
              </a:spcAft>
              <a:buSzPts val="2400"/>
              <a:buNone/>
            </a:pPr>
            <a:r>
              <a:rPr lang="en-US" sz="4000"/>
              <a:t>Be in math class all day</a:t>
            </a:r>
            <a:endParaRPr sz="4000"/>
          </a:p>
        </p:txBody>
      </p:sp>
      <p:sp>
        <p:nvSpPr>
          <p:cNvPr id="136" name="Google Shape;136;g3b4a9df0bf4_0_88"/>
          <p:cNvSpPr txBox="1"/>
          <p:nvPr>
            <p:ph idx="3" type="body"/>
          </p:nvPr>
        </p:nvSpPr>
        <p:spPr>
          <a:xfrm>
            <a:off x="4890550" y="4894100"/>
            <a:ext cx="4162800" cy="1143000"/>
          </a:xfrm>
          <a:prstGeom prst="rect">
            <a:avLst/>
          </a:prstGeom>
          <a:noFill/>
          <a:ln>
            <a:noFill/>
          </a:ln>
        </p:spPr>
        <p:txBody>
          <a:bodyPr anchorCtr="0" anchor="b" bIns="45700" lIns="91425" spcFirstLastPara="1" rIns="91425" wrap="square" tIns="45700">
            <a:normAutofit lnSpcReduction="20000"/>
          </a:bodyPr>
          <a:lstStyle/>
          <a:p>
            <a:pPr indent="0" lvl="0" marL="0" rtl="0" algn="ctr">
              <a:lnSpc>
                <a:spcPct val="100000"/>
              </a:lnSpc>
              <a:spcBef>
                <a:spcPts val="480"/>
              </a:spcBef>
              <a:spcAft>
                <a:spcPts val="0"/>
              </a:spcAft>
              <a:buSzPts val="2400"/>
              <a:buNone/>
            </a:pPr>
            <a:r>
              <a:rPr lang="en-US" sz="4000"/>
              <a:t>Be in art/music class all day</a:t>
            </a:r>
            <a:endParaRPr sz="4000"/>
          </a:p>
        </p:txBody>
      </p:sp>
      <p:sp>
        <p:nvSpPr>
          <p:cNvPr id="137" name="Google Shape;137;g3b4a9df0bf4_0_88"/>
          <p:cNvSpPr/>
          <p:nvPr/>
        </p:nvSpPr>
        <p:spPr>
          <a:xfrm>
            <a:off x="734998" y="3038250"/>
            <a:ext cx="3185700" cy="1143000"/>
          </a:xfrm>
          <a:prstGeom prst="leftArrow">
            <a:avLst>
              <a:gd fmla="val 50000" name="adj1"/>
              <a:gd fmla="val 50000"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8" name="Google Shape;138;g3b4a9df0bf4_0_88"/>
          <p:cNvSpPr/>
          <p:nvPr/>
        </p:nvSpPr>
        <p:spPr>
          <a:xfrm rot="10800000">
            <a:off x="5379098" y="3038250"/>
            <a:ext cx="3185700" cy="1143000"/>
          </a:xfrm>
          <a:prstGeom prst="leftArrow">
            <a:avLst>
              <a:gd fmla="val 50000" name="adj1"/>
              <a:gd fmla="val 50000" name="adj2"/>
            </a:avLst>
          </a:prstGeom>
          <a:solidFill>
            <a:schemeClr val="accent3"/>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139" name="Google Shape;139;g3b4a9df0bf4_0_88"/>
          <p:cNvCxnSpPr/>
          <p:nvPr/>
        </p:nvCxnSpPr>
        <p:spPr>
          <a:xfrm>
            <a:off x="-10650" y="2720934"/>
            <a:ext cx="9311100" cy="0"/>
          </a:xfrm>
          <a:prstGeom prst="straightConnector1">
            <a:avLst/>
          </a:prstGeom>
          <a:noFill/>
          <a:ln cap="flat" cmpd="sng" w="9525">
            <a:solidFill>
              <a:schemeClr val="dk1"/>
            </a:solidFill>
            <a:prstDash val="solid"/>
            <a:round/>
            <a:headEnd len="sm" w="sm" type="none"/>
            <a:tailEnd len="sm" w="sm" type="none"/>
          </a:ln>
        </p:spPr>
      </p:cxnSp>
      <p:cxnSp>
        <p:nvCxnSpPr>
          <p:cNvPr id="140" name="Google Shape;140;g3b4a9df0bf4_0_88"/>
          <p:cNvCxnSpPr/>
          <p:nvPr/>
        </p:nvCxnSpPr>
        <p:spPr>
          <a:xfrm>
            <a:off x="4644350" y="2767075"/>
            <a:ext cx="11100" cy="4090800"/>
          </a:xfrm>
          <a:prstGeom prst="straightConnector1">
            <a:avLst/>
          </a:prstGeom>
          <a:noFill/>
          <a:ln cap="flat" cmpd="sng" w="9525">
            <a:solidFill>
              <a:srgbClr val="4A7DBA"/>
            </a:solidFill>
            <a:prstDash val="solid"/>
            <a:round/>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3b4a9df0bf4_0_98"/>
          <p:cNvSpPr txBox="1"/>
          <p:nvPr>
            <p:ph type="title"/>
          </p:nvPr>
        </p:nvSpPr>
        <p:spPr>
          <a:xfrm>
            <a:off x="530100" y="976627"/>
            <a:ext cx="8229600" cy="8463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a:solidFill>
                  <a:schemeClr val="accent6"/>
                </a:solidFill>
              </a:rPr>
              <a:t>Would you rather…</a:t>
            </a:r>
            <a:endParaRPr b="1">
              <a:solidFill>
                <a:schemeClr val="accent6"/>
              </a:solidFill>
            </a:endParaRPr>
          </a:p>
        </p:txBody>
      </p:sp>
      <p:sp>
        <p:nvSpPr>
          <p:cNvPr id="146" name="Google Shape;146;g3b4a9df0bf4_0_98"/>
          <p:cNvSpPr txBox="1"/>
          <p:nvPr>
            <p:ph idx="1" type="body"/>
          </p:nvPr>
        </p:nvSpPr>
        <p:spPr>
          <a:xfrm>
            <a:off x="170400" y="4894100"/>
            <a:ext cx="4314900" cy="7044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2400"/>
              <a:buNone/>
            </a:pPr>
            <a:r>
              <a:rPr lang="en-US" sz="4000"/>
              <a:t>Study in a group</a:t>
            </a:r>
            <a:endParaRPr sz="4000"/>
          </a:p>
        </p:txBody>
      </p:sp>
      <p:sp>
        <p:nvSpPr>
          <p:cNvPr id="147" name="Google Shape;147;g3b4a9df0bf4_0_98"/>
          <p:cNvSpPr txBox="1"/>
          <p:nvPr>
            <p:ph idx="3" type="body"/>
          </p:nvPr>
        </p:nvSpPr>
        <p:spPr>
          <a:xfrm>
            <a:off x="4890550" y="4894100"/>
            <a:ext cx="4162800" cy="12261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480"/>
              </a:spcBef>
              <a:spcAft>
                <a:spcPts val="0"/>
              </a:spcAft>
              <a:buSzPts val="2400"/>
              <a:buNone/>
            </a:pPr>
            <a:r>
              <a:rPr lang="en-US" sz="4000"/>
              <a:t>Study on your own</a:t>
            </a:r>
            <a:endParaRPr sz="4000"/>
          </a:p>
        </p:txBody>
      </p:sp>
      <p:sp>
        <p:nvSpPr>
          <p:cNvPr id="148" name="Google Shape;148;g3b4a9df0bf4_0_98"/>
          <p:cNvSpPr/>
          <p:nvPr/>
        </p:nvSpPr>
        <p:spPr>
          <a:xfrm>
            <a:off x="734998" y="3038250"/>
            <a:ext cx="3185700" cy="1143000"/>
          </a:xfrm>
          <a:prstGeom prst="leftArrow">
            <a:avLst>
              <a:gd fmla="val 50000" name="adj1"/>
              <a:gd fmla="val 50000"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9" name="Google Shape;149;g3b4a9df0bf4_0_98"/>
          <p:cNvSpPr/>
          <p:nvPr/>
        </p:nvSpPr>
        <p:spPr>
          <a:xfrm rot="10800000">
            <a:off x="5379098" y="3038250"/>
            <a:ext cx="3185700" cy="1143000"/>
          </a:xfrm>
          <a:prstGeom prst="leftArrow">
            <a:avLst>
              <a:gd fmla="val 50000" name="adj1"/>
              <a:gd fmla="val 50000" name="adj2"/>
            </a:avLst>
          </a:prstGeom>
          <a:solidFill>
            <a:schemeClr val="accent3"/>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150" name="Google Shape;150;g3b4a9df0bf4_0_98"/>
          <p:cNvCxnSpPr/>
          <p:nvPr/>
        </p:nvCxnSpPr>
        <p:spPr>
          <a:xfrm>
            <a:off x="-10650" y="2720934"/>
            <a:ext cx="9311100" cy="0"/>
          </a:xfrm>
          <a:prstGeom prst="straightConnector1">
            <a:avLst/>
          </a:prstGeom>
          <a:noFill/>
          <a:ln cap="flat" cmpd="sng" w="9525">
            <a:solidFill>
              <a:schemeClr val="dk1"/>
            </a:solidFill>
            <a:prstDash val="solid"/>
            <a:round/>
            <a:headEnd len="sm" w="sm" type="none"/>
            <a:tailEnd len="sm" w="sm" type="none"/>
          </a:ln>
        </p:spPr>
      </p:cxnSp>
      <p:cxnSp>
        <p:nvCxnSpPr>
          <p:cNvPr id="151" name="Google Shape;151;g3b4a9df0bf4_0_98"/>
          <p:cNvCxnSpPr/>
          <p:nvPr/>
        </p:nvCxnSpPr>
        <p:spPr>
          <a:xfrm>
            <a:off x="4644350" y="2767075"/>
            <a:ext cx="11100" cy="4090800"/>
          </a:xfrm>
          <a:prstGeom prst="straightConnector1">
            <a:avLst/>
          </a:prstGeom>
          <a:noFill/>
          <a:ln cap="flat" cmpd="sng" w="9525">
            <a:solidFill>
              <a:srgbClr val="4A7DBA"/>
            </a:solidFill>
            <a:prstDash val="solid"/>
            <a:round/>
            <a:headEnd len="sm" w="sm" type="none"/>
            <a:tailEnd len="sm" w="sm"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3b4a9df0bf4_0_108"/>
          <p:cNvSpPr txBox="1"/>
          <p:nvPr>
            <p:ph type="title"/>
          </p:nvPr>
        </p:nvSpPr>
        <p:spPr>
          <a:xfrm>
            <a:off x="530100" y="976627"/>
            <a:ext cx="8229600" cy="8463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a:solidFill>
                  <a:schemeClr val="accent6"/>
                </a:solidFill>
              </a:rPr>
              <a:t>Would you rather…</a:t>
            </a:r>
            <a:endParaRPr b="1">
              <a:solidFill>
                <a:schemeClr val="accent6"/>
              </a:solidFill>
            </a:endParaRPr>
          </a:p>
        </p:txBody>
      </p:sp>
      <p:sp>
        <p:nvSpPr>
          <p:cNvPr id="157" name="Google Shape;157;g3b4a9df0bf4_0_108"/>
          <p:cNvSpPr txBox="1"/>
          <p:nvPr>
            <p:ph idx="1" type="body"/>
          </p:nvPr>
        </p:nvSpPr>
        <p:spPr>
          <a:xfrm>
            <a:off x="170400" y="4894100"/>
            <a:ext cx="4314900" cy="70440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SzPts val="2400"/>
              <a:buNone/>
            </a:pPr>
            <a:r>
              <a:rPr lang="en-US" sz="4000"/>
              <a:t>Take a test</a:t>
            </a:r>
            <a:endParaRPr sz="4000"/>
          </a:p>
        </p:txBody>
      </p:sp>
      <p:sp>
        <p:nvSpPr>
          <p:cNvPr id="158" name="Google Shape;158;g3b4a9df0bf4_0_108"/>
          <p:cNvSpPr txBox="1"/>
          <p:nvPr>
            <p:ph idx="3" type="body"/>
          </p:nvPr>
        </p:nvSpPr>
        <p:spPr>
          <a:xfrm>
            <a:off x="4890550" y="4894100"/>
            <a:ext cx="4162800" cy="7044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480"/>
              </a:spcBef>
              <a:spcAft>
                <a:spcPts val="0"/>
              </a:spcAft>
              <a:buSzPts val="2400"/>
              <a:buNone/>
            </a:pPr>
            <a:r>
              <a:rPr lang="en-US" sz="4000"/>
              <a:t>Write a paper</a:t>
            </a:r>
            <a:endParaRPr sz="4000"/>
          </a:p>
        </p:txBody>
      </p:sp>
      <p:sp>
        <p:nvSpPr>
          <p:cNvPr id="159" name="Google Shape;159;g3b4a9df0bf4_0_108"/>
          <p:cNvSpPr/>
          <p:nvPr/>
        </p:nvSpPr>
        <p:spPr>
          <a:xfrm>
            <a:off x="734998" y="3038250"/>
            <a:ext cx="3185700" cy="1143000"/>
          </a:xfrm>
          <a:prstGeom prst="leftArrow">
            <a:avLst>
              <a:gd fmla="val 50000" name="adj1"/>
              <a:gd fmla="val 50000"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0" name="Google Shape;160;g3b4a9df0bf4_0_108"/>
          <p:cNvSpPr/>
          <p:nvPr/>
        </p:nvSpPr>
        <p:spPr>
          <a:xfrm rot="10800000">
            <a:off x="5379098" y="3038250"/>
            <a:ext cx="3185700" cy="1143000"/>
          </a:xfrm>
          <a:prstGeom prst="leftArrow">
            <a:avLst>
              <a:gd fmla="val 50000" name="adj1"/>
              <a:gd fmla="val 50000" name="adj2"/>
            </a:avLst>
          </a:prstGeom>
          <a:solidFill>
            <a:schemeClr val="accent3"/>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161" name="Google Shape;161;g3b4a9df0bf4_0_108"/>
          <p:cNvCxnSpPr/>
          <p:nvPr/>
        </p:nvCxnSpPr>
        <p:spPr>
          <a:xfrm>
            <a:off x="-10650" y="2720934"/>
            <a:ext cx="9311100" cy="0"/>
          </a:xfrm>
          <a:prstGeom prst="straightConnector1">
            <a:avLst/>
          </a:prstGeom>
          <a:noFill/>
          <a:ln cap="flat" cmpd="sng" w="9525">
            <a:solidFill>
              <a:schemeClr val="dk1"/>
            </a:solidFill>
            <a:prstDash val="solid"/>
            <a:round/>
            <a:headEnd len="sm" w="sm" type="none"/>
            <a:tailEnd len="sm" w="sm" type="none"/>
          </a:ln>
        </p:spPr>
      </p:cxnSp>
      <p:cxnSp>
        <p:nvCxnSpPr>
          <p:cNvPr id="162" name="Google Shape;162;g3b4a9df0bf4_0_108"/>
          <p:cNvCxnSpPr/>
          <p:nvPr/>
        </p:nvCxnSpPr>
        <p:spPr>
          <a:xfrm>
            <a:off x="4644350" y="2767075"/>
            <a:ext cx="11100" cy="4090800"/>
          </a:xfrm>
          <a:prstGeom prst="straightConnector1">
            <a:avLst/>
          </a:prstGeom>
          <a:noFill/>
          <a:ln cap="flat" cmpd="sng" w="9525">
            <a:solidFill>
              <a:srgbClr val="4A7DBA"/>
            </a:solidFill>
            <a:prstDash val="solid"/>
            <a:round/>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werpoint Template 412019">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2019-04-01T20:43:29Z</dcterms:created>
  <dc:creator>Molly Feghali</dc:creator>
</cp:coreProperties>
</file>