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Rv6IHyr/9vnbSMjnxxJ3aMJ+H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896719e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Laura</a:t>
            </a:r>
            <a:endParaRPr/>
          </a:p>
        </p:txBody>
      </p:sp>
      <p:sp>
        <p:nvSpPr>
          <p:cNvPr id="89" name="Google Shape;89;g36896719e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32242e2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632242e2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632242e23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28debaa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628debaa4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1628debaa41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896719e5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6896719e5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6896719e52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32242e23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632242e23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632242e23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896719e52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6896719e52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36896719e52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896719e52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6896719e52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36896719e52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896719e5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6896719e5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6896719e52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632242e23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632242e23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1632242e230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628debaa4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628debaa4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1628debaa41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2" name="Google Shape;22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32242e2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1632242e2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632242e2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32242e23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632242e23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632242e23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28debaa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628debaa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628debaa4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32242e2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632242e2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632242e23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28deba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628deba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1628debaa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aceef7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aceef74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8aceef74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aceef74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aceef74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8aceef7431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450503" y="5929931"/>
            <a:ext cx="8239126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sz="135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452436" y="1287496"/>
            <a:ext cx="8239127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2"/>
          </p:nvPr>
        </p:nvSpPr>
        <p:spPr>
          <a:xfrm>
            <a:off x="450504" y="3611595"/>
            <a:ext cx="8239125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sz="2063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sz="2063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sz="2063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sz="2063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sz="206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>
            <a:spLocks noGrp="1"/>
          </p:cNvSpPr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896719e52_0_0"/>
          <p:cNvSpPr txBox="1">
            <a:spLocks noGrp="1"/>
          </p:cNvSpPr>
          <p:nvPr>
            <p:ph type="ctrTitle"/>
          </p:nvPr>
        </p:nvSpPr>
        <p:spPr>
          <a:xfrm>
            <a:off x="0" y="2141250"/>
            <a:ext cx="91440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900"/>
              <a:t>Welcome to True2U!</a:t>
            </a:r>
            <a:endParaRPr sz="4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78BE21"/>
                </a:solidFill>
              </a:rPr>
              <a:t>Session 1</a:t>
            </a:r>
            <a:endParaRPr sz="4000" b="1">
              <a:solidFill>
                <a:srgbClr val="78BE2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 b="1">
                <a:solidFill>
                  <a:srgbClr val="0070C0"/>
                </a:solidFill>
              </a:rPr>
              <a:t>Who Am I Today?</a:t>
            </a:r>
            <a:endParaRPr sz="4500" b="1">
              <a:solidFill>
                <a:srgbClr val="0070C0"/>
              </a:solidFill>
            </a:endParaRPr>
          </a:p>
        </p:txBody>
      </p:sp>
      <p:pic>
        <p:nvPicPr>
          <p:cNvPr id="92" name="Google Shape;92;g36896719e5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6896719e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32242e230_0_12"/>
          <p:cNvSpPr txBox="1">
            <a:spLocks noGrp="1"/>
          </p:cNvSpPr>
          <p:nvPr>
            <p:ph type="title"/>
          </p:nvPr>
        </p:nvSpPr>
        <p:spPr>
          <a:xfrm>
            <a:off x="457200" y="7118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78BE21"/>
                </a:solidFill>
              </a:rPr>
              <a:t>When it is your turn share…</a:t>
            </a:r>
            <a:endParaRPr>
              <a:solidFill>
                <a:srgbClr val="78BE21"/>
              </a:solidFill>
            </a:endParaRPr>
          </a:p>
        </p:txBody>
      </p:sp>
      <p:sp>
        <p:nvSpPr>
          <p:cNvPr id="162" name="Google Shape;162;g1632242e230_0_12"/>
          <p:cNvSpPr txBox="1">
            <a:spLocks noGrp="1"/>
          </p:cNvSpPr>
          <p:nvPr>
            <p:ph type="body" idx="1"/>
          </p:nvPr>
        </p:nvSpPr>
        <p:spPr>
          <a:xfrm>
            <a:off x="457200" y="1490225"/>
            <a:ext cx="8478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900"/>
              <a:buFont typeface="Helvetica Neue"/>
              <a:buChar char="•"/>
            </a:pPr>
            <a:r>
              <a:rPr lang="en-US" sz="3900"/>
              <a:t>Your Name</a:t>
            </a:r>
            <a:endParaRPr sz="390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Font typeface="Helvetica Neue"/>
              <a:buChar char="•"/>
            </a:pPr>
            <a:r>
              <a:rPr lang="en-US" sz="3900"/>
              <a:t>One or Two corners of your name tent</a:t>
            </a:r>
            <a:endParaRPr sz="3900"/>
          </a:p>
        </p:txBody>
      </p:sp>
      <p:pic>
        <p:nvPicPr>
          <p:cNvPr id="163" name="Google Shape;163;g1632242e23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950" y="2885100"/>
            <a:ext cx="6035900" cy="389917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28debaa41_0_16"/>
          <p:cNvSpPr txBox="1">
            <a:spLocks noGrp="1"/>
          </p:cNvSpPr>
          <p:nvPr>
            <p:ph type="title"/>
          </p:nvPr>
        </p:nvSpPr>
        <p:spPr>
          <a:xfrm>
            <a:off x="457200" y="74077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Group Guidelines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170" name="Google Shape;170;g1628debaa41_0_16"/>
          <p:cNvSpPr txBox="1">
            <a:spLocks noGrp="1"/>
          </p:cNvSpPr>
          <p:nvPr>
            <p:ph type="body" idx="1"/>
          </p:nvPr>
        </p:nvSpPr>
        <p:spPr>
          <a:xfrm>
            <a:off x="273300" y="1760325"/>
            <a:ext cx="8661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lang="en-US"/>
              <a:t>Why do you think guidelines are </a:t>
            </a:r>
            <a:r>
              <a:rPr lang="en-US" b="1">
                <a:solidFill>
                  <a:srgbClr val="78BE21"/>
                </a:solidFill>
              </a:rPr>
              <a:t>important</a:t>
            </a:r>
            <a:r>
              <a:rPr lang="en-US"/>
              <a:t>?</a:t>
            </a:r>
            <a:endParaRPr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lang="en-US"/>
              <a:t>What guidelines do you think will help us work well together?</a:t>
            </a:r>
            <a:endParaRPr sz="5300"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Share guidelines that are important to you and that you have already created for you class.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896719e52_1_11"/>
          <p:cNvSpPr txBox="1">
            <a:spLocks noGrp="1"/>
          </p:cNvSpPr>
          <p:nvPr>
            <p:ph type="title"/>
          </p:nvPr>
        </p:nvSpPr>
        <p:spPr>
          <a:xfrm>
            <a:off x="457200" y="76972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Step into the Circle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177" name="Google Shape;177;g36896719e52_1_1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656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lang="en-US"/>
              <a:t>We will start by reading a statement. </a:t>
            </a:r>
            <a:endParaRPr/>
          </a:p>
          <a:p>
            <a:pPr marL="457200" lvl="0" indent="-4165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lang="en-US"/>
              <a:t>You will step into the circle if you agree. </a:t>
            </a:r>
            <a:endParaRPr/>
          </a:p>
          <a:p>
            <a:pPr marL="457200" lvl="0" indent="-4165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lang="en-US"/>
              <a:t>If not stay where you are.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24" i="1">
                <a:solidFill>
                  <a:srgbClr val="000000"/>
                </a:solidFill>
              </a:rPr>
              <a:t>"It’s okay to step into the circle or not. This is about reflecting on your values and being honest with yourself."</a:t>
            </a:r>
            <a:endParaRPr sz="3124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32242e230_0_2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D89C7"/>
                </a:solidFill>
              </a:rPr>
              <a:t>Practicing Your Strengths </a:t>
            </a:r>
            <a:endParaRPr sz="4900" b="1">
              <a:solidFill>
                <a:srgbClr val="2D89C7"/>
              </a:solidFill>
            </a:endParaRPr>
          </a:p>
        </p:txBody>
      </p:sp>
      <p:sp>
        <p:nvSpPr>
          <p:cNvPr id="184" name="Google Shape;184;g1632242e230_0_2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lang="en-US" sz="4000" b="1">
                <a:solidFill>
                  <a:srgbClr val="78BE21"/>
                </a:solidFill>
              </a:rPr>
              <a:t>PAGE 3</a:t>
            </a:r>
            <a:r>
              <a:rPr lang="en-US" sz="4000"/>
              <a:t> in your Tracker</a:t>
            </a:r>
            <a:endParaRPr sz="4000"/>
          </a:p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</a:pPr>
            <a:r>
              <a:rPr lang="en-US">
                <a:solidFill>
                  <a:srgbClr val="000000"/>
                </a:solidFill>
              </a:rPr>
              <a:t>Work alone or with a partner to solve this. 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</a:pPr>
            <a:r>
              <a:rPr lang="en-US">
                <a:solidFill>
                  <a:srgbClr val="000000"/>
                </a:solidFill>
              </a:rPr>
              <a:t>Use your problem-solving skills!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</a:pPr>
            <a:r>
              <a:rPr lang="en-US"/>
              <a:t>You have 4 minutes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896719e52_1_2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Turn to </a:t>
            </a:r>
            <a:r>
              <a:rPr lang="en-US" b="1">
                <a:solidFill>
                  <a:srgbClr val="78BE21"/>
                </a:solidFill>
              </a:rPr>
              <a:t>PAGE 4</a:t>
            </a:r>
            <a:r>
              <a:rPr lang="en-US"/>
              <a:t> in your Tracker</a:t>
            </a:r>
            <a:endParaRPr/>
          </a:p>
        </p:txBody>
      </p:sp>
      <p:sp>
        <p:nvSpPr>
          <p:cNvPr id="191" name="Google Shape;191;g36896719e52_1_20"/>
          <p:cNvSpPr txBox="1">
            <a:spLocks noGrp="1"/>
          </p:cNvSpPr>
          <p:nvPr>
            <p:ph type="body" idx="1"/>
          </p:nvPr>
        </p:nvSpPr>
        <p:spPr>
          <a:xfrm>
            <a:off x="457200" y="1646175"/>
            <a:ext cx="8229600" cy="4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-US" sz="8000">
                <a:solidFill>
                  <a:srgbClr val="000000"/>
                </a:solidFill>
              </a:rPr>
              <a:t>This is an individual activity you will work on your own. </a:t>
            </a:r>
            <a:endParaRPr sz="8000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-US" sz="8000">
                <a:solidFill>
                  <a:srgbClr val="000000"/>
                </a:solidFill>
              </a:rPr>
              <a:t>Make this squiggle into something creative. </a:t>
            </a:r>
            <a:endParaRPr sz="8000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-US" sz="8000">
                <a:solidFill>
                  <a:srgbClr val="000000"/>
                </a:solidFill>
              </a:rPr>
              <a:t>Use your imagination! </a:t>
            </a:r>
            <a:endParaRPr sz="8000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-US" sz="8000">
                <a:solidFill>
                  <a:srgbClr val="000000"/>
                </a:solidFill>
              </a:rPr>
              <a:t>Reminder, it must be school appropriate.</a:t>
            </a:r>
            <a:endParaRPr sz="8000"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-US" sz="8000"/>
              <a:t>You have 4 minutes</a:t>
            </a:r>
            <a:endParaRPr sz="8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80000"/>
              <a:buNone/>
            </a:pP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896719e52_1_2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Silent Line-Up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198" name="Google Shape;198;g36896719e52_1_2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</a:rPr>
              <a:t>This is a silent activity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 b="1">
                <a:solidFill>
                  <a:srgbClr val="78BE21"/>
                </a:solidFill>
              </a:rPr>
              <a:t>Without speaking</a:t>
            </a:r>
            <a:r>
              <a:rPr lang="en-US">
                <a:solidFill>
                  <a:srgbClr val="000000"/>
                </a:solidFill>
              </a:rPr>
              <a:t>, line up in order of your birthdays—month, day, and year. 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</a:rPr>
              <a:t>Use non-verbal communication.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/>
              <a:t>You have 4 minutes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896719e52_1_34"/>
          <p:cNvSpPr txBox="1">
            <a:spLocks noGrp="1"/>
          </p:cNvSpPr>
          <p:nvPr>
            <p:ph type="title"/>
          </p:nvPr>
        </p:nvSpPr>
        <p:spPr>
          <a:xfrm>
            <a:off x="457200" y="729850"/>
            <a:ext cx="82296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2D89C7"/>
                </a:solidFill>
              </a:rPr>
              <a:t>Who Are You? </a:t>
            </a:r>
            <a:endParaRPr sz="4000" b="1">
              <a:solidFill>
                <a:srgbClr val="2D89C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2D89C7"/>
                </a:solidFill>
              </a:rPr>
              <a:t>Strengths Inventory</a:t>
            </a:r>
            <a:endParaRPr sz="4000">
              <a:solidFill>
                <a:srgbClr val="2D89C7"/>
              </a:solidFill>
            </a:endParaRPr>
          </a:p>
        </p:txBody>
      </p:sp>
      <p:sp>
        <p:nvSpPr>
          <p:cNvPr id="205" name="Google Shape;205;g36896719e52_1_34"/>
          <p:cNvSpPr txBox="1">
            <a:spLocks noGrp="1"/>
          </p:cNvSpPr>
          <p:nvPr>
            <p:ph type="body" idx="1"/>
          </p:nvPr>
        </p:nvSpPr>
        <p:spPr>
          <a:xfrm>
            <a:off x="457200" y="2369600"/>
            <a:ext cx="85164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000"/>
              <a:t>Turn to </a:t>
            </a:r>
            <a:r>
              <a:rPr lang="en-US" sz="4000" b="1">
                <a:solidFill>
                  <a:srgbClr val="78BE21"/>
                </a:solidFill>
              </a:rPr>
              <a:t>PAGE 6</a:t>
            </a:r>
            <a:r>
              <a:rPr lang="en-US" sz="4000"/>
              <a:t> in your Tracker</a:t>
            </a:r>
            <a:endParaRPr sz="4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40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>
                <a:solidFill>
                  <a:srgbClr val="000000"/>
                </a:solidFill>
              </a:rPr>
              <a:t>Answer all questions in each section on  </a:t>
            </a:r>
            <a:r>
              <a:rPr lang="en-US">
                <a:highlight>
                  <a:srgbClr val="FFFFFF"/>
                </a:highlight>
              </a:rPr>
              <a:t>pages 6 and 7</a:t>
            </a:r>
            <a:endParaRPr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>
                <a:highlight>
                  <a:srgbClr val="FFFFFF"/>
                </a:highlight>
              </a:rPr>
              <a:t>When you are finished tally your results</a:t>
            </a:r>
            <a:endParaRPr>
              <a:highlight>
                <a:srgbClr val="FFFFFF"/>
              </a:highlight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●"/>
            </a:pPr>
            <a:r>
              <a:rPr lang="en-US">
                <a:highlight>
                  <a:srgbClr val="FFFFFF"/>
                </a:highlight>
              </a:rPr>
              <a:t>Record/Circle your top strengths on page 7</a:t>
            </a:r>
            <a:endParaRPr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32242e230_0_31"/>
          <p:cNvSpPr txBox="1">
            <a:spLocks noGrp="1"/>
          </p:cNvSpPr>
          <p:nvPr>
            <p:ph type="title"/>
          </p:nvPr>
        </p:nvSpPr>
        <p:spPr>
          <a:xfrm>
            <a:off x="457200" y="846900"/>
            <a:ext cx="82296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D89C7"/>
                </a:solidFill>
                <a:highlight>
                  <a:srgbClr val="FFFFFF"/>
                </a:highlight>
              </a:rPr>
              <a:t>This or That: Decision Making for High School</a:t>
            </a:r>
            <a:endParaRPr sz="7400">
              <a:solidFill>
                <a:srgbClr val="2D89C7"/>
              </a:solidFill>
            </a:endParaRPr>
          </a:p>
        </p:txBody>
      </p:sp>
      <p:sp>
        <p:nvSpPr>
          <p:cNvPr id="212" name="Google Shape;212;g1632242e230_0_31"/>
          <p:cNvSpPr txBox="1">
            <a:spLocks noGrp="1"/>
          </p:cNvSpPr>
          <p:nvPr>
            <p:ph type="body" idx="1"/>
          </p:nvPr>
        </p:nvSpPr>
        <p:spPr>
          <a:xfrm>
            <a:off x="515075" y="2676625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How it works: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lang="en-US"/>
              <a:t>We will read a pair of choices.</a:t>
            </a:r>
            <a:endParaRPr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lang="en-US"/>
              <a:t>Stand on one side of the room depending on your choice.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57150" lvl="0" indent="57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28debaa41_0_2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rgbClr val="2D89C7"/>
                </a:solidFill>
              </a:rPr>
              <a:t>Future-Focused Reflection: </a:t>
            </a:r>
            <a:endParaRPr b="1">
              <a:solidFill>
                <a:srgbClr val="2D89C7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D89C7"/>
                </a:solidFill>
              </a:rPr>
              <a:t>Opportunities and Obstacles</a:t>
            </a:r>
            <a:endParaRPr sz="7000">
              <a:solidFill>
                <a:srgbClr val="2D89C7"/>
              </a:solidFill>
            </a:endParaRPr>
          </a:p>
        </p:txBody>
      </p:sp>
      <p:sp>
        <p:nvSpPr>
          <p:cNvPr id="219" name="Google Shape;219;g1628debaa41_0_22"/>
          <p:cNvSpPr txBox="1">
            <a:spLocks noGrp="1"/>
          </p:cNvSpPr>
          <p:nvPr>
            <p:ph type="body" idx="1"/>
          </p:nvPr>
        </p:nvSpPr>
        <p:spPr>
          <a:xfrm>
            <a:off x="502550" y="2417825"/>
            <a:ext cx="8229600" cy="4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/>
              <a:t>Turn to </a:t>
            </a:r>
            <a:r>
              <a:rPr lang="en-US" sz="4000" b="1">
                <a:solidFill>
                  <a:srgbClr val="78BE21"/>
                </a:solidFill>
              </a:rPr>
              <a:t>PAGE 8</a:t>
            </a:r>
            <a:r>
              <a:rPr lang="en-US" sz="4000"/>
              <a:t> in your Tracker</a:t>
            </a:r>
            <a:endParaRPr sz="4100" b="1">
              <a:solidFill>
                <a:srgbClr val="78BE2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32735"/>
              <a:buNone/>
            </a:pPr>
            <a:endParaRPr sz="2410"/>
          </a:p>
          <a:p>
            <a:pPr marL="457200" lvl="0" indent="-328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What is your top strength?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457200" lvl="0" indent="-328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How can your top strength help you in the future when thinking about your career?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457200" lvl="0" indent="-328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For strengths that were not in your top 3, which would you like to work on or get better at and why?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457200" lvl="0" indent="-328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What steps can you take to improve on the strength(s) you listed in question 3?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457200" lvl="0" indent="-3289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Circle the areas of life that you want to know more about. (You can choose more than one)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398"/>
              <a:buFont typeface="Arial"/>
              <a:buNone/>
            </a:pP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398"/>
              <a:buFont typeface="Arial"/>
              <a:buNone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		   Trade School    	          Interviews		      High School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398"/>
              <a:buFont typeface="Arial"/>
              <a:buNone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                                         Finances / Money                 Health &amp; Wellbeing</a:t>
            </a:r>
            <a:endParaRPr sz="17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398"/>
              <a:buFont typeface="Arial"/>
              <a:buNone/>
            </a:pPr>
            <a:r>
              <a:rPr lang="en-US" sz="1708">
                <a:latin typeface="Arial"/>
                <a:ea typeface="Arial"/>
                <a:cs typeface="Arial"/>
                <a:sym typeface="Arial"/>
              </a:rPr>
              <a:t>		         College	               Work / Life Balance                       Jobs	</a:t>
            </a:r>
            <a:endParaRPr sz="3808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ctrTitle"/>
          </p:nvPr>
        </p:nvSpPr>
        <p:spPr>
          <a:xfrm>
            <a:off x="685800" y="269398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See You Next Month!</a:t>
            </a:r>
            <a:endParaRPr b="1">
              <a:solidFill>
                <a:srgbClr val="2D89C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Session 2: My Career Exploration</a:t>
            </a:r>
            <a:endParaRPr sz="3600"/>
          </a:p>
        </p:txBody>
      </p:sp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457200" y="64432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Agenda</a:t>
            </a:r>
            <a:endParaRPr b="1">
              <a:solidFill>
                <a:srgbClr val="2D89C7"/>
              </a:solidFill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457200" y="1451675"/>
            <a:ext cx="82296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Welcome to True2U! 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/>
              <a:t>Activity 1(a) My Name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Activity 1(b) Ice Breaker: Step into the Circle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Activity 1(c) My Strengths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Activity 1(d) This or That - Decision Making for High School</a:t>
            </a:r>
            <a:endParaRPr sz="310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Char char="•"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Future-Focused Reflection: Opportunities and Obstacles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32242e230_0_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D89C7"/>
                </a:solidFill>
              </a:rPr>
              <a:t>Welcome to True2U!</a:t>
            </a:r>
            <a:endParaRPr sz="7700">
              <a:solidFill>
                <a:srgbClr val="2D89C7"/>
              </a:solidFill>
            </a:endParaRPr>
          </a:p>
        </p:txBody>
      </p:sp>
      <p:sp>
        <p:nvSpPr>
          <p:cNvPr id="106" name="Google Shape;106;g1632242e230_0_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b="1">
              <a:solidFill>
                <a:srgbClr val="78BE2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b="1">
                <a:solidFill>
                  <a:srgbClr val="78BE21"/>
                </a:solidFill>
              </a:rPr>
              <a:t>Write your name on the front cover of your True2U Tracker!</a:t>
            </a:r>
            <a:endParaRPr b="1">
              <a:solidFill>
                <a:srgbClr val="78BE2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b="1">
              <a:solidFill>
                <a:srgbClr val="78BE2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Give the marker to another classmate when you’re done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32242e230_0_1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632242e230_0_19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lang="en-US" sz="4000" b="1">
                <a:solidFill>
                  <a:srgbClr val="78BE21"/>
                </a:solidFill>
              </a:rPr>
              <a:t>PAGE 1</a:t>
            </a:r>
            <a:r>
              <a:rPr lang="en-US" sz="4000"/>
              <a:t> in your Tracker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28debaa41_0_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D89C7"/>
                </a:solidFill>
              </a:rPr>
              <a:t>Program Overview</a:t>
            </a:r>
            <a:endParaRPr b="1">
              <a:solidFill>
                <a:srgbClr val="2D89C7"/>
              </a:solidFill>
            </a:endParaRPr>
          </a:p>
        </p:txBody>
      </p:sp>
      <p:pic>
        <p:nvPicPr>
          <p:cNvPr id="120" name="Google Shape;120;g1628debaa41_0_7"/>
          <p:cNvPicPr preferRelativeResize="0"/>
          <p:nvPr/>
        </p:nvPicPr>
        <p:blipFill rotWithShape="1">
          <a:blip r:embed="rId3">
            <a:alphaModFix/>
          </a:blip>
          <a:srcRect l="34435" t="28946" r="32964"/>
          <a:stretch/>
        </p:blipFill>
        <p:spPr>
          <a:xfrm>
            <a:off x="4803500" y="2126825"/>
            <a:ext cx="3755524" cy="17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628debaa41_0_7"/>
          <p:cNvPicPr preferRelativeResize="0"/>
          <p:nvPr/>
        </p:nvPicPr>
        <p:blipFill rotWithShape="1">
          <a:blip r:embed="rId3">
            <a:alphaModFix/>
          </a:blip>
          <a:srcRect l="68297" t="29958" r="1532" b="3601"/>
          <a:stretch/>
        </p:blipFill>
        <p:spPr>
          <a:xfrm>
            <a:off x="2206729" y="4278425"/>
            <a:ext cx="4561171" cy="19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628debaa41_0_7"/>
          <p:cNvPicPr preferRelativeResize="0"/>
          <p:nvPr/>
        </p:nvPicPr>
        <p:blipFill rotWithShape="1">
          <a:blip r:embed="rId3">
            <a:alphaModFix/>
          </a:blip>
          <a:srcRect t="22976" r="66458"/>
          <a:stretch/>
        </p:blipFill>
        <p:spPr>
          <a:xfrm>
            <a:off x="338625" y="2001425"/>
            <a:ext cx="4114800" cy="187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32242e230_0_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1632242e230_0_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lang="en-US" sz="4000" b="1">
                <a:solidFill>
                  <a:srgbClr val="78BE21"/>
                </a:solidFill>
              </a:rPr>
              <a:t>PAGE 2</a:t>
            </a:r>
            <a:r>
              <a:rPr lang="en-US" sz="4000"/>
              <a:t> in your Tracker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628debaa4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3" y="1054650"/>
            <a:ext cx="8448675" cy="545782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aceef7431_0_0"/>
          <p:cNvSpPr txBox="1"/>
          <p:nvPr/>
        </p:nvSpPr>
        <p:spPr>
          <a:xfrm>
            <a:off x="541950" y="94265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Favorite Free Time Activity or Hobby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g38aceef7431_0_0"/>
          <p:cNvSpPr txBox="1"/>
          <p:nvPr/>
        </p:nvSpPr>
        <p:spPr>
          <a:xfrm>
            <a:off x="5791200" y="94265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Future Career Goals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38aceef7431_0_0"/>
          <p:cNvSpPr txBox="1"/>
          <p:nvPr/>
        </p:nvSpPr>
        <p:spPr>
          <a:xfrm>
            <a:off x="5791200" y="5498375"/>
            <a:ext cx="3278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Favorite School Subject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g38aceef7431_0_0"/>
          <p:cNvSpPr txBox="1"/>
          <p:nvPr/>
        </p:nvSpPr>
        <p:spPr>
          <a:xfrm>
            <a:off x="541950" y="562510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Strengths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g38aceef7431_0_0"/>
          <p:cNvSpPr txBox="1"/>
          <p:nvPr/>
        </p:nvSpPr>
        <p:spPr>
          <a:xfrm>
            <a:off x="3056550" y="3220513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8BE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 NAME</a:t>
            </a:r>
            <a:endParaRPr sz="3600" b="1">
              <a:solidFill>
                <a:srgbClr val="78BE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8aceef7431_0_12"/>
          <p:cNvSpPr txBox="1"/>
          <p:nvPr/>
        </p:nvSpPr>
        <p:spPr>
          <a:xfrm>
            <a:off x="541950" y="94265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Favorite Free Time Activity or Hobby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g38aceef7431_0_12"/>
          <p:cNvSpPr txBox="1"/>
          <p:nvPr/>
        </p:nvSpPr>
        <p:spPr>
          <a:xfrm>
            <a:off x="5791200" y="94265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Future Career Goals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g38aceef7431_0_12"/>
          <p:cNvSpPr txBox="1"/>
          <p:nvPr/>
        </p:nvSpPr>
        <p:spPr>
          <a:xfrm>
            <a:off x="5791200" y="5498375"/>
            <a:ext cx="32784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Favorite School Subject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38aceef7431_0_12"/>
          <p:cNvSpPr txBox="1"/>
          <p:nvPr/>
        </p:nvSpPr>
        <p:spPr>
          <a:xfrm>
            <a:off x="541950" y="5625100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Strengths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g38aceef7431_0_12"/>
          <p:cNvSpPr txBox="1"/>
          <p:nvPr/>
        </p:nvSpPr>
        <p:spPr>
          <a:xfrm>
            <a:off x="3056550" y="3220513"/>
            <a:ext cx="3030900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8BE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 NAME</a:t>
            </a:r>
            <a:endParaRPr sz="3600" b="1">
              <a:solidFill>
                <a:srgbClr val="78BE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(4:3)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 Neue</vt:lpstr>
      <vt:lpstr>Arial</vt:lpstr>
      <vt:lpstr>Powerpoint Template 412019</vt:lpstr>
      <vt:lpstr>Welcome to True2U! Session 1 Who Am I Today?</vt:lpstr>
      <vt:lpstr>Agenda</vt:lpstr>
      <vt:lpstr>Welcome to True2U!</vt:lpstr>
      <vt:lpstr>PowerPoint Presentation</vt:lpstr>
      <vt:lpstr>Program Overview</vt:lpstr>
      <vt:lpstr>PowerPoint Presentation</vt:lpstr>
      <vt:lpstr>PowerPoint Presentation</vt:lpstr>
      <vt:lpstr>PowerPoint Presentation</vt:lpstr>
      <vt:lpstr>PowerPoint Presentation</vt:lpstr>
      <vt:lpstr>When it is your turn share…</vt:lpstr>
      <vt:lpstr>Group Guidelines</vt:lpstr>
      <vt:lpstr>Step into the Circle</vt:lpstr>
      <vt:lpstr>Practicing Your Strengths </vt:lpstr>
      <vt:lpstr>Turn to PAGE 4 in your Tracker</vt:lpstr>
      <vt:lpstr>Silent Line-Up</vt:lpstr>
      <vt:lpstr>Who Are You?  Strengths Inventory</vt:lpstr>
      <vt:lpstr>This or That: Decision Making for High School</vt:lpstr>
      <vt:lpstr>Future-Focused Reflection:  Opportunities and Obstacles</vt:lpstr>
      <vt:lpstr>See You Next Month!  Session 2: My Career Exploration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True2U! Session 1 Who Am I Today?</dc:title>
  <dc:creator>Molly Feghali</dc:creator>
  <cp:lastModifiedBy>Laura Huffman</cp:lastModifiedBy>
  <cp:revision>1</cp:revision>
  <dcterms:created xsi:type="dcterms:W3CDTF">2019-04-01T20:43:29Z</dcterms:created>
  <dcterms:modified xsi:type="dcterms:W3CDTF">2025-10-10T08:31:10Z</dcterms:modified>
</cp:coreProperties>
</file>