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Relationship Id="rId5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000663" cy="251999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974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24164"/>
            <a:ext cx="15300564" cy="8773325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235822"/>
            <a:ext cx="13500497" cy="6084159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2324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29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41665"/>
            <a:ext cx="3881393" cy="21355814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41665"/>
            <a:ext cx="11419171" cy="213558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5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1183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282501"/>
            <a:ext cx="15525572" cy="10482488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6864157"/>
            <a:ext cx="15525572" cy="5512493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86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08326"/>
            <a:ext cx="7650282" cy="159891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7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41671"/>
            <a:ext cx="15525572" cy="487083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177496"/>
            <a:ext cx="7615123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04991"/>
            <a:ext cx="7615123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177496"/>
            <a:ext cx="7652626" cy="3027495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04991"/>
            <a:ext cx="7652626" cy="1353915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02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9909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370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28335"/>
            <a:ext cx="9112836" cy="17908316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446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79998"/>
            <a:ext cx="5805682" cy="5879994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28335"/>
            <a:ext cx="9112836" cy="17908316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559993"/>
            <a:ext cx="5805682" cy="14005821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623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41671"/>
            <a:ext cx="15525572" cy="48708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08326"/>
            <a:ext cx="15525572" cy="15989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5FF15-30A9-49F5-BFC9-F88BE8248892}" type="datetimeFigureOut">
              <a:rPr lang="it-IT" smtClean="0"/>
              <a:t>24/04/2026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356649"/>
            <a:ext cx="6075224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356649"/>
            <a:ext cx="4050149" cy="13416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42833A-1D6E-4D60-A159-CDBD8714251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879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E984613-DF2B-B019-2D5A-E80297D016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805" y="1274190"/>
            <a:ext cx="15249049" cy="1248294"/>
          </a:xfrm>
          <a:prstGeom prst="rect">
            <a:avLst/>
          </a:prstGeom>
        </p:spPr>
      </p:pic>
      <p:pic>
        <p:nvPicPr>
          <p:cNvPr id="9" name="Immagine 8">
            <a:extLst>
              <a:ext uri="{FF2B5EF4-FFF2-40B4-BE49-F238E27FC236}">
                <a16:creationId xmlns:a16="http://schemas.microsoft.com/office/drawing/2014/main" id="{E49033B8-8CAC-466C-468B-DDE18EEEBE4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712"/>
          <a:stretch/>
        </p:blipFill>
        <p:spPr>
          <a:xfrm>
            <a:off x="1375805" y="21418386"/>
            <a:ext cx="15249049" cy="2507399"/>
          </a:xfrm>
          <a:prstGeom prst="rect">
            <a:avLst/>
          </a:prstGeom>
        </p:spPr>
      </p:pic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43744354-7079-2544-87A1-05E140A47D5E}"/>
              </a:ext>
            </a:extLst>
          </p:cNvPr>
          <p:cNvSpPr txBox="1"/>
          <p:nvPr/>
        </p:nvSpPr>
        <p:spPr>
          <a:xfrm>
            <a:off x="1596937" y="3188724"/>
            <a:ext cx="14352977" cy="25391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Valorizzazione del Made in </a:t>
            </a:r>
            <a:r>
              <a:rPr lang="it-IT" sz="7200" b="1" dirty="0" err="1">
                <a:latin typeface="Century Gothic" panose="020B0502020202020204" pitchFamily="34" charset="0"/>
                <a:ea typeface="Helvetica" charset="0"/>
                <a:cs typeface="Helvetica Neue Medium"/>
              </a:rPr>
              <a:t>Italy</a:t>
            </a: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 nel taglio industriale: </a:t>
            </a:r>
          </a:p>
          <a:p>
            <a:pPr>
              <a:lnSpc>
                <a:spcPts val="6571"/>
              </a:lnSpc>
            </a:pPr>
            <a:r>
              <a:rPr lang="it-IT" sz="7200" b="1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Landoni a XYLEXPO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94AF1879-8F1C-5373-0BD2-C340E8D81D77}"/>
              </a:ext>
            </a:extLst>
          </p:cNvPr>
          <p:cNvSpPr txBox="1"/>
          <p:nvPr/>
        </p:nvSpPr>
        <p:spPr>
          <a:xfrm>
            <a:off x="1596937" y="6252061"/>
            <a:ext cx="15027917" cy="36625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Finanziato dal Programma regionale a valere sul 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Fondo Europeo di Sviluppo Regionale 2021/2027 di Regione Lombardia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PR FESR 2021-2027</a:t>
            </a: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Azione: «Sostegno allo sviluppo dell’internazionalizzazione delle PMI lombarde ed all’attrazione di investimenti esteri»</a:t>
            </a:r>
          </a:p>
          <a:p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Bando: CONTRIBUTI PER LA PARTECIPAZIONE DELLE MPMI ALLE FIERE INTERNAZIONALI IN LOMBARDIA</a:t>
            </a:r>
            <a:endParaRPr lang="it-IT" sz="28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7B9EA584-2ED7-51AB-A833-916DB1150393}"/>
              </a:ext>
            </a:extLst>
          </p:cNvPr>
          <p:cNvSpPr txBox="1"/>
          <p:nvPr/>
        </p:nvSpPr>
        <p:spPr>
          <a:xfrm>
            <a:off x="9422163" y="22627754"/>
            <a:ext cx="6936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i="1" dirty="0">
                <a:latin typeface="26 Helvetica UltraLightItalic"/>
                <a:ea typeface="Helvetica" charset="0"/>
                <a:cs typeface="26 Helvetica UltraLightItalic"/>
              </a:rPr>
              <a:t>Spazio per il logo e sito del beneficiario ed eventuali marchi partner/sponsor.</a:t>
            </a:r>
          </a:p>
          <a:p>
            <a:pPr algn="ctr"/>
            <a:endParaRPr lang="it-IT" sz="24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636AB62-52A8-CF7E-F77C-07A4ED9FE180}"/>
              </a:ext>
            </a:extLst>
          </p:cNvPr>
          <p:cNvSpPr txBox="1"/>
          <p:nvPr/>
        </p:nvSpPr>
        <p:spPr>
          <a:xfrm>
            <a:off x="3123121" y="21798275"/>
            <a:ext cx="55854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/>
              <a:t>Programma Regionale a valere sul</a:t>
            </a:r>
          </a:p>
          <a:p>
            <a:r>
              <a:rPr lang="it-IT" sz="2000" dirty="0"/>
              <a:t>Fondo Europeo di Sviluppo Regionale</a:t>
            </a:r>
          </a:p>
          <a:p>
            <a:r>
              <a:rPr lang="it-IT" sz="2000" dirty="0"/>
              <a:t>PR FESR 2021-2027</a:t>
            </a:r>
          </a:p>
          <a:p>
            <a:endParaRPr lang="it-IT" sz="2000" dirty="0"/>
          </a:p>
          <a:p>
            <a:r>
              <a:rPr lang="it-IT" sz="2000" dirty="0"/>
              <a:t>www.fesr.regione.lombardia.it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A47D8754-7823-2BD0-3899-3130B6F8C5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65134" y="21848121"/>
            <a:ext cx="1484772" cy="148477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6CB37395-F2E2-7016-2496-3B3C9E8D4644}"/>
              </a:ext>
            </a:extLst>
          </p:cNvPr>
          <p:cNvSpPr txBox="1"/>
          <p:nvPr/>
        </p:nvSpPr>
        <p:spPr>
          <a:xfrm>
            <a:off x="1596937" y="9442820"/>
            <a:ext cx="15027917" cy="1308050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Beneficiario: LANDONI SEGATRICI INDUSTRIALI S.A.S. DI LANDONI LETIZIA &amp; C.</a:t>
            </a: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Descrizione: Progetto finanziato dal Programma regionale a valere sul Fondo Europeo di Sviluppo Regionale 2021/2027 di Regione Lombardia PR FESR 2021-2027. </a:t>
            </a: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 algn="just"/>
            <a:r>
              <a:rPr lang="it-IT" sz="3400" dirty="0">
                <a:latin typeface="Century Gothic" panose="020B0502020202020204" pitchFamily="34" charset="0"/>
              </a:rPr>
              <a:t>l progetto di partecipazione alla fiera internazionale XYLEXPO 2026  si inserisce in una strategia di sviluppo orientata alla crescita commerciale e all’internazionalizzazione, rappresentando un investimento strategico finalizzato a sostenere la competitività e la visibilità aziendale nel medio-lungo periodo.</a:t>
            </a:r>
          </a:p>
          <a:p>
            <a:pPr algn="just"/>
            <a:r>
              <a:rPr lang="it-IT" sz="3400" dirty="0">
                <a:latin typeface="Century Gothic" panose="020B0502020202020204" pitchFamily="34" charset="0"/>
              </a:rPr>
              <a:t>La partecipazione ad una manifestazione fieristica di primaria importanza consente all’impresa di valorizzare le proprie competenze, promuovere le soluzioni sviluppate e rafforzare il proprio posizionamento nel mercato globale delle tecnologie per il taglio industriale. </a:t>
            </a:r>
          </a:p>
          <a:p>
            <a:pPr algn="just"/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pPr algn="just"/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Importo totale: 11.299,20 €</a:t>
            </a: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r>
              <a:rPr lang="it-IT" sz="3400" dirty="0">
                <a:latin typeface="Century Gothic" panose="020B0502020202020204" pitchFamily="34" charset="0"/>
                <a:ea typeface="Helvetica" charset="0"/>
                <a:cs typeface="Helvetica Neue Medium"/>
              </a:rPr>
              <a:t>Agevolazione richiesta: 6.214,56 </a:t>
            </a:r>
            <a:r>
              <a:rPr lang="it-IT" sz="3400" i="1" dirty="0">
                <a:latin typeface="Century Gothic" panose="020B0502020202020204" pitchFamily="34" charset="0"/>
                <a:ea typeface="Helvetica" charset="0"/>
                <a:cs typeface="Helvetica Neue Thin"/>
              </a:rPr>
              <a:t>€</a:t>
            </a:r>
          </a:p>
          <a:p>
            <a:endParaRPr lang="it-IT" sz="3400" dirty="0">
              <a:latin typeface="Century Gothic" panose="020B0502020202020204" pitchFamily="34" charset="0"/>
              <a:ea typeface="Helvetica" charset="0"/>
              <a:cs typeface="Helvetica Neue Medium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  <a:p>
            <a:endParaRPr lang="it-IT" sz="3400" i="1" dirty="0">
              <a:latin typeface="Century Gothic" panose="020B0502020202020204" pitchFamily="34" charset="0"/>
              <a:ea typeface="Helvetica" charset="0"/>
              <a:cs typeface="Helvetica Neue Thin"/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5DA535E-F61C-0312-CD3B-E55FC97D6F0E}"/>
              </a:ext>
            </a:extLst>
          </p:cNvPr>
          <p:cNvSpPr/>
          <p:nvPr/>
        </p:nvSpPr>
        <p:spPr>
          <a:xfrm>
            <a:off x="0" y="0"/>
            <a:ext cx="18000663" cy="25199975"/>
          </a:xfrm>
          <a:prstGeom prst="rect">
            <a:avLst/>
          </a:prstGeom>
          <a:noFill/>
          <a:ln w="1270000">
            <a:solidFill>
              <a:srgbClr val="007A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84291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89befaa-3a26-4814-b1ad-fbf64c379b81}" enabled="1" method="Standard" siteId="{7c33d812-3a3c-441e-a0c5-83f5b3d0841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300</TotalTime>
  <Words>223</Words>
  <Application>Microsoft Office PowerPoint</Application>
  <PresentationFormat>Personalizzato</PresentationFormat>
  <Paragraphs>25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7" baseType="lpstr">
      <vt:lpstr>26 Helvetica UltraLightItalic</vt:lpstr>
      <vt:lpstr>Arial</vt:lpstr>
      <vt:lpstr>Calibri</vt:lpstr>
      <vt:lpstr>Calibri Light</vt:lpstr>
      <vt:lpstr>Century Gothic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Giorgio Pier Luigi Bocca</dc:creator>
  <cp:lastModifiedBy>Pavan Giada</cp:lastModifiedBy>
  <cp:revision>29</cp:revision>
  <dcterms:created xsi:type="dcterms:W3CDTF">2023-03-14T09:17:31Z</dcterms:created>
  <dcterms:modified xsi:type="dcterms:W3CDTF">2026-04-24T08:40:34Z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