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4"/>
  </p:sldMasterIdLst>
  <p:notesMasterIdLst>
    <p:notesMasterId r:id="rId23"/>
  </p:notesMasterIdLst>
  <p:handoutMasterIdLst>
    <p:handoutMasterId r:id="rId24"/>
  </p:handoutMasterIdLst>
  <p:sldIdLst>
    <p:sldId id="257" r:id="rId5"/>
    <p:sldId id="258" r:id="rId6"/>
    <p:sldId id="259" r:id="rId7"/>
    <p:sldId id="260" r:id="rId8"/>
    <p:sldId id="261" r:id="rId9"/>
    <p:sldId id="262" r:id="rId10"/>
    <p:sldId id="263" r:id="rId11"/>
    <p:sldId id="264" r:id="rId12"/>
    <p:sldId id="265" r:id="rId13"/>
    <p:sldId id="267" r:id="rId14"/>
    <p:sldId id="266" r:id="rId15"/>
    <p:sldId id="268" r:id="rId16"/>
    <p:sldId id="270" r:id="rId17"/>
    <p:sldId id="271" r:id="rId18"/>
    <p:sldId id="272" r:id="rId19"/>
    <p:sldId id="273" r:id="rId20"/>
    <p:sldId id="275" r:id="rId21"/>
    <p:sldId id="269"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p15:clr>
            <a:srgbClr val="F26B43"/>
          </p15:clr>
        </p15:guide>
        <p15:guide id="3" orient="horz" pos="216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7335B"/>
    <a:srgbClr val="CCE8DA"/>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653" autoAdjust="0"/>
    <p:restoredTop sz="93725" autoAdjust="0"/>
  </p:normalViewPr>
  <p:slideViewPr>
    <p:cSldViewPr snapToGrid="0">
      <p:cViewPr>
        <p:scale>
          <a:sx n="100" d="100"/>
          <a:sy n="100" d="100"/>
        </p:scale>
        <p:origin x="-562" y="-523"/>
      </p:cViewPr>
      <p:guideLst>
        <p:guide pos="3840"/>
        <p:guide orient="horz" pos="2160"/>
      </p:guideLst>
    </p:cSldViewPr>
  </p:slideViewPr>
  <p:outlineViewPr>
    <p:cViewPr>
      <p:scale>
        <a:sx n="33" d="100"/>
        <a:sy n="33" d="100"/>
      </p:scale>
      <p:origin x="0" y="-2709"/>
    </p:cViewPr>
  </p:outlin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48" d="100"/>
          <a:sy n="48" d="100"/>
        </p:scale>
        <p:origin x="1911" y="4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1471C2C-1567-47F4-803E-468024209D9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058F5B09-2954-46C6-97BB-9E10649FE2C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17F2C1D-F243-42AB-ADF2-E7CB4E04900E}" type="datetimeFigureOut">
              <a:rPr lang="en-US" smtClean="0"/>
              <a:t>3/27/26</a:t>
            </a:fld>
            <a:endParaRPr lang="en-US"/>
          </a:p>
        </p:txBody>
      </p:sp>
      <p:sp>
        <p:nvSpPr>
          <p:cNvPr id="4" name="Footer Placeholder 3">
            <a:extLst>
              <a:ext uri="{FF2B5EF4-FFF2-40B4-BE49-F238E27FC236}">
                <a16:creationId xmlns:a16="http://schemas.microsoft.com/office/drawing/2014/main" id="{E39A204B-EBA9-4C6D-BFB2-A104F00C8E2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855F72FC-4D2D-4E5B-A4DD-62E2C822FB1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23CDBB5-5B4A-4483-935D-A73935186B4D}" type="slidenum">
              <a:rPr lang="en-US" smtClean="0"/>
              <a:t>‹#›</a:t>
            </a:fld>
            <a:endParaRPr lang="en-US"/>
          </a:p>
        </p:txBody>
      </p:sp>
    </p:spTree>
    <p:extLst>
      <p:ext uri="{BB962C8B-B14F-4D97-AF65-F5344CB8AC3E}">
        <p14:creationId xmlns:p14="http://schemas.microsoft.com/office/powerpoint/2010/main" val="26192377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20CE34E-5667-4A32-A6BA-10C7A552BC63}" type="datetimeFigureOut">
              <a:rPr lang="en-US" smtClean="0"/>
              <a:t>3/27/26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CCE34D-CFF1-4FFE-815B-D050E7ED2DFD}" type="slidenum">
              <a:rPr lang="en-US" smtClean="0"/>
              <a:t>‹#›</a:t>
            </a:fld>
            <a:endParaRPr lang="en-US"/>
          </a:p>
        </p:txBody>
      </p:sp>
    </p:spTree>
    <p:extLst>
      <p:ext uri="{BB962C8B-B14F-4D97-AF65-F5344CB8AC3E}">
        <p14:creationId xmlns:p14="http://schemas.microsoft.com/office/powerpoint/2010/main" val="39793628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983A999-5E0E-42CA-8400-604AE921FF7C}" type="slidenum">
              <a:rPr lang="en-US" smtClean="0"/>
              <a:t>1</a:t>
            </a:fld>
            <a:endParaRPr lang="en-US"/>
          </a:p>
        </p:txBody>
      </p:sp>
    </p:spTree>
    <p:extLst>
      <p:ext uri="{BB962C8B-B14F-4D97-AF65-F5344CB8AC3E}">
        <p14:creationId xmlns:p14="http://schemas.microsoft.com/office/powerpoint/2010/main" val="15608359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E68F591-F3C7-4872-BBA0-0693794F4F11}"/>
              </a:ext>
            </a:extLst>
          </p:cNvPr>
          <p:cNvSpPr>
            <a:spLocks noGrp="1"/>
          </p:cNvSpPr>
          <p:nvPr>
            <p:ph type="ctrTitle" hasCustomPrompt="1"/>
          </p:nvPr>
        </p:nvSpPr>
        <p:spPr>
          <a:xfrm>
            <a:off x="7999414" y="1051551"/>
            <a:ext cx="3565524" cy="2384898"/>
          </a:xfrm>
        </p:spPr>
        <p:txBody>
          <a:bodyPr anchor="b" anchorCtr="0">
            <a:noAutofit/>
          </a:bodyPr>
          <a:lstStyle/>
          <a:p>
            <a:r>
              <a:rPr lang="en-US" sz="4800" dirty="0"/>
              <a:t>3DFloat</a:t>
            </a:r>
          </a:p>
        </p:txBody>
      </p:sp>
      <p:sp>
        <p:nvSpPr>
          <p:cNvPr id="14" name="Picture Placeholder 13">
            <a:extLst>
              <a:ext uri="{FF2B5EF4-FFF2-40B4-BE49-F238E27FC236}">
                <a16:creationId xmlns:a16="http://schemas.microsoft.com/office/drawing/2014/main" id="{967766A8-18D5-4391-8DB7-7BFF6427636C}"/>
              </a:ext>
            </a:extLst>
          </p:cNvPr>
          <p:cNvSpPr>
            <a:spLocks noGrp="1"/>
          </p:cNvSpPr>
          <p:nvPr>
            <p:ph type="pic" sz="quarter" idx="13"/>
          </p:nvPr>
        </p:nvSpPr>
        <p:spPr>
          <a:xfrm>
            <a:off x="0" y="0"/>
            <a:ext cx="7452360" cy="6858000"/>
          </a:xfrm>
          <a:solidFill>
            <a:schemeClr val="accent5"/>
          </a:solidFill>
        </p:spPr>
        <p:txBody>
          <a:bodyPr>
            <a:noAutofit/>
          </a:bodyPr>
          <a:lstStyle/>
          <a:p>
            <a:r>
              <a:rPr lang="en-GB"/>
              <a:t>Click icon to add picture</a:t>
            </a:r>
            <a:endParaRPr lang="en-US"/>
          </a:p>
        </p:txBody>
      </p:sp>
      <p:sp>
        <p:nvSpPr>
          <p:cNvPr id="8" name="Oval 7">
            <a:extLst>
              <a:ext uri="{FF2B5EF4-FFF2-40B4-BE49-F238E27FC236}">
                <a16:creationId xmlns:a16="http://schemas.microsoft.com/office/drawing/2014/main" id="{938AD48E-7D67-4BE9-97B6-DB64DE5253B9}"/>
              </a:ext>
              <a:ext uri="{C183D7F6-B498-43B3-948B-1728B52AA6E4}">
                <adec:decorative xmlns:adec="http://schemas.microsoft.com/office/drawing/2017/decorative" val="1"/>
              </a:ext>
            </a:extLst>
          </p:cNvPr>
          <p:cNvSpPr>
            <a:spLocks noChangeAspect="1"/>
          </p:cNvSpPr>
          <p:nvPr userDrawn="1"/>
        </p:nvSpPr>
        <p:spPr>
          <a:xfrm>
            <a:off x="7999413" y="445272"/>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9" name="Group 8">
            <a:extLst>
              <a:ext uri="{FF2B5EF4-FFF2-40B4-BE49-F238E27FC236}">
                <a16:creationId xmlns:a16="http://schemas.microsoft.com/office/drawing/2014/main" id="{EB6FF8E2-165B-49EB-8120-14190F9491BC}"/>
              </a:ext>
              <a:ext uri="{C183D7F6-B498-43B3-948B-1728B52AA6E4}">
                <adec:decorative xmlns:adec="http://schemas.microsoft.com/office/drawing/2017/decorative" val="1"/>
              </a:ext>
            </a:extLst>
          </p:cNvPr>
          <p:cNvGrpSpPr/>
          <p:nvPr userDrawn="1"/>
        </p:nvGrpSpPr>
        <p:grpSpPr>
          <a:xfrm rot="5400000">
            <a:off x="10915300" y="5534727"/>
            <a:ext cx="667802" cy="631474"/>
            <a:chOff x="10478914" y="1506691"/>
            <a:chExt cx="667802" cy="631474"/>
          </a:xfrm>
        </p:grpSpPr>
        <p:sp>
          <p:nvSpPr>
            <p:cNvPr id="10" name="Freeform: Shape 9">
              <a:extLst>
                <a:ext uri="{FF2B5EF4-FFF2-40B4-BE49-F238E27FC236}">
                  <a16:creationId xmlns:a16="http://schemas.microsoft.com/office/drawing/2014/main" id="{79B763A7-EE7D-4306-8306-01E8C86E6350}"/>
                </a:ext>
              </a:extLst>
            </p:cNvPr>
            <p:cNvSpPr>
              <a:spLocks noChangeAspect="1"/>
            </p:cNvSpPr>
            <p:nvPr/>
          </p:nvSpPr>
          <p:spPr>
            <a:xfrm rot="8100000">
              <a:off x="10606715" y="1506691"/>
              <a:ext cx="540001" cy="631474"/>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80000"/>
                    <a:lumOff val="20000"/>
                  </a:schemeClr>
                </a:gs>
                <a:gs pos="100000">
                  <a:schemeClr val="bg2"/>
                </a:gs>
              </a:gsLst>
              <a:lin ang="600000" scaled="0"/>
            </a:gradFill>
            <a:ln>
              <a:noFill/>
            </a:ln>
            <a:effectLst>
              <a:innerShdw blurRad="101600" dist="50800" dir="7320000">
                <a:schemeClr val="accent1">
                  <a:lumMod val="60000"/>
                  <a:lumOff val="4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Oval 10">
              <a:extLst>
                <a:ext uri="{FF2B5EF4-FFF2-40B4-BE49-F238E27FC236}">
                  <a16:creationId xmlns:a16="http://schemas.microsoft.com/office/drawing/2014/main" id="{4B3A935F-6844-4FCE-B0AE-5492715A58F1}"/>
                </a:ext>
              </a:extLst>
            </p:cNvPr>
            <p:cNvSpPr/>
            <p:nvPr/>
          </p:nvSpPr>
          <p:spPr>
            <a:xfrm rot="13500000">
              <a:off x="10613915" y="1424627"/>
              <a:ext cx="270000" cy="540001"/>
            </a:xfrm>
            <a:prstGeom prst="ellipse">
              <a:avLst/>
            </a:prstGeom>
            <a:solidFill>
              <a:schemeClr val="bg2">
                <a:lumMod val="90000"/>
                <a:lumOff val="10000"/>
              </a:schemeClr>
            </a:soli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3" name="Text Placeholder 2">
            <a:extLst>
              <a:ext uri="{FF2B5EF4-FFF2-40B4-BE49-F238E27FC236}">
                <a16:creationId xmlns:a16="http://schemas.microsoft.com/office/drawing/2014/main" id="{5B16EB97-6E8A-4B50-8701-7CB158044DCA}"/>
              </a:ext>
            </a:extLst>
          </p:cNvPr>
          <p:cNvSpPr>
            <a:spLocks noGrp="1"/>
          </p:cNvSpPr>
          <p:nvPr>
            <p:ph type="body" sz="quarter" idx="14"/>
          </p:nvPr>
        </p:nvSpPr>
        <p:spPr>
          <a:xfrm>
            <a:off x="7999413" y="3568700"/>
            <a:ext cx="3565524" cy="1731963"/>
          </a:xfrm>
        </p:spPr>
        <p:txBody>
          <a:bodyPr>
            <a:noAutofit/>
          </a:bodyPr>
          <a:lstStyle>
            <a:lvl1pPr>
              <a:buNone/>
              <a:defRPr sz="2000"/>
            </a:lvl1pPr>
            <a:lvl2pPr>
              <a:buNone/>
              <a:defRPr sz="2000"/>
            </a:lvl2pPr>
            <a:lvl3pPr>
              <a:buNone/>
              <a:defRPr sz="2000"/>
            </a:lvl3pPr>
            <a:lvl4pPr>
              <a:buNone/>
              <a:defRPr sz="2000"/>
            </a:lvl4pPr>
            <a:lvl5pPr>
              <a:buNone/>
              <a:defRPr sz="2000"/>
            </a:lvl5pPr>
          </a:lstStyle>
          <a:p>
            <a:pPr lvl="0"/>
            <a:r>
              <a:rPr lang="en-GB"/>
              <a:t>Click to edit Master text styles</a:t>
            </a:r>
          </a:p>
        </p:txBody>
      </p:sp>
    </p:spTree>
    <p:extLst>
      <p:ext uri="{BB962C8B-B14F-4D97-AF65-F5344CB8AC3E}">
        <p14:creationId xmlns:p14="http://schemas.microsoft.com/office/powerpoint/2010/main" val="6009488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1_Content 3 column">
    <p:spTree>
      <p:nvGrpSpPr>
        <p:cNvPr id="1" name=""/>
        <p:cNvGrpSpPr/>
        <p:nvPr/>
      </p:nvGrpSpPr>
      <p:grpSpPr>
        <a:xfrm>
          <a:off x="0" y="0"/>
          <a:ext cx="0" cy="0"/>
          <a:chOff x="0" y="0"/>
          <a:chExt cx="0" cy="0"/>
        </a:xfrm>
      </p:grpSpPr>
      <p:grpSp>
        <p:nvGrpSpPr>
          <p:cNvPr id="34" name="Group 33">
            <a:extLst>
              <a:ext uri="{FF2B5EF4-FFF2-40B4-BE49-F238E27FC236}">
                <a16:creationId xmlns:a16="http://schemas.microsoft.com/office/drawing/2014/main" id="{79DE9FAB-6BBA-4CFE-B67D-77B47F01ECA4}"/>
              </a:ext>
              <a:ext uri="{C183D7F6-B498-43B3-948B-1728B52AA6E4}">
                <adec:decorative xmlns:adec="http://schemas.microsoft.com/office/drawing/2017/decorative" val="1"/>
              </a:ext>
            </a:extLst>
          </p:cNvPr>
          <p:cNvGrpSpPr/>
          <p:nvPr/>
        </p:nvGrpSpPr>
        <p:grpSpPr>
          <a:xfrm>
            <a:off x="137931" y="5260967"/>
            <a:ext cx="1980001" cy="1363916"/>
            <a:chOff x="4879602" y="3781429"/>
            <a:chExt cx="1980001" cy="1363916"/>
          </a:xfrm>
        </p:grpSpPr>
        <p:sp>
          <p:nvSpPr>
            <p:cNvPr id="35" name="Freeform: Shape 34">
              <a:extLst>
                <a:ext uri="{FF2B5EF4-FFF2-40B4-BE49-F238E27FC236}">
                  <a16:creationId xmlns:a16="http://schemas.microsoft.com/office/drawing/2014/main" id="{79FAC916-D9BB-4794-81B4-7C47C67E850D}"/>
                </a:ext>
              </a:extLst>
            </p:cNvPr>
            <p:cNvSpPr>
              <a:spLocks noChangeAspect="1"/>
            </p:cNvSpPr>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36" name="Freeform: Shape 35">
              <a:extLst>
                <a:ext uri="{FF2B5EF4-FFF2-40B4-BE49-F238E27FC236}">
                  <a16:creationId xmlns:a16="http://schemas.microsoft.com/office/drawing/2014/main" id="{B5CA2231-7A65-4D16-8400-A210CC41DB73}"/>
                </a:ext>
              </a:extLst>
            </p:cNvPr>
            <p:cNvSpPr>
              <a:spLocks noChangeAspect="1"/>
            </p:cNvSpPr>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solidFill>
                  <a:schemeClr val="tx1"/>
                </a:solidFill>
              </a:endParaRPr>
            </a:p>
          </p:txBody>
        </p:sp>
        <p:sp>
          <p:nvSpPr>
            <p:cNvPr id="37" name="Oval 36">
              <a:extLst>
                <a:ext uri="{FF2B5EF4-FFF2-40B4-BE49-F238E27FC236}">
                  <a16:creationId xmlns:a16="http://schemas.microsoft.com/office/drawing/2014/main" id="{4B089C8C-B82B-4704-88E2-E857A5E21529}"/>
                </a:ext>
              </a:extLst>
            </p:cNvPr>
            <p:cNvSpPr/>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Oval 37">
              <a:extLst>
                <a:ext uri="{FF2B5EF4-FFF2-40B4-BE49-F238E27FC236}">
                  <a16:creationId xmlns:a16="http://schemas.microsoft.com/office/drawing/2014/main" id="{434B90C8-5B4D-456E-AD99-80EF748FDD72}"/>
                </a:ext>
              </a:extLst>
            </p:cNvPr>
            <p:cNvSpPr/>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9" name="Freeform: Shape 18">
            <a:extLst>
              <a:ext uri="{FF2B5EF4-FFF2-40B4-BE49-F238E27FC236}">
                <a16:creationId xmlns:a16="http://schemas.microsoft.com/office/drawing/2014/main" id="{82184FF4-7029-4ED7-813A-192E60608764}"/>
              </a:ext>
              <a:ext uri="{C183D7F6-B498-43B3-948B-1728B52AA6E4}">
                <adec:decorative xmlns:adec="http://schemas.microsoft.com/office/drawing/2017/decorative" val="1"/>
              </a:ext>
            </a:extLst>
          </p:cNvPr>
          <p:cNvSpPr>
            <a:spLocks noChangeAspect="1"/>
          </p:cNvSpPr>
          <p:nvPr/>
        </p:nvSpPr>
        <p:spPr>
          <a:xfrm rot="2700000">
            <a:off x="10834944" y="171268"/>
            <a:ext cx="1080000" cy="1262947"/>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Oval 19">
            <a:extLst>
              <a:ext uri="{FF2B5EF4-FFF2-40B4-BE49-F238E27FC236}">
                <a16:creationId xmlns:a16="http://schemas.microsoft.com/office/drawing/2014/main" id="{AAA7AB09-557C-41AD-9113-FF9F68FA1035}"/>
              </a:ext>
              <a:ext uri="{C183D7F6-B498-43B3-948B-1728B52AA6E4}">
                <adec:decorative xmlns:adec="http://schemas.microsoft.com/office/drawing/2017/decorative" val="1"/>
              </a:ext>
            </a:extLst>
          </p:cNvPr>
          <p:cNvSpPr/>
          <p:nvPr/>
        </p:nvSpPr>
        <p:spPr>
          <a:xfrm rot="8100000">
            <a:off x="10849344" y="518342"/>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Oval 24">
            <a:extLst>
              <a:ext uri="{FF2B5EF4-FFF2-40B4-BE49-F238E27FC236}">
                <a16:creationId xmlns:a16="http://schemas.microsoft.com/office/drawing/2014/main" id="{EF99ECAA-1F11-4937-BBA6-51935AB44C9D}"/>
              </a:ext>
              <a:ext uri="{C183D7F6-B498-43B3-948B-1728B52AA6E4}">
                <adec:decorative xmlns:adec="http://schemas.microsoft.com/office/drawing/2017/decorative" val="1"/>
              </a:ext>
            </a:extLst>
          </p:cNvPr>
          <p:cNvSpPr>
            <a:spLocks noChangeAspect="1"/>
          </p:cNvSpPr>
          <p:nvPr/>
        </p:nvSpPr>
        <p:spPr>
          <a:xfrm>
            <a:off x="1800802" y="247285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Title 1">
            <a:extLst>
              <a:ext uri="{FF2B5EF4-FFF2-40B4-BE49-F238E27FC236}">
                <a16:creationId xmlns:a16="http://schemas.microsoft.com/office/drawing/2014/main" id="{EBCCE83C-72C8-4181-8D03-7CFB23A6FF2D}"/>
              </a:ext>
            </a:extLst>
          </p:cNvPr>
          <p:cNvSpPr>
            <a:spLocks noGrp="1"/>
          </p:cNvSpPr>
          <p:nvPr>
            <p:ph type="title"/>
          </p:nvPr>
        </p:nvSpPr>
        <p:spPr>
          <a:xfrm>
            <a:off x="550862" y="549275"/>
            <a:ext cx="11097551" cy="1332000"/>
          </a:xfrm>
        </p:spPr>
        <p:txBody>
          <a:bodyPr vert="horz" wrap="square" lIns="0" tIns="0" rIns="0" bIns="0" rtlCol="0" anchor="t" anchorCtr="0">
            <a:noAutofit/>
          </a:bodyPr>
          <a:lstStyle>
            <a:lvl1pPr>
              <a:defRPr lang="en-US" sz="4800" dirty="0"/>
            </a:lvl1pPr>
          </a:lstStyle>
          <a:p>
            <a:pPr lvl="0">
              <a:lnSpc>
                <a:spcPct val="100000"/>
              </a:lnSpc>
            </a:pPr>
            <a:r>
              <a:rPr lang="en-GB"/>
              <a:t>Click to edit Master title style</a:t>
            </a:r>
            <a:endParaRPr lang="en-US" dirty="0"/>
          </a:p>
        </p:txBody>
      </p:sp>
      <p:sp>
        <p:nvSpPr>
          <p:cNvPr id="16" name="Text Placeholder 2">
            <a:extLst>
              <a:ext uri="{FF2B5EF4-FFF2-40B4-BE49-F238E27FC236}">
                <a16:creationId xmlns:a16="http://schemas.microsoft.com/office/drawing/2014/main" id="{C6FCDFCC-38D1-43A4-918F-491DBA6B2CF6}"/>
              </a:ext>
            </a:extLst>
          </p:cNvPr>
          <p:cNvSpPr>
            <a:spLocks noGrp="1"/>
          </p:cNvSpPr>
          <p:nvPr>
            <p:ph type="body" idx="1"/>
          </p:nvPr>
        </p:nvSpPr>
        <p:spPr>
          <a:xfrm>
            <a:off x="550864" y="1731375"/>
            <a:ext cx="3563936" cy="535354"/>
          </a:xfrm>
        </p:spPr>
        <p:txBody>
          <a:bodyPr anchor="b">
            <a:noAutofit/>
          </a:bodyPr>
          <a:lstStyle>
            <a:lvl1pPr marL="0" indent="0">
              <a:buNone/>
              <a:defRPr sz="2000" b="0" cap="all" spc="200" baseline="0">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7" name="Content Placeholder 3">
            <a:extLst>
              <a:ext uri="{FF2B5EF4-FFF2-40B4-BE49-F238E27FC236}">
                <a16:creationId xmlns:a16="http://schemas.microsoft.com/office/drawing/2014/main" id="{8A9CB740-8581-4D62-8481-7ECBBEDA7219}"/>
              </a:ext>
            </a:extLst>
          </p:cNvPr>
          <p:cNvSpPr>
            <a:spLocks noGrp="1"/>
          </p:cNvSpPr>
          <p:nvPr>
            <p:ph sz="half" idx="2"/>
          </p:nvPr>
        </p:nvSpPr>
        <p:spPr>
          <a:xfrm>
            <a:off x="559476" y="2432304"/>
            <a:ext cx="3563936" cy="3515555"/>
          </a:xfrm>
        </p:spPr>
        <p:txBody>
          <a:bodyPr>
            <a:noAutofit/>
          </a:bodyPr>
          <a:lstStyle>
            <a:lvl1pPr>
              <a:defRPr sz="1800"/>
            </a:lvl1pPr>
            <a:lvl2pPr>
              <a:defRPr sz="1800"/>
            </a:lvl2pPr>
            <a:lvl3pPr>
              <a:defRPr sz="1800"/>
            </a:lvl3pPr>
            <a:lvl4pPr>
              <a:defRPr sz="1800"/>
            </a:lvl4pPr>
            <a:lvl5pP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22" name="Text Placeholder 4">
            <a:extLst>
              <a:ext uri="{FF2B5EF4-FFF2-40B4-BE49-F238E27FC236}">
                <a16:creationId xmlns:a16="http://schemas.microsoft.com/office/drawing/2014/main" id="{AB16E493-D962-46EC-BBB8-D7E68A640438}"/>
              </a:ext>
            </a:extLst>
          </p:cNvPr>
          <p:cNvSpPr>
            <a:spLocks noGrp="1"/>
          </p:cNvSpPr>
          <p:nvPr>
            <p:ph type="body" sz="quarter" idx="13"/>
          </p:nvPr>
        </p:nvSpPr>
        <p:spPr>
          <a:xfrm>
            <a:off x="4341573" y="1731375"/>
            <a:ext cx="3566160" cy="535354"/>
          </a:xfrm>
        </p:spPr>
        <p:txBody>
          <a:bodyPr vert="horz" wrap="square" lIns="0" tIns="0" rIns="0" bIns="0" rtlCol="0" anchor="b">
            <a:noAutofit/>
          </a:bodyPr>
          <a:lstStyle>
            <a:lvl1pPr>
              <a:buNone/>
              <a:defRPr lang="en-US" sz="2000" b="0" cap="all" spc="200" baseline="0" dirty="0">
                <a:solidFill>
                  <a:schemeClr val="tx1"/>
                </a:solidFill>
              </a:defRPr>
            </a:lvl1pPr>
          </a:lstStyle>
          <a:p>
            <a:pPr marL="228600" lvl="0" indent="-228600"/>
            <a:r>
              <a:rPr lang="en-GB"/>
              <a:t>Click to edit Master text styles</a:t>
            </a:r>
          </a:p>
        </p:txBody>
      </p:sp>
      <p:sp>
        <p:nvSpPr>
          <p:cNvPr id="23" name="Content Placeholder 5">
            <a:extLst>
              <a:ext uri="{FF2B5EF4-FFF2-40B4-BE49-F238E27FC236}">
                <a16:creationId xmlns:a16="http://schemas.microsoft.com/office/drawing/2014/main" id="{88CC7C67-1BA6-42A6-B9D3-8EDF70A3DB38}"/>
              </a:ext>
            </a:extLst>
          </p:cNvPr>
          <p:cNvSpPr>
            <a:spLocks noGrp="1"/>
          </p:cNvSpPr>
          <p:nvPr>
            <p:ph sz="quarter" idx="14"/>
          </p:nvPr>
        </p:nvSpPr>
        <p:spPr>
          <a:xfrm>
            <a:off x="4341573" y="2427370"/>
            <a:ext cx="3508755" cy="3515555"/>
          </a:xfrm>
        </p:spPr>
        <p:txBody>
          <a:bodyPr>
            <a:noAutofit/>
          </a:bodyPr>
          <a:lstStyle>
            <a:lvl1pPr>
              <a:defRPr sz="1700"/>
            </a:lvl1pPr>
            <a:lvl2pPr>
              <a:defRPr sz="1700"/>
            </a:lvl2pPr>
            <a:lvl3pPr>
              <a:defRPr sz="1700"/>
            </a:lvl3pPr>
            <a:lvl4pPr>
              <a:defRPr sz="1700"/>
            </a:lvl4pPr>
            <a:lvl5pPr>
              <a:defRPr sz="17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8" name="Text Placeholder 4">
            <a:extLst>
              <a:ext uri="{FF2B5EF4-FFF2-40B4-BE49-F238E27FC236}">
                <a16:creationId xmlns:a16="http://schemas.microsoft.com/office/drawing/2014/main" id="{C17092A6-D0E6-4EF2-B3B8-AE35438D4D77}"/>
              </a:ext>
            </a:extLst>
          </p:cNvPr>
          <p:cNvSpPr>
            <a:spLocks noGrp="1"/>
          </p:cNvSpPr>
          <p:nvPr>
            <p:ph type="body" sz="quarter" idx="3" hasCustomPrompt="1"/>
          </p:nvPr>
        </p:nvSpPr>
        <p:spPr>
          <a:xfrm>
            <a:off x="8139659" y="1731375"/>
            <a:ext cx="3566160" cy="535354"/>
          </a:xfrm>
        </p:spPr>
        <p:txBody>
          <a:bodyPr vert="horz" wrap="square" lIns="0" tIns="0" rIns="0" bIns="0" rtlCol="0" anchor="b">
            <a:noAutofit/>
          </a:bodyPr>
          <a:lstStyle>
            <a:lvl1pPr>
              <a:buNone/>
              <a:defRPr lang="en-US" sz="2000" b="0" cap="all" spc="200" baseline="0" dirty="0">
                <a:solidFill>
                  <a:schemeClr val="tx1"/>
                </a:solidFill>
              </a:defRPr>
            </a:lvl1pPr>
          </a:lstStyle>
          <a:p>
            <a:pPr marL="228600" lvl="0" indent="-228600"/>
            <a:r>
              <a:rPr lang="en-US" dirty="0"/>
              <a:t>Click to EDIT</a:t>
            </a:r>
          </a:p>
        </p:txBody>
      </p:sp>
      <p:sp>
        <p:nvSpPr>
          <p:cNvPr id="21" name="Content Placeholder 5">
            <a:extLst>
              <a:ext uri="{FF2B5EF4-FFF2-40B4-BE49-F238E27FC236}">
                <a16:creationId xmlns:a16="http://schemas.microsoft.com/office/drawing/2014/main" id="{4534254A-2561-400F-87CB-18A8D3538124}"/>
              </a:ext>
            </a:extLst>
          </p:cNvPr>
          <p:cNvSpPr>
            <a:spLocks noGrp="1"/>
          </p:cNvSpPr>
          <p:nvPr>
            <p:ph sz="quarter" idx="4"/>
          </p:nvPr>
        </p:nvSpPr>
        <p:spPr>
          <a:xfrm>
            <a:off x="8139659" y="2427370"/>
            <a:ext cx="3508755" cy="3515555"/>
          </a:xfrm>
        </p:spPr>
        <p:txBody>
          <a:bodyPr>
            <a:noAutofit/>
          </a:bodyPr>
          <a:lstStyle>
            <a:lvl1pPr>
              <a:defRPr sz="1700"/>
            </a:lvl1pPr>
            <a:lvl2pPr>
              <a:defRPr sz="1700"/>
            </a:lvl2pPr>
            <a:lvl3pPr>
              <a:defRPr sz="1700"/>
            </a:lvl3pPr>
            <a:lvl4pPr>
              <a:defRPr sz="1700"/>
            </a:lvl4pPr>
            <a:lvl5pPr>
              <a:defRPr sz="17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a:extLst>
              <a:ext uri="{FF2B5EF4-FFF2-40B4-BE49-F238E27FC236}">
                <a16:creationId xmlns:a16="http://schemas.microsoft.com/office/drawing/2014/main" id="{8B1BC074-1090-47AF-BDE8-3859BF574BA6}"/>
              </a:ext>
            </a:extLst>
          </p:cNvPr>
          <p:cNvSpPr>
            <a:spLocks noGrp="1"/>
          </p:cNvSpPr>
          <p:nvPr>
            <p:ph type="dt" sz="half" idx="10"/>
          </p:nvPr>
        </p:nvSpPr>
        <p:spPr/>
        <p:txBody>
          <a:bodyPr>
            <a:noAutofit/>
          </a:bodyPr>
          <a:lstStyle/>
          <a:p>
            <a:r>
              <a:rPr lang="en-US"/>
              <a:t>Tuesday, February 2, 20XX</a:t>
            </a:r>
            <a:endParaRPr lang="en-US" dirty="0"/>
          </a:p>
        </p:txBody>
      </p:sp>
      <p:sp>
        <p:nvSpPr>
          <p:cNvPr id="5" name="Footer Placeholder 4">
            <a:extLst>
              <a:ext uri="{FF2B5EF4-FFF2-40B4-BE49-F238E27FC236}">
                <a16:creationId xmlns:a16="http://schemas.microsoft.com/office/drawing/2014/main" id="{F1D6522F-D41A-4734-8BD1-BD6E5A37D04C}"/>
              </a:ext>
            </a:extLst>
          </p:cNvPr>
          <p:cNvSpPr>
            <a:spLocks noGrp="1"/>
          </p:cNvSpPr>
          <p:nvPr>
            <p:ph type="ftr" sz="quarter" idx="11"/>
          </p:nvPr>
        </p:nvSpPr>
        <p:spPr/>
        <p:txBody>
          <a:bodyPr>
            <a:noAutofit/>
          </a:bodyPr>
          <a:lstStyle/>
          <a:p>
            <a:r>
              <a:rPr lang="en-US"/>
              <a:t>Sample Footer Text</a:t>
            </a:r>
          </a:p>
        </p:txBody>
      </p:sp>
      <p:sp>
        <p:nvSpPr>
          <p:cNvPr id="6" name="Slide Number Placeholder 5">
            <a:extLst>
              <a:ext uri="{FF2B5EF4-FFF2-40B4-BE49-F238E27FC236}">
                <a16:creationId xmlns:a16="http://schemas.microsoft.com/office/drawing/2014/main" id="{D74D4206-406C-42A3-BBD4-44C043180931}"/>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Tree>
    <p:extLst>
      <p:ext uri="{BB962C8B-B14F-4D97-AF65-F5344CB8AC3E}">
        <p14:creationId xmlns:p14="http://schemas.microsoft.com/office/powerpoint/2010/main" val="228520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2_Summary">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E949202B-67AE-417A-A336-DF5257FFDCF0}"/>
              </a:ext>
            </a:extLst>
          </p:cNvPr>
          <p:cNvSpPr>
            <a:spLocks noGrp="1"/>
          </p:cNvSpPr>
          <p:nvPr>
            <p:ph type="title"/>
          </p:nvPr>
        </p:nvSpPr>
        <p:spPr>
          <a:xfrm>
            <a:off x="550863" y="4508500"/>
            <a:ext cx="4500562" cy="1562959"/>
          </a:xfrm>
        </p:spPr>
        <p:txBody>
          <a:bodyPr wrap="square" anchor="t" anchorCtr="0">
            <a:noAutofit/>
          </a:bodyPr>
          <a:lstStyle/>
          <a:p>
            <a:r>
              <a:rPr lang="en-GB"/>
              <a:t>Click to edit Master title style</a:t>
            </a:r>
            <a:endParaRPr lang="en-US"/>
          </a:p>
        </p:txBody>
      </p:sp>
      <p:sp>
        <p:nvSpPr>
          <p:cNvPr id="10" name="Picture Placeholder 9">
            <a:extLst>
              <a:ext uri="{FF2B5EF4-FFF2-40B4-BE49-F238E27FC236}">
                <a16:creationId xmlns:a16="http://schemas.microsoft.com/office/drawing/2014/main" id="{1786D546-2834-435F-950F-DCEFE654B3B1}"/>
              </a:ext>
            </a:extLst>
          </p:cNvPr>
          <p:cNvSpPr>
            <a:spLocks noGrp="1"/>
          </p:cNvSpPr>
          <p:nvPr>
            <p:ph type="pic" sz="quarter" idx="13"/>
          </p:nvPr>
        </p:nvSpPr>
        <p:spPr>
          <a:xfrm>
            <a:off x="0" y="0"/>
            <a:ext cx="12192000" cy="3776472"/>
          </a:xfrm>
          <a:solidFill>
            <a:schemeClr val="accent5"/>
          </a:solidFill>
        </p:spPr>
        <p:txBody>
          <a:bodyPr>
            <a:noAutofit/>
          </a:bodyPr>
          <a:lstStyle/>
          <a:p>
            <a:r>
              <a:rPr lang="en-GB"/>
              <a:t>Click icon to add picture</a:t>
            </a:r>
            <a:endParaRPr lang="en-US"/>
          </a:p>
        </p:txBody>
      </p:sp>
      <p:sp>
        <p:nvSpPr>
          <p:cNvPr id="7" name="Content Placeholder 6">
            <a:extLst>
              <a:ext uri="{FF2B5EF4-FFF2-40B4-BE49-F238E27FC236}">
                <a16:creationId xmlns:a16="http://schemas.microsoft.com/office/drawing/2014/main" id="{3BD763BD-EAC5-4DB8-81AF-9743BB6A9576}"/>
              </a:ext>
            </a:extLst>
          </p:cNvPr>
          <p:cNvSpPr>
            <a:spLocks noGrp="1"/>
          </p:cNvSpPr>
          <p:nvPr>
            <p:ph sz="quarter" idx="15"/>
          </p:nvPr>
        </p:nvSpPr>
        <p:spPr>
          <a:xfrm>
            <a:off x="5262411" y="4508500"/>
            <a:ext cx="6221412" cy="1563688"/>
          </a:xfrm>
        </p:spPr>
        <p:txBody>
          <a:bodyPr>
            <a:noAutofit/>
          </a:bodyPr>
          <a:lstStyle>
            <a:lvl1pPr marL="0" indent="0">
              <a:buNone/>
              <a:defRPr sz="2000"/>
            </a:lvl1pPr>
            <a:lvl2pPr>
              <a:buNone/>
              <a:defRPr sz="1900"/>
            </a:lvl2pPr>
            <a:lvl3pPr>
              <a:buNone/>
              <a:defRPr sz="1900"/>
            </a:lvl3pPr>
            <a:lvl4pPr>
              <a:buNone/>
              <a:defRPr sz="1900"/>
            </a:lvl4pPr>
            <a:lvl5pPr>
              <a:buNone/>
              <a:defRPr sz="1900"/>
            </a:lvl5pPr>
          </a:lstStyle>
          <a:p>
            <a:pPr lvl="0"/>
            <a:r>
              <a:rPr lang="en-GB"/>
              <a:t>Click to edit Master text styles</a:t>
            </a:r>
          </a:p>
        </p:txBody>
      </p:sp>
      <p:sp>
        <p:nvSpPr>
          <p:cNvPr id="2" name="Date Placeholder 1">
            <a:extLst>
              <a:ext uri="{FF2B5EF4-FFF2-40B4-BE49-F238E27FC236}">
                <a16:creationId xmlns:a16="http://schemas.microsoft.com/office/drawing/2014/main" id="{AB81B449-7B97-41DC-B23F-65EDCBD316A6}"/>
              </a:ext>
            </a:extLst>
          </p:cNvPr>
          <p:cNvSpPr>
            <a:spLocks noGrp="1"/>
          </p:cNvSpPr>
          <p:nvPr>
            <p:ph type="dt" sz="half" idx="10"/>
          </p:nvPr>
        </p:nvSpPr>
        <p:spPr/>
        <p:txBody>
          <a:bodyPr>
            <a:noAutofit/>
          </a:bodyPr>
          <a:lstStyle/>
          <a:p>
            <a:r>
              <a:rPr lang="en-US"/>
              <a:t>Tuesday, February 2, 20XX</a:t>
            </a:r>
          </a:p>
        </p:txBody>
      </p:sp>
      <p:sp>
        <p:nvSpPr>
          <p:cNvPr id="3" name="Footer Placeholder 2">
            <a:extLst>
              <a:ext uri="{FF2B5EF4-FFF2-40B4-BE49-F238E27FC236}">
                <a16:creationId xmlns:a16="http://schemas.microsoft.com/office/drawing/2014/main" id="{7C6B46D5-337B-4906-8412-4EEA3884FA7E}"/>
              </a:ext>
            </a:extLst>
          </p:cNvPr>
          <p:cNvSpPr>
            <a:spLocks noGrp="1"/>
          </p:cNvSpPr>
          <p:nvPr>
            <p:ph type="ftr" sz="quarter" idx="11"/>
          </p:nvPr>
        </p:nvSpPr>
        <p:spPr/>
        <p:txBody>
          <a:bodyPr>
            <a:noAutofit/>
          </a:bodyPr>
          <a:lstStyle/>
          <a:p>
            <a:r>
              <a:rPr lang="en-US"/>
              <a:t>Sample Footer Text</a:t>
            </a:r>
          </a:p>
        </p:txBody>
      </p:sp>
      <p:sp>
        <p:nvSpPr>
          <p:cNvPr id="4" name="Slide Number Placeholder 3">
            <a:extLst>
              <a:ext uri="{FF2B5EF4-FFF2-40B4-BE49-F238E27FC236}">
                <a16:creationId xmlns:a16="http://schemas.microsoft.com/office/drawing/2014/main" id="{E436F230-C9A7-407A-B923-873839C8D8A0}"/>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
        <p:nvSpPr>
          <p:cNvPr id="8" name="Oval 7">
            <a:extLst>
              <a:ext uri="{FF2B5EF4-FFF2-40B4-BE49-F238E27FC236}">
                <a16:creationId xmlns:a16="http://schemas.microsoft.com/office/drawing/2014/main" id="{446AF837-10C6-44A5-B8D6-960A57487B43}"/>
              </a:ext>
              <a:ext uri="{C183D7F6-B498-43B3-948B-1728B52AA6E4}">
                <adec:decorative xmlns:adec="http://schemas.microsoft.com/office/drawing/2017/decorative" val="1"/>
              </a:ext>
            </a:extLst>
          </p:cNvPr>
          <p:cNvSpPr>
            <a:spLocks noChangeAspect="1"/>
          </p:cNvSpPr>
          <p:nvPr userDrawn="1"/>
        </p:nvSpPr>
        <p:spPr>
          <a:xfrm>
            <a:off x="1225773" y="385222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14254770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3_Closing">
    <p:spTree>
      <p:nvGrpSpPr>
        <p:cNvPr id="1" name=""/>
        <p:cNvGrpSpPr/>
        <p:nvPr/>
      </p:nvGrpSpPr>
      <p:grpSpPr>
        <a:xfrm>
          <a:off x="0" y="0"/>
          <a:ext cx="0" cy="0"/>
          <a:chOff x="0" y="0"/>
          <a:chExt cx="0" cy="0"/>
        </a:xfrm>
      </p:grpSpPr>
      <p:sp>
        <p:nvSpPr>
          <p:cNvPr id="28" name="Title 1">
            <a:extLst>
              <a:ext uri="{FF2B5EF4-FFF2-40B4-BE49-F238E27FC236}">
                <a16:creationId xmlns:a16="http://schemas.microsoft.com/office/drawing/2014/main" id="{97246E34-E6EE-4BF3-A0D3-A20868B5A594}"/>
              </a:ext>
            </a:extLst>
          </p:cNvPr>
          <p:cNvSpPr>
            <a:spLocks noGrp="1"/>
          </p:cNvSpPr>
          <p:nvPr>
            <p:ph type="ctrTitle"/>
          </p:nvPr>
        </p:nvSpPr>
        <p:spPr>
          <a:xfrm>
            <a:off x="550863" y="549275"/>
            <a:ext cx="5437187" cy="2986234"/>
          </a:xfrm>
        </p:spPr>
        <p:txBody>
          <a:bodyPr anchor="b" anchorCtr="0">
            <a:noAutofit/>
          </a:bodyPr>
          <a:lstStyle/>
          <a:p>
            <a:r>
              <a:rPr lang="en-GB"/>
              <a:t>Click to edit Master title style</a:t>
            </a:r>
            <a:endParaRPr lang="en-US" dirty="0"/>
          </a:p>
        </p:txBody>
      </p:sp>
      <p:sp>
        <p:nvSpPr>
          <p:cNvPr id="31" name="Subtitle 2">
            <a:extLst>
              <a:ext uri="{FF2B5EF4-FFF2-40B4-BE49-F238E27FC236}">
                <a16:creationId xmlns:a16="http://schemas.microsoft.com/office/drawing/2014/main" id="{45BE5FFB-47D1-4474-B6CA-C3C936DF285E}"/>
              </a:ext>
            </a:extLst>
          </p:cNvPr>
          <p:cNvSpPr>
            <a:spLocks noGrp="1"/>
          </p:cNvSpPr>
          <p:nvPr>
            <p:ph type="subTitle" idx="1"/>
          </p:nvPr>
        </p:nvSpPr>
        <p:spPr>
          <a:xfrm>
            <a:off x="550863" y="3827610"/>
            <a:ext cx="5437187" cy="2265216"/>
          </a:xfrm>
        </p:spPr>
        <p:txBody>
          <a:bodyPr>
            <a:noAutofit/>
          </a:bodyPr>
          <a:lstStyle>
            <a:lvl1pPr>
              <a:buNone/>
              <a:defRPr sz="2400"/>
            </a:lvl1pPr>
          </a:lstStyle>
          <a:p>
            <a:r>
              <a:rPr lang="en-GB">
                <a:solidFill>
                  <a:schemeClr val="tx1">
                    <a:alpha val="60000"/>
                  </a:schemeClr>
                </a:solidFill>
              </a:rPr>
              <a:t>Click to edit Master subtitle style</a:t>
            </a:r>
            <a:endParaRPr lang="en-US" dirty="0">
              <a:solidFill>
                <a:schemeClr val="tx1">
                  <a:alpha val="60000"/>
                </a:schemeClr>
              </a:solidFill>
            </a:endParaRPr>
          </a:p>
        </p:txBody>
      </p:sp>
      <p:sp>
        <p:nvSpPr>
          <p:cNvPr id="40" name="Picture Placeholder 39">
            <a:extLst>
              <a:ext uri="{FF2B5EF4-FFF2-40B4-BE49-F238E27FC236}">
                <a16:creationId xmlns:a16="http://schemas.microsoft.com/office/drawing/2014/main" id="{008D9209-1A62-4AC3-BF92-94348A9BC06B}"/>
              </a:ext>
            </a:extLst>
          </p:cNvPr>
          <p:cNvSpPr>
            <a:spLocks noGrp="1"/>
          </p:cNvSpPr>
          <p:nvPr>
            <p:ph type="pic" sz="quarter" idx="15"/>
          </p:nvPr>
        </p:nvSpPr>
        <p:spPr>
          <a:xfrm>
            <a:off x="6556248" y="548640"/>
            <a:ext cx="5084064" cy="2880360"/>
          </a:xfrm>
          <a:solidFill>
            <a:schemeClr val="accent5"/>
          </a:solidFill>
        </p:spPr>
        <p:txBody>
          <a:bodyPr>
            <a:noAutofit/>
          </a:bodyPr>
          <a:lstStyle/>
          <a:p>
            <a:r>
              <a:rPr lang="en-GB"/>
              <a:t>Click icon to add picture</a:t>
            </a:r>
            <a:endParaRPr lang="en-US" dirty="0"/>
          </a:p>
        </p:txBody>
      </p:sp>
      <p:sp>
        <p:nvSpPr>
          <p:cNvPr id="42" name="Picture Placeholder 41">
            <a:extLst>
              <a:ext uri="{FF2B5EF4-FFF2-40B4-BE49-F238E27FC236}">
                <a16:creationId xmlns:a16="http://schemas.microsoft.com/office/drawing/2014/main" id="{FADBFB6B-1787-4549-91B6-D748C66B13C6}"/>
              </a:ext>
            </a:extLst>
          </p:cNvPr>
          <p:cNvSpPr>
            <a:spLocks noGrp="1"/>
          </p:cNvSpPr>
          <p:nvPr>
            <p:ph type="pic" sz="quarter" idx="16"/>
          </p:nvPr>
        </p:nvSpPr>
        <p:spPr>
          <a:xfrm>
            <a:off x="6556248" y="3429000"/>
            <a:ext cx="5084064" cy="2880360"/>
          </a:xfrm>
          <a:solidFill>
            <a:schemeClr val="accent5"/>
          </a:solidFill>
        </p:spPr>
        <p:txBody>
          <a:bodyPr>
            <a:noAutofit/>
          </a:bodyPr>
          <a:lstStyle/>
          <a:p>
            <a:r>
              <a:rPr lang="en-GB"/>
              <a:t>Click icon to add picture</a:t>
            </a:r>
            <a:endParaRPr lang="en-US"/>
          </a:p>
        </p:txBody>
      </p:sp>
      <p:grpSp>
        <p:nvGrpSpPr>
          <p:cNvPr id="43" name="Group 42">
            <a:extLst>
              <a:ext uri="{FF2B5EF4-FFF2-40B4-BE49-F238E27FC236}">
                <a16:creationId xmlns:a16="http://schemas.microsoft.com/office/drawing/2014/main" id="{06966E3E-9B30-4375-AC9A-23256CC87D25}"/>
              </a:ext>
              <a:ext uri="{C183D7F6-B498-43B3-948B-1728B52AA6E4}">
                <adec:decorative xmlns:adec="http://schemas.microsoft.com/office/drawing/2017/decorative" val="1"/>
              </a:ext>
            </a:extLst>
          </p:cNvPr>
          <p:cNvGrpSpPr/>
          <p:nvPr userDrawn="1"/>
        </p:nvGrpSpPr>
        <p:grpSpPr>
          <a:xfrm>
            <a:off x="11161347" y="125399"/>
            <a:ext cx="1404698" cy="1155641"/>
            <a:chOff x="11161347" y="125399"/>
            <a:chExt cx="1404698" cy="1155641"/>
          </a:xfrm>
        </p:grpSpPr>
        <p:sp>
          <p:nvSpPr>
            <p:cNvPr id="44" name="Freeform: Shape 43">
              <a:extLst>
                <a:ext uri="{FF2B5EF4-FFF2-40B4-BE49-F238E27FC236}">
                  <a16:creationId xmlns:a16="http://schemas.microsoft.com/office/drawing/2014/main" id="{4EBBC5A2-A37E-47DF-9230-9A75067F1883}"/>
                </a:ext>
              </a:extLst>
            </p:cNvPr>
            <p:cNvSpPr>
              <a:spLocks noChangeAspect="1"/>
            </p:cNvSpPr>
            <p:nvPr/>
          </p:nvSpPr>
          <p:spPr>
            <a:xfrm rot="18900000">
              <a:off x="11161347" y="125399"/>
              <a:ext cx="1341675" cy="926985"/>
            </a:xfrm>
            <a:custGeom>
              <a:avLst/>
              <a:gdLst>
                <a:gd name="connsiteX0" fmla="*/ 1049126 w 1341675"/>
                <a:gd name="connsiteY0" fmla="*/ 8962 h 926985"/>
                <a:gd name="connsiteX1" fmla="*/ 1341675 w 1341675"/>
                <a:gd name="connsiteY1" fmla="*/ 301511 h 926985"/>
                <a:gd name="connsiteX2" fmla="*/ 1130649 w 1341675"/>
                <a:gd name="connsiteY2" fmla="*/ 512537 h 926985"/>
                <a:gd name="connsiteX3" fmla="*/ 1107397 w 1341675"/>
                <a:gd name="connsiteY3" fmla="*/ 499917 h 926985"/>
                <a:gd name="connsiteX4" fmla="*/ 926985 w 1341675"/>
                <a:gd name="connsiteY4" fmla="*/ 463493 h 926985"/>
                <a:gd name="connsiteX5" fmla="*/ 463493 w 1341675"/>
                <a:gd name="connsiteY5" fmla="*/ 926985 h 926985"/>
                <a:gd name="connsiteX6" fmla="*/ 0 w 1341675"/>
                <a:gd name="connsiteY6" fmla="*/ 926985 h 926985"/>
                <a:gd name="connsiteX7" fmla="*/ 926985 w 1341675"/>
                <a:gd name="connsiteY7" fmla="*/ 0 h 926985"/>
                <a:gd name="connsiteX8" fmla="*/ 1021763 w 1341675"/>
                <a:gd name="connsiteY8" fmla="*/ 4786 h 926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41675" h="926985">
                  <a:moveTo>
                    <a:pt x="1049126" y="8962"/>
                  </a:moveTo>
                  <a:lnTo>
                    <a:pt x="1341675" y="301511"/>
                  </a:lnTo>
                  <a:lnTo>
                    <a:pt x="1130649" y="512537"/>
                  </a:lnTo>
                  <a:lnTo>
                    <a:pt x="1107397" y="499917"/>
                  </a:lnTo>
                  <a:cubicBezTo>
                    <a:pt x="1051945" y="476462"/>
                    <a:pt x="990979" y="463493"/>
                    <a:pt x="926985" y="463493"/>
                  </a:cubicBezTo>
                  <a:cubicBezTo>
                    <a:pt x="671005" y="463493"/>
                    <a:pt x="463493" y="671005"/>
                    <a:pt x="463493" y="926985"/>
                  </a:cubicBezTo>
                  <a:lnTo>
                    <a:pt x="0" y="926985"/>
                  </a:lnTo>
                  <a:cubicBezTo>
                    <a:pt x="0" y="415026"/>
                    <a:pt x="415025" y="0"/>
                    <a:pt x="926985" y="0"/>
                  </a:cubicBezTo>
                  <a:cubicBezTo>
                    <a:pt x="958982" y="0"/>
                    <a:pt x="990601" y="1621"/>
                    <a:pt x="1021763" y="4786"/>
                  </a:cubicBezTo>
                  <a:close/>
                </a:path>
              </a:pathLst>
            </a:custGeom>
            <a:solidFill>
              <a:schemeClr val="bg2"/>
            </a:solidFill>
            <a:ln>
              <a:noFill/>
            </a:ln>
            <a:effectLst>
              <a:innerShdw blurRad="254000" dist="50800" dir="54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45" name="Oval 44">
              <a:extLst>
                <a:ext uri="{FF2B5EF4-FFF2-40B4-BE49-F238E27FC236}">
                  <a16:creationId xmlns:a16="http://schemas.microsoft.com/office/drawing/2014/main" id="{11781B9A-C230-4FFC-90A8-E0571B1DEDA7}"/>
                </a:ext>
              </a:extLst>
            </p:cNvPr>
            <p:cNvSpPr/>
            <p:nvPr/>
          </p:nvSpPr>
          <p:spPr>
            <a:xfrm rot="2700000">
              <a:off x="11798454" y="994196"/>
              <a:ext cx="107098" cy="466589"/>
            </a:xfrm>
            <a:prstGeom prst="ellipse">
              <a:avLst/>
            </a:prstGeom>
            <a:solidFill>
              <a:schemeClr val="bg2"/>
            </a:solidFill>
            <a:ln>
              <a:noFill/>
            </a:ln>
            <a:effectLst>
              <a:innerShdw blurRad="63500" dist="2540000">
                <a:schemeClr val="accent1">
                  <a:lumMod val="40000"/>
                  <a:lumOff val="6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6" name="Freeform: Shape 45">
              <a:extLst>
                <a:ext uri="{FF2B5EF4-FFF2-40B4-BE49-F238E27FC236}">
                  <a16:creationId xmlns:a16="http://schemas.microsoft.com/office/drawing/2014/main" id="{3295925C-3570-40F1-B3CE-07D947ED4643}"/>
                </a:ext>
              </a:extLst>
            </p:cNvPr>
            <p:cNvSpPr>
              <a:spLocks noChangeAspect="1"/>
            </p:cNvSpPr>
            <p:nvPr/>
          </p:nvSpPr>
          <p:spPr>
            <a:xfrm rot="18900000">
              <a:off x="11228590" y="129580"/>
              <a:ext cx="1337455" cy="1042921"/>
            </a:xfrm>
            <a:custGeom>
              <a:avLst/>
              <a:gdLst>
                <a:gd name="connsiteX0" fmla="*/ 1084058 w 1337455"/>
                <a:gd name="connsiteY0" fmla="*/ 16081 h 1042921"/>
                <a:gd name="connsiteX1" fmla="*/ 1337455 w 1337455"/>
                <a:gd name="connsiteY1" fmla="*/ 269477 h 1042921"/>
                <a:gd name="connsiteX2" fmla="*/ 1060775 w 1337455"/>
                <a:gd name="connsiteY2" fmla="*/ 546158 h 1042921"/>
                <a:gd name="connsiteX3" fmla="*/ 1020394 w 1337455"/>
                <a:gd name="connsiteY3" fmla="*/ 532055 h 1042921"/>
                <a:gd name="connsiteX4" fmla="*/ 926985 w 1337455"/>
                <a:gd name="connsiteY4" fmla="*/ 521461 h 1042921"/>
                <a:gd name="connsiteX5" fmla="*/ 463492 w 1337455"/>
                <a:gd name="connsiteY5" fmla="*/ 1042921 h 1042921"/>
                <a:gd name="connsiteX6" fmla="*/ 0 w 1337455"/>
                <a:gd name="connsiteY6" fmla="*/ 1042921 h 1042921"/>
                <a:gd name="connsiteX7" fmla="*/ 926984 w 1337455"/>
                <a:gd name="connsiteY7" fmla="*/ 0 h 1042921"/>
                <a:gd name="connsiteX8" fmla="*/ 1021763 w 1337455"/>
                <a:gd name="connsiteY8" fmla="*/ 5384 h 1042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7455" h="1042921">
                  <a:moveTo>
                    <a:pt x="1084058" y="16081"/>
                  </a:moveTo>
                  <a:lnTo>
                    <a:pt x="1337455" y="269477"/>
                  </a:lnTo>
                  <a:lnTo>
                    <a:pt x="1060775" y="546158"/>
                  </a:lnTo>
                  <a:lnTo>
                    <a:pt x="1020394" y="532055"/>
                  </a:lnTo>
                  <a:cubicBezTo>
                    <a:pt x="990222" y="525109"/>
                    <a:pt x="958982" y="521461"/>
                    <a:pt x="926985" y="521461"/>
                  </a:cubicBezTo>
                  <a:cubicBezTo>
                    <a:pt x="671005" y="521461"/>
                    <a:pt x="463493" y="754927"/>
                    <a:pt x="463492" y="1042921"/>
                  </a:cubicBezTo>
                  <a:lnTo>
                    <a:pt x="0" y="1042921"/>
                  </a:lnTo>
                  <a:cubicBezTo>
                    <a:pt x="0" y="466932"/>
                    <a:pt x="415025" y="0"/>
                    <a:pt x="926984" y="0"/>
                  </a:cubicBezTo>
                  <a:cubicBezTo>
                    <a:pt x="958982" y="0"/>
                    <a:pt x="990600" y="1824"/>
                    <a:pt x="1021763" y="5384"/>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grpSp>
      <p:grpSp>
        <p:nvGrpSpPr>
          <p:cNvPr id="15" name="Group 14">
            <a:extLst>
              <a:ext uri="{FF2B5EF4-FFF2-40B4-BE49-F238E27FC236}">
                <a16:creationId xmlns:a16="http://schemas.microsoft.com/office/drawing/2014/main" id="{394664AE-6DC5-428F-9AC4-5A8F67571F72}"/>
              </a:ext>
              <a:ext uri="{C183D7F6-B498-43B3-948B-1728B52AA6E4}">
                <adec:decorative xmlns:adec="http://schemas.microsoft.com/office/drawing/2017/decorative" val="1"/>
              </a:ext>
            </a:extLst>
          </p:cNvPr>
          <p:cNvGrpSpPr/>
          <p:nvPr userDrawn="1"/>
        </p:nvGrpSpPr>
        <p:grpSpPr>
          <a:xfrm>
            <a:off x="594036" y="5610392"/>
            <a:ext cx="667802" cy="631474"/>
            <a:chOff x="10478914" y="1506691"/>
            <a:chExt cx="667802" cy="631474"/>
          </a:xfrm>
        </p:grpSpPr>
        <p:sp>
          <p:nvSpPr>
            <p:cNvPr id="16" name="Freeform: Shape 15">
              <a:extLst>
                <a:ext uri="{FF2B5EF4-FFF2-40B4-BE49-F238E27FC236}">
                  <a16:creationId xmlns:a16="http://schemas.microsoft.com/office/drawing/2014/main" id="{8288F304-7DF7-42FB-BD6F-D575128A1DDE}"/>
                </a:ext>
              </a:extLst>
            </p:cNvPr>
            <p:cNvSpPr>
              <a:spLocks noChangeAspect="1"/>
            </p:cNvSpPr>
            <p:nvPr/>
          </p:nvSpPr>
          <p:spPr>
            <a:xfrm rot="8100000">
              <a:off x="10606715" y="1506691"/>
              <a:ext cx="540001" cy="631474"/>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80000"/>
                    <a:lumOff val="20000"/>
                  </a:schemeClr>
                </a:gs>
                <a:gs pos="100000">
                  <a:schemeClr val="bg2"/>
                </a:gs>
              </a:gsLst>
              <a:lin ang="600000" scaled="0"/>
            </a:gradFill>
            <a:ln>
              <a:noFill/>
            </a:ln>
            <a:effectLst>
              <a:innerShdw blurRad="101600" dist="50800" dir="7320000">
                <a:schemeClr val="accent1">
                  <a:lumMod val="60000"/>
                  <a:lumOff val="4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Oval 20">
              <a:extLst>
                <a:ext uri="{FF2B5EF4-FFF2-40B4-BE49-F238E27FC236}">
                  <a16:creationId xmlns:a16="http://schemas.microsoft.com/office/drawing/2014/main" id="{104835D9-7DE9-4DDD-A6C2-1C526822700A}"/>
                </a:ext>
              </a:extLst>
            </p:cNvPr>
            <p:cNvSpPr/>
            <p:nvPr/>
          </p:nvSpPr>
          <p:spPr>
            <a:xfrm rot="13500000">
              <a:off x="10613915" y="1424627"/>
              <a:ext cx="270000" cy="540001"/>
            </a:xfrm>
            <a:prstGeom prst="ellipse">
              <a:avLst/>
            </a:prstGeom>
            <a:solidFill>
              <a:schemeClr val="bg2">
                <a:lumMod val="90000"/>
                <a:lumOff val="10000"/>
              </a:schemeClr>
            </a:soli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5" name="Date Placeholder 4">
            <a:extLst>
              <a:ext uri="{FF2B5EF4-FFF2-40B4-BE49-F238E27FC236}">
                <a16:creationId xmlns:a16="http://schemas.microsoft.com/office/drawing/2014/main" id="{E57D2D6F-49E8-4217-A908-2D9E43583589}"/>
              </a:ext>
            </a:extLst>
          </p:cNvPr>
          <p:cNvSpPr>
            <a:spLocks noGrp="1"/>
          </p:cNvSpPr>
          <p:nvPr>
            <p:ph type="dt" sz="half" idx="10"/>
          </p:nvPr>
        </p:nvSpPr>
        <p:spPr/>
        <p:txBody>
          <a:bodyPr>
            <a:noAutofit/>
          </a:bodyPr>
          <a:lstStyle/>
          <a:p>
            <a:r>
              <a:rPr lang="en-US"/>
              <a:t>Tuesday, February 2, 20XX</a:t>
            </a:r>
          </a:p>
        </p:txBody>
      </p:sp>
      <p:sp>
        <p:nvSpPr>
          <p:cNvPr id="6" name="Footer Placeholder 5">
            <a:extLst>
              <a:ext uri="{FF2B5EF4-FFF2-40B4-BE49-F238E27FC236}">
                <a16:creationId xmlns:a16="http://schemas.microsoft.com/office/drawing/2014/main" id="{591C4440-6B8D-4A24-A807-8B1302A3DFAF}"/>
              </a:ext>
            </a:extLst>
          </p:cNvPr>
          <p:cNvSpPr>
            <a:spLocks noGrp="1"/>
          </p:cNvSpPr>
          <p:nvPr>
            <p:ph type="ftr" sz="quarter" idx="11"/>
          </p:nvPr>
        </p:nvSpPr>
        <p:spPr/>
        <p:txBody>
          <a:bodyPr>
            <a:noAutofit/>
          </a:bodyPr>
          <a:lstStyle/>
          <a:p>
            <a:r>
              <a:rPr lang="en-US"/>
              <a:t>Sample Footer Text</a:t>
            </a:r>
          </a:p>
        </p:txBody>
      </p:sp>
      <p:sp>
        <p:nvSpPr>
          <p:cNvPr id="7" name="Slide Number Placeholder 6">
            <a:extLst>
              <a:ext uri="{FF2B5EF4-FFF2-40B4-BE49-F238E27FC236}">
                <a16:creationId xmlns:a16="http://schemas.microsoft.com/office/drawing/2014/main" id="{76CFE189-E20B-4108-B290-244424336512}"/>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
        <p:nvSpPr>
          <p:cNvPr id="17" name="Oval 16">
            <a:extLst>
              <a:ext uri="{FF2B5EF4-FFF2-40B4-BE49-F238E27FC236}">
                <a16:creationId xmlns:a16="http://schemas.microsoft.com/office/drawing/2014/main" id="{83C43C1C-00B3-40E0-B073-B8C56206D07D}"/>
              </a:ext>
              <a:ext uri="{C183D7F6-B498-43B3-948B-1728B52AA6E4}">
                <adec:decorative xmlns:adec="http://schemas.microsoft.com/office/drawing/2017/decorative" val="1"/>
              </a:ext>
            </a:extLst>
          </p:cNvPr>
          <p:cNvSpPr>
            <a:spLocks noChangeAspect="1"/>
          </p:cNvSpPr>
          <p:nvPr userDrawn="1"/>
        </p:nvSpPr>
        <p:spPr>
          <a:xfrm>
            <a:off x="5303845" y="5427212"/>
            <a:ext cx="1080000" cy="1080000"/>
          </a:xfrm>
          <a:prstGeom prst="ellipse">
            <a:avLst/>
          </a:prstGeom>
          <a:gradFill flip="none" rotWithShape="1">
            <a:gsLst>
              <a:gs pos="100000">
                <a:schemeClr val="bg2">
                  <a:lumMod val="50000"/>
                  <a:lumOff val="50000"/>
                </a:schemeClr>
              </a:gs>
              <a:gs pos="60000">
                <a:schemeClr val="bg2">
                  <a:lumMod val="100000"/>
                </a:schemeClr>
              </a:gs>
            </a:gsLst>
            <a:path path="circle">
              <a:fillToRect l="100000" b="100000"/>
            </a:path>
            <a:tileRect t="-100000" r="-100000"/>
          </a:gradFill>
          <a:ln>
            <a:noFill/>
          </a:ln>
          <a:effectLst>
            <a:innerShdw blurRad="254000" dist="127000" dir="2700000">
              <a:schemeClr val="accent1">
                <a:lumMod val="60000"/>
                <a:lumOff val="40000"/>
                <a:alpha val="4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7273191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77394-0A20-4CF6-9066-CFC2C1C9D30F}"/>
              </a:ext>
            </a:extLst>
          </p:cNvPr>
          <p:cNvSpPr>
            <a:spLocks noGrp="1"/>
          </p:cNvSpPr>
          <p:nvPr>
            <p:ph type="ctrTitle"/>
          </p:nvPr>
        </p:nvSpPr>
        <p:spPr>
          <a:xfrm>
            <a:off x="3359149" y="389840"/>
            <a:ext cx="8281987" cy="2954655"/>
          </a:xfrm>
        </p:spPr>
        <p:txBody>
          <a:bodyPr anchor="t" anchorCtr="0">
            <a:noAutofit/>
          </a:bodyPr>
          <a:lstStyle>
            <a:lvl1pPr algn="l">
              <a:lnSpc>
                <a:spcPct val="100000"/>
              </a:lnSpc>
              <a:defRPr sz="6400"/>
            </a:lvl1pPr>
          </a:lstStyle>
          <a:p>
            <a:r>
              <a:rPr lang="en-GB"/>
              <a:t>Click to edit Master title style</a:t>
            </a:r>
            <a:endParaRPr lang="en-US" dirty="0"/>
          </a:p>
        </p:txBody>
      </p:sp>
      <p:sp>
        <p:nvSpPr>
          <p:cNvPr id="3" name="Subtitle 2">
            <a:extLst>
              <a:ext uri="{FF2B5EF4-FFF2-40B4-BE49-F238E27FC236}">
                <a16:creationId xmlns:a16="http://schemas.microsoft.com/office/drawing/2014/main" id="{3F10971F-8922-4B23-9C80-0643D7E35026}"/>
              </a:ext>
            </a:extLst>
          </p:cNvPr>
          <p:cNvSpPr>
            <a:spLocks noGrp="1"/>
          </p:cNvSpPr>
          <p:nvPr>
            <p:ph type="subTitle" idx="1"/>
          </p:nvPr>
        </p:nvSpPr>
        <p:spPr>
          <a:xfrm>
            <a:off x="3359149" y="3536951"/>
            <a:ext cx="8281989" cy="2555874"/>
          </a:xfrm>
        </p:spPr>
        <p:txBody>
          <a:bodyPr>
            <a:noAutofit/>
          </a:bodyPr>
          <a:lstStyle>
            <a:lvl1pPr marL="0" indent="0" algn="l">
              <a:lnSpc>
                <a:spcPct val="100000"/>
              </a:lnSpc>
              <a:buNone/>
              <a:defRPr sz="2400">
                <a:solidFill>
                  <a:schemeClr val="tx1">
                    <a:alpha val="8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Date Placeholder 3">
            <a:extLst>
              <a:ext uri="{FF2B5EF4-FFF2-40B4-BE49-F238E27FC236}">
                <a16:creationId xmlns:a16="http://schemas.microsoft.com/office/drawing/2014/main" id="{8B1BC074-1090-47AF-BDE8-3859BF574BA6}"/>
              </a:ext>
            </a:extLst>
          </p:cNvPr>
          <p:cNvSpPr>
            <a:spLocks noGrp="1"/>
          </p:cNvSpPr>
          <p:nvPr>
            <p:ph type="dt" sz="half" idx="10"/>
          </p:nvPr>
        </p:nvSpPr>
        <p:spPr/>
        <p:txBody>
          <a:bodyPr>
            <a:noAutofit/>
          </a:bodyPr>
          <a:lstStyle/>
          <a:p>
            <a:r>
              <a:rPr lang="en-US"/>
              <a:t>Tuesday, February 2, 20XX</a:t>
            </a:r>
            <a:endParaRPr lang="en-US" dirty="0"/>
          </a:p>
        </p:txBody>
      </p:sp>
      <p:sp>
        <p:nvSpPr>
          <p:cNvPr id="5" name="Footer Placeholder 4">
            <a:extLst>
              <a:ext uri="{FF2B5EF4-FFF2-40B4-BE49-F238E27FC236}">
                <a16:creationId xmlns:a16="http://schemas.microsoft.com/office/drawing/2014/main" id="{F1D6522F-D41A-4734-8BD1-BD6E5A37D04C}"/>
              </a:ext>
            </a:extLst>
          </p:cNvPr>
          <p:cNvSpPr>
            <a:spLocks noGrp="1"/>
          </p:cNvSpPr>
          <p:nvPr>
            <p:ph type="ftr" sz="quarter" idx="11"/>
          </p:nvPr>
        </p:nvSpPr>
        <p:spPr/>
        <p:txBody>
          <a:bodyPr>
            <a:noAutofit/>
          </a:bodyPr>
          <a:lstStyle/>
          <a:p>
            <a:r>
              <a:rPr lang="en-US"/>
              <a:t>Sample Footer Text</a:t>
            </a:r>
          </a:p>
        </p:txBody>
      </p:sp>
      <p:sp>
        <p:nvSpPr>
          <p:cNvPr id="6" name="Slide Number Placeholder 5">
            <a:extLst>
              <a:ext uri="{FF2B5EF4-FFF2-40B4-BE49-F238E27FC236}">
                <a16:creationId xmlns:a16="http://schemas.microsoft.com/office/drawing/2014/main" id="{D74D4206-406C-42A3-BBD4-44C043180931}"/>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
        <p:nvSpPr>
          <p:cNvPr id="19" name="Freeform: Shape 18">
            <a:extLst>
              <a:ext uri="{FF2B5EF4-FFF2-40B4-BE49-F238E27FC236}">
                <a16:creationId xmlns:a16="http://schemas.microsoft.com/office/drawing/2014/main" id="{82184FF4-7029-4ED7-813A-192E60608764}"/>
              </a:ext>
            </a:extLst>
          </p:cNvPr>
          <p:cNvSpPr>
            <a:spLocks noChangeAspect="1"/>
          </p:cNvSpPr>
          <p:nvPr/>
        </p:nvSpPr>
        <p:spPr>
          <a:xfrm rot="2700000">
            <a:off x="612445" y="481888"/>
            <a:ext cx="1080000" cy="1262947"/>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Oval 19">
            <a:extLst>
              <a:ext uri="{FF2B5EF4-FFF2-40B4-BE49-F238E27FC236}">
                <a16:creationId xmlns:a16="http://schemas.microsoft.com/office/drawing/2014/main" id="{AAA7AB09-557C-41AD-9113-FF9F68FA1035}"/>
              </a:ext>
            </a:extLst>
          </p:cNvPr>
          <p:cNvSpPr/>
          <p:nvPr/>
        </p:nvSpPr>
        <p:spPr>
          <a:xfrm rot="8100000">
            <a:off x="626845" y="828962"/>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Oval 24">
            <a:extLst>
              <a:ext uri="{FF2B5EF4-FFF2-40B4-BE49-F238E27FC236}">
                <a16:creationId xmlns:a16="http://schemas.microsoft.com/office/drawing/2014/main" id="{EF99ECAA-1F11-4937-BBA6-51935AB44C9D}"/>
              </a:ext>
            </a:extLst>
          </p:cNvPr>
          <p:cNvSpPr>
            <a:spLocks noChangeAspect="1"/>
          </p:cNvSpPr>
          <p:nvPr/>
        </p:nvSpPr>
        <p:spPr>
          <a:xfrm>
            <a:off x="1800802" y="247285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34" name="Group 33">
            <a:extLst>
              <a:ext uri="{FF2B5EF4-FFF2-40B4-BE49-F238E27FC236}">
                <a16:creationId xmlns:a16="http://schemas.microsoft.com/office/drawing/2014/main" id="{79DE9FAB-6BBA-4CFE-B67D-77B47F01ECA4}"/>
              </a:ext>
            </a:extLst>
          </p:cNvPr>
          <p:cNvGrpSpPr/>
          <p:nvPr/>
        </p:nvGrpSpPr>
        <p:grpSpPr>
          <a:xfrm>
            <a:off x="1329952" y="4524379"/>
            <a:ext cx="1980001" cy="1363916"/>
            <a:chOff x="4879602" y="3781429"/>
            <a:chExt cx="1980001" cy="1363916"/>
          </a:xfrm>
        </p:grpSpPr>
        <p:sp>
          <p:nvSpPr>
            <p:cNvPr id="35" name="Freeform: Shape 34">
              <a:extLst>
                <a:ext uri="{FF2B5EF4-FFF2-40B4-BE49-F238E27FC236}">
                  <a16:creationId xmlns:a16="http://schemas.microsoft.com/office/drawing/2014/main" id="{79FAC916-D9BB-4794-81B4-7C47C67E850D}"/>
                </a:ext>
              </a:extLst>
            </p:cNvPr>
            <p:cNvSpPr>
              <a:spLocks noChangeAspect="1"/>
            </p:cNvSpPr>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36" name="Freeform: Shape 35">
              <a:extLst>
                <a:ext uri="{FF2B5EF4-FFF2-40B4-BE49-F238E27FC236}">
                  <a16:creationId xmlns:a16="http://schemas.microsoft.com/office/drawing/2014/main" id="{B5CA2231-7A65-4D16-8400-A210CC41DB73}"/>
                </a:ext>
              </a:extLst>
            </p:cNvPr>
            <p:cNvSpPr>
              <a:spLocks noChangeAspect="1"/>
            </p:cNvSpPr>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solidFill>
                  <a:schemeClr val="tx1"/>
                </a:solidFill>
              </a:endParaRPr>
            </a:p>
          </p:txBody>
        </p:sp>
        <p:sp>
          <p:nvSpPr>
            <p:cNvPr id="37" name="Oval 36">
              <a:extLst>
                <a:ext uri="{FF2B5EF4-FFF2-40B4-BE49-F238E27FC236}">
                  <a16:creationId xmlns:a16="http://schemas.microsoft.com/office/drawing/2014/main" id="{4B089C8C-B82B-4704-88E2-E857A5E21529}"/>
                </a:ext>
              </a:extLst>
            </p:cNvPr>
            <p:cNvSpPr/>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Oval 37">
              <a:extLst>
                <a:ext uri="{FF2B5EF4-FFF2-40B4-BE49-F238E27FC236}">
                  <a16:creationId xmlns:a16="http://schemas.microsoft.com/office/drawing/2014/main" id="{434B90C8-5B4D-456E-AD99-80EF748FDD72}"/>
                </a:ext>
              </a:extLst>
            </p:cNvPr>
            <p:cNvSpPr/>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Tree>
    <p:extLst>
      <p:ext uri="{BB962C8B-B14F-4D97-AF65-F5344CB8AC3E}">
        <p14:creationId xmlns:p14="http://schemas.microsoft.com/office/powerpoint/2010/main" val="34123629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2" name="Oval 21">
            <a:extLst>
              <a:ext uri="{FF2B5EF4-FFF2-40B4-BE49-F238E27FC236}">
                <a16:creationId xmlns:a16="http://schemas.microsoft.com/office/drawing/2014/main" id="{94729CA3-91C4-4A89-9448-A2F0E409177A}"/>
              </a:ext>
            </a:extLst>
          </p:cNvPr>
          <p:cNvSpPr>
            <a:spLocks noChangeAspect="1"/>
          </p:cNvSpPr>
          <p:nvPr/>
        </p:nvSpPr>
        <p:spPr>
          <a:xfrm>
            <a:off x="11069864" y="33337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3" name="Group 12">
            <a:extLst>
              <a:ext uri="{FF2B5EF4-FFF2-40B4-BE49-F238E27FC236}">
                <a16:creationId xmlns:a16="http://schemas.microsoft.com/office/drawing/2014/main" id="{168347B7-45FA-4A01-924D-DC385B720B3E}"/>
              </a:ext>
            </a:extLst>
          </p:cNvPr>
          <p:cNvGrpSpPr/>
          <p:nvPr/>
        </p:nvGrpSpPr>
        <p:grpSpPr>
          <a:xfrm>
            <a:off x="331786" y="5528198"/>
            <a:ext cx="631474" cy="667800"/>
            <a:chOff x="2994153" y="1378666"/>
            <a:chExt cx="631474" cy="667800"/>
          </a:xfrm>
        </p:grpSpPr>
        <p:sp>
          <p:nvSpPr>
            <p:cNvPr id="20" name="Freeform: Shape 19">
              <a:extLst>
                <a:ext uri="{FF2B5EF4-FFF2-40B4-BE49-F238E27FC236}">
                  <a16:creationId xmlns:a16="http://schemas.microsoft.com/office/drawing/2014/main" id="{31167DA1-25D1-4E60-A62E-42B6F56A96EC}"/>
                </a:ext>
              </a:extLst>
            </p:cNvPr>
            <p:cNvSpPr>
              <a:spLocks noChangeAspect="1"/>
            </p:cNvSpPr>
            <p:nvPr/>
          </p:nvSpPr>
          <p:spPr>
            <a:xfrm rot="2700000">
              <a:off x="3039890" y="1332929"/>
              <a:ext cx="540000" cy="631474"/>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Oval 20">
              <a:extLst>
                <a:ext uri="{FF2B5EF4-FFF2-40B4-BE49-F238E27FC236}">
                  <a16:creationId xmlns:a16="http://schemas.microsoft.com/office/drawing/2014/main" id="{6B7B7215-A661-477E-91D0-CDBE5564D2B9}"/>
                </a:ext>
              </a:extLst>
            </p:cNvPr>
            <p:cNvSpPr/>
            <p:nvPr/>
          </p:nvSpPr>
          <p:spPr>
            <a:xfrm rot="8100000">
              <a:off x="3047090" y="1506466"/>
              <a:ext cx="270000" cy="54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 name="Title 1">
            <a:extLst>
              <a:ext uri="{FF2B5EF4-FFF2-40B4-BE49-F238E27FC236}">
                <a16:creationId xmlns:a16="http://schemas.microsoft.com/office/drawing/2014/main" id="{8978E540-142B-4A82-9C3F-E61BC190AEED}"/>
              </a:ext>
            </a:extLst>
          </p:cNvPr>
          <p:cNvSpPr>
            <a:spLocks noGrp="1"/>
          </p:cNvSpPr>
          <p:nvPr>
            <p:ph type="title"/>
          </p:nvPr>
        </p:nvSpPr>
        <p:spPr>
          <a:xfrm>
            <a:off x="550863" y="549275"/>
            <a:ext cx="11090274" cy="1332000"/>
          </a:xfrm>
        </p:spPr>
        <p:txBody>
          <a:bodyPr>
            <a:noAutofit/>
          </a:bodyPr>
          <a:lstStyle>
            <a:lvl1pPr>
              <a:lnSpc>
                <a:spcPct val="100000"/>
              </a:lnSpc>
              <a:defRPr/>
            </a:lvl1pPr>
          </a:lstStyle>
          <a:p>
            <a:r>
              <a:rPr lang="en-GB"/>
              <a:t>Click to edit Master title style</a:t>
            </a:r>
            <a:endParaRPr lang="en-US" dirty="0"/>
          </a:p>
        </p:txBody>
      </p:sp>
      <p:sp>
        <p:nvSpPr>
          <p:cNvPr id="3" name="Content Placeholder 2">
            <a:extLst>
              <a:ext uri="{FF2B5EF4-FFF2-40B4-BE49-F238E27FC236}">
                <a16:creationId xmlns:a16="http://schemas.microsoft.com/office/drawing/2014/main" id="{02C6BF36-D4F5-4363-B440-BDAE50BBD4B6}"/>
              </a:ext>
            </a:extLst>
          </p:cNvPr>
          <p:cNvSpPr>
            <a:spLocks noGrp="1"/>
          </p:cNvSpPr>
          <p:nvPr>
            <p:ph sz="half" idx="1"/>
          </p:nvPr>
        </p:nvSpPr>
        <p:spPr>
          <a:xfrm>
            <a:off x="550862" y="2097175"/>
            <a:ext cx="5435600" cy="3995650"/>
          </a:xfrm>
        </p:spPr>
        <p:txBody>
          <a:bodyPr>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a:extLst>
              <a:ext uri="{FF2B5EF4-FFF2-40B4-BE49-F238E27FC236}">
                <a16:creationId xmlns:a16="http://schemas.microsoft.com/office/drawing/2014/main" id="{F8362910-87AA-4E67-992D-8D4822FD89FE}"/>
              </a:ext>
            </a:extLst>
          </p:cNvPr>
          <p:cNvSpPr>
            <a:spLocks noGrp="1"/>
          </p:cNvSpPr>
          <p:nvPr>
            <p:ph sz="half" idx="2"/>
          </p:nvPr>
        </p:nvSpPr>
        <p:spPr>
          <a:xfrm>
            <a:off x="6205538" y="2097175"/>
            <a:ext cx="5435600" cy="3995650"/>
          </a:xfrm>
        </p:spPr>
        <p:txBody>
          <a:bodyPr>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a:extLst>
              <a:ext uri="{FF2B5EF4-FFF2-40B4-BE49-F238E27FC236}">
                <a16:creationId xmlns:a16="http://schemas.microsoft.com/office/drawing/2014/main" id="{BB99A8AF-0998-4613-B1D8-C14ECBFFDF67}"/>
              </a:ext>
            </a:extLst>
          </p:cNvPr>
          <p:cNvSpPr>
            <a:spLocks noGrp="1"/>
          </p:cNvSpPr>
          <p:nvPr>
            <p:ph type="dt" sz="half" idx="10"/>
          </p:nvPr>
        </p:nvSpPr>
        <p:spPr/>
        <p:txBody>
          <a:bodyPr>
            <a:noAutofit/>
          </a:bodyPr>
          <a:lstStyle/>
          <a:p>
            <a:r>
              <a:rPr lang="en-US"/>
              <a:t>Tuesday, February 2, 20XX</a:t>
            </a:r>
          </a:p>
        </p:txBody>
      </p:sp>
      <p:sp>
        <p:nvSpPr>
          <p:cNvPr id="6" name="Footer Placeholder 5">
            <a:extLst>
              <a:ext uri="{FF2B5EF4-FFF2-40B4-BE49-F238E27FC236}">
                <a16:creationId xmlns:a16="http://schemas.microsoft.com/office/drawing/2014/main" id="{66E44EAA-B8A9-4428-A9DF-1174DA940990}"/>
              </a:ext>
            </a:extLst>
          </p:cNvPr>
          <p:cNvSpPr>
            <a:spLocks noGrp="1"/>
          </p:cNvSpPr>
          <p:nvPr>
            <p:ph type="ftr" sz="quarter" idx="11"/>
          </p:nvPr>
        </p:nvSpPr>
        <p:spPr/>
        <p:txBody>
          <a:bodyPr>
            <a:noAutofit/>
          </a:bodyPr>
          <a:lstStyle/>
          <a:p>
            <a:r>
              <a:rPr lang="en-US"/>
              <a:t>Sample Footer Text</a:t>
            </a:r>
          </a:p>
        </p:txBody>
      </p:sp>
      <p:sp>
        <p:nvSpPr>
          <p:cNvPr id="7" name="Slide Number Placeholder 6">
            <a:extLst>
              <a:ext uri="{FF2B5EF4-FFF2-40B4-BE49-F238E27FC236}">
                <a16:creationId xmlns:a16="http://schemas.microsoft.com/office/drawing/2014/main" id="{19E5C381-C899-4BF9-B584-2D78074D1CB2}"/>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Tree>
    <p:extLst>
      <p:ext uri="{BB962C8B-B14F-4D97-AF65-F5344CB8AC3E}">
        <p14:creationId xmlns:p14="http://schemas.microsoft.com/office/powerpoint/2010/main" val="36171650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B81B449-7B97-41DC-B23F-65EDCBD316A6}"/>
              </a:ext>
            </a:extLst>
          </p:cNvPr>
          <p:cNvSpPr>
            <a:spLocks noGrp="1"/>
          </p:cNvSpPr>
          <p:nvPr>
            <p:ph type="dt" sz="half" idx="10"/>
          </p:nvPr>
        </p:nvSpPr>
        <p:spPr/>
        <p:txBody>
          <a:bodyPr>
            <a:noAutofit/>
          </a:bodyPr>
          <a:lstStyle/>
          <a:p>
            <a:r>
              <a:rPr lang="en-US"/>
              <a:t>Tuesday, February 2, 20XX</a:t>
            </a:r>
          </a:p>
        </p:txBody>
      </p:sp>
      <p:sp>
        <p:nvSpPr>
          <p:cNvPr id="3" name="Footer Placeholder 2">
            <a:extLst>
              <a:ext uri="{FF2B5EF4-FFF2-40B4-BE49-F238E27FC236}">
                <a16:creationId xmlns:a16="http://schemas.microsoft.com/office/drawing/2014/main" id="{7C6B46D5-337B-4906-8412-4EEA3884FA7E}"/>
              </a:ext>
            </a:extLst>
          </p:cNvPr>
          <p:cNvSpPr>
            <a:spLocks noGrp="1"/>
          </p:cNvSpPr>
          <p:nvPr>
            <p:ph type="ftr" sz="quarter" idx="11"/>
          </p:nvPr>
        </p:nvSpPr>
        <p:spPr/>
        <p:txBody>
          <a:bodyPr>
            <a:noAutofit/>
          </a:bodyPr>
          <a:lstStyle/>
          <a:p>
            <a:r>
              <a:rPr lang="en-US"/>
              <a:t>Sample Footer Text</a:t>
            </a:r>
          </a:p>
        </p:txBody>
      </p:sp>
      <p:sp>
        <p:nvSpPr>
          <p:cNvPr id="4" name="Slide Number Placeholder 3">
            <a:extLst>
              <a:ext uri="{FF2B5EF4-FFF2-40B4-BE49-F238E27FC236}">
                <a16:creationId xmlns:a16="http://schemas.microsoft.com/office/drawing/2014/main" id="{E436F230-C9A7-407A-B923-873839C8D8A0}"/>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Tree>
    <p:extLst>
      <p:ext uri="{BB962C8B-B14F-4D97-AF65-F5344CB8AC3E}">
        <p14:creationId xmlns:p14="http://schemas.microsoft.com/office/powerpoint/2010/main" val="38583325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778B0BE9-88B0-4883-9BA9-CD594C400EC1}"/>
              </a:ext>
            </a:extLst>
          </p:cNvPr>
          <p:cNvGrpSpPr/>
          <p:nvPr/>
        </p:nvGrpSpPr>
        <p:grpSpPr>
          <a:xfrm>
            <a:off x="4949631" y="5111861"/>
            <a:ext cx="1262947" cy="1335600"/>
            <a:chOff x="2678417" y="2427951"/>
            <a:chExt cx="1262947" cy="1335600"/>
          </a:xfrm>
        </p:grpSpPr>
        <p:sp>
          <p:nvSpPr>
            <p:cNvPr id="11" name="Freeform: Shape 10">
              <a:extLst>
                <a:ext uri="{FF2B5EF4-FFF2-40B4-BE49-F238E27FC236}">
                  <a16:creationId xmlns:a16="http://schemas.microsoft.com/office/drawing/2014/main" id="{C59DCBF3-7AFA-4CD1-A918-BC6DDE674E6C}"/>
                </a:ext>
              </a:extLst>
            </p:cNvPr>
            <p:cNvSpPr>
              <a:spLocks noChangeAspect="1"/>
            </p:cNvSpPr>
            <p:nvPr/>
          </p:nvSpPr>
          <p:spPr>
            <a:xfrm rot="2700000">
              <a:off x="2769891" y="2336477"/>
              <a:ext cx="1080000" cy="1262947"/>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Oval 11">
              <a:extLst>
                <a:ext uri="{FF2B5EF4-FFF2-40B4-BE49-F238E27FC236}">
                  <a16:creationId xmlns:a16="http://schemas.microsoft.com/office/drawing/2014/main" id="{06964A02-96E1-4654-9187-DDDE7409F75B}"/>
                </a:ext>
              </a:extLst>
            </p:cNvPr>
            <p:cNvSpPr/>
            <p:nvPr/>
          </p:nvSpPr>
          <p:spPr>
            <a:xfrm rot="8100000">
              <a:off x="2784291" y="2683551"/>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 name="Title 1">
            <a:extLst>
              <a:ext uri="{FF2B5EF4-FFF2-40B4-BE49-F238E27FC236}">
                <a16:creationId xmlns:a16="http://schemas.microsoft.com/office/drawing/2014/main" id="{BF3FF76C-A012-4CDA-8AE7-E9413955716A}"/>
              </a:ext>
            </a:extLst>
          </p:cNvPr>
          <p:cNvSpPr>
            <a:spLocks noGrp="1"/>
          </p:cNvSpPr>
          <p:nvPr>
            <p:ph type="title"/>
          </p:nvPr>
        </p:nvSpPr>
        <p:spPr>
          <a:xfrm>
            <a:off x="550863" y="549275"/>
            <a:ext cx="11090275" cy="984885"/>
          </a:xfrm>
        </p:spPr>
        <p:txBody>
          <a:bodyPr anchor="t">
            <a:noAutofit/>
          </a:bodyPr>
          <a:lstStyle>
            <a:lvl1pPr>
              <a:lnSpc>
                <a:spcPct val="100000"/>
              </a:lnSpc>
              <a:defRPr sz="3200"/>
            </a:lvl1pPr>
          </a:lstStyle>
          <a:p>
            <a:r>
              <a:rPr lang="en-GB"/>
              <a:t>Click to edit Master title style</a:t>
            </a:r>
            <a:endParaRPr lang="en-US" dirty="0"/>
          </a:p>
        </p:txBody>
      </p:sp>
      <p:sp>
        <p:nvSpPr>
          <p:cNvPr id="3" name="Content Placeholder 2">
            <a:extLst>
              <a:ext uri="{FF2B5EF4-FFF2-40B4-BE49-F238E27FC236}">
                <a16:creationId xmlns:a16="http://schemas.microsoft.com/office/drawing/2014/main" id="{611A4C80-DC38-4641-924F-90D6078CF592}"/>
              </a:ext>
            </a:extLst>
          </p:cNvPr>
          <p:cNvSpPr>
            <a:spLocks noGrp="1"/>
          </p:cNvSpPr>
          <p:nvPr>
            <p:ph idx="1"/>
          </p:nvPr>
        </p:nvSpPr>
        <p:spPr>
          <a:xfrm>
            <a:off x="4295775" y="1750060"/>
            <a:ext cx="7345362" cy="4342765"/>
          </a:xfrm>
        </p:spPr>
        <p:txBody>
          <a:bodyPr>
            <a:noAutofit/>
          </a:bodyPr>
          <a:lstStyle>
            <a:lvl1pPr>
              <a:defRPr sz="1600"/>
            </a:lvl1pPr>
            <a:lvl2pPr>
              <a:defRPr sz="16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a:extLst>
              <a:ext uri="{FF2B5EF4-FFF2-40B4-BE49-F238E27FC236}">
                <a16:creationId xmlns:a16="http://schemas.microsoft.com/office/drawing/2014/main" id="{82C42771-D3A7-4072-85DC-B7C5E530E8AA}"/>
              </a:ext>
            </a:extLst>
          </p:cNvPr>
          <p:cNvSpPr>
            <a:spLocks noGrp="1"/>
          </p:cNvSpPr>
          <p:nvPr>
            <p:ph type="body" sz="half" idx="2"/>
          </p:nvPr>
        </p:nvSpPr>
        <p:spPr>
          <a:xfrm>
            <a:off x="550863" y="1750060"/>
            <a:ext cx="3565525" cy="4342765"/>
          </a:xfrm>
        </p:spPr>
        <p:txBody>
          <a:bodyPr>
            <a:no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BD47AB1-6EB5-4E2C-B4A7-42DC643E9FF9}"/>
              </a:ext>
            </a:extLst>
          </p:cNvPr>
          <p:cNvSpPr>
            <a:spLocks noGrp="1"/>
          </p:cNvSpPr>
          <p:nvPr>
            <p:ph type="dt" sz="half" idx="10"/>
          </p:nvPr>
        </p:nvSpPr>
        <p:spPr/>
        <p:txBody>
          <a:bodyPr>
            <a:noAutofit/>
          </a:bodyPr>
          <a:lstStyle/>
          <a:p>
            <a:r>
              <a:rPr lang="en-US"/>
              <a:t>Tuesday, February 2, 20XX</a:t>
            </a:r>
          </a:p>
        </p:txBody>
      </p:sp>
      <p:sp>
        <p:nvSpPr>
          <p:cNvPr id="6" name="Footer Placeholder 5">
            <a:extLst>
              <a:ext uri="{FF2B5EF4-FFF2-40B4-BE49-F238E27FC236}">
                <a16:creationId xmlns:a16="http://schemas.microsoft.com/office/drawing/2014/main" id="{5BA9D15F-B6ED-46E1-9840-0B625880EE4B}"/>
              </a:ext>
            </a:extLst>
          </p:cNvPr>
          <p:cNvSpPr>
            <a:spLocks noGrp="1"/>
          </p:cNvSpPr>
          <p:nvPr>
            <p:ph type="ftr" sz="quarter" idx="11"/>
          </p:nvPr>
        </p:nvSpPr>
        <p:spPr/>
        <p:txBody>
          <a:bodyPr>
            <a:noAutofit/>
          </a:bodyPr>
          <a:lstStyle/>
          <a:p>
            <a:r>
              <a:rPr lang="en-US"/>
              <a:t>Sample Footer Text</a:t>
            </a:r>
          </a:p>
        </p:txBody>
      </p:sp>
      <p:sp>
        <p:nvSpPr>
          <p:cNvPr id="7" name="Slide Number Placeholder 6">
            <a:extLst>
              <a:ext uri="{FF2B5EF4-FFF2-40B4-BE49-F238E27FC236}">
                <a16:creationId xmlns:a16="http://schemas.microsoft.com/office/drawing/2014/main" id="{CDAEB023-7A5E-4087-B75E-A38A80EE5D01}"/>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Tree>
    <p:extLst>
      <p:ext uri="{BB962C8B-B14F-4D97-AF65-F5344CB8AC3E}">
        <p14:creationId xmlns:p14="http://schemas.microsoft.com/office/powerpoint/2010/main" val="9835628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Agenda">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0923D16-1EC5-4C17-ABA8-B13A1256B36F}"/>
              </a:ext>
            </a:extLst>
          </p:cNvPr>
          <p:cNvSpPr>
            <a:spLocks noGrp="1"/>
          </p:cNvSpPr>
          <p:nvPr>
            <p:ph type="title" hasCustomPrompt="1"/>
          </p:nvPr>
        </p:nvSpPr>
        <p:spPr>
          <a:xfrm>
            <a:off x="550864" y="549275"/>
            <a:ext cx="3565524" cy="1997855"/>
          </a:xfrm>
        </p:spPr>
        <p:txBody>
          <a:bodyPr wrap="square" anchor="b" anchorCtr="0">
            <a:noAutofit/>
          </a:bodyPr>
          <a:lstStyle>
            <a:lvl1pPr>
              <a:defRPr/>
            </a:lvl1pPr>
          </a:lstStyle>
          <a:p>
            <a:r>
              <a:rPr lang="en-US" dirty="0"/>
              <a:t>Click to add title</a:t>
            </a:r>
          </a:p>
        </p:txBody>
      </p:sp>
      <p:sp>
        <p:nvSpPr>
          <p:cNvPr id="7" name="Content Placeholder 2">
            <a:extLst>
              <a:ext uri="{FF2B5EF4-FFF2-40B4-BE49-F238E27FC236}">
                <a16:creationId xmlns:a16="http://schemas.microsoft.com/office/drawing/2014/main" id="{50294D8B-CF64-4C26-8C78-57A375E7D33B}"/>
              </a:ext>
            </a:extLst>
          </p:cNvPr>
          <p:cNvSpPr>
            <a:spLocks noGrp="1"/>
          </p:cNvSpPr>
          <p:nvPr>
            <p:ph idx="1" hasCustomPrompt="1"/>
          </p:nvPr>
        </p:nvSpPr>
        <p:spPr>
          <a:xfrm>
            <a:off x="550863" y="2677306"/>
            <a:ext cx="3565525" cy="3415519"/>
          </a:xfrm>
        </p:spPr>
        <p:txBody>
          <a:bodyPr anchor="t" anchorCtr="0">
            <a:noAutofit/>
          </a:bodyPr>
          <a:lstStyle>
            <a:lvl1pPr>
              <a:buNone/>
              <a:defRPr/>
            </a:lvl1pPr>
          </a:lstStyle>
          <a:p>
            <a:pPr>
              <a:lnSpc>
                <a:spcPct val="120000"/>
              </a:lnSpc>
            </a:pPr>
            <a:r>
              <a:rPr lang="en-US" sz="1600" dirty="0"/>
              <a:t>Click to add text</a:t>
            </a:r>
          </a:p>
        </p:txBody>
      </p:sp>
      <p:sp>
        <p:nvSpPr>
          <p:cNvPr id="17" name="Picture Placeholder 16">
            <a:extLst>
              <a:ext uri="{FF2B5EF4-FFF2-40B4-BE49-F238E27FC236}">
                <a16:creationId xmlns:a16="http://schemas.microsoft.com/office/drawing/2014/main" id="{67BCF456-426F-435B-8DF0-A32A44F5A889}"/>
              </a:ext>
            </a:extLst>
          </p:cNvPr>
          <p:cNvSpPr>
            <a:spLocks noGrp="1"/>
          </p:cNvSpPr>
          <p:nvPr>
            <p:ph type="pic" sz="quarter" idx="13"/>
          </p:nvPr>
        </p:nvSpPr>
        <p:spPr>
          <a:xfrm>
            <a:off x="5208928" y="1596771"/>
            <a:ext cx="3448558" cy="3448558"/>
          </a:xfrm>
          <a:custGeom>
            <a:avLst/>
            <a:gdLst>
              <a:gd name="connsiteX0" fmla="*/ 1724279 w 3448558"/>
              <a:gd name="connsiteY0" fmla="*/ 0 h 3448558"/>
              <a:gd name="connsiteX1" fmla="*/ 3448558 w 3448558"/>
              <a:gd name="connsiteY1" fmla="*/ 1724279 h 3448558"/>
              <a:gd name="connsiteX2" fmla="*/ 1724279 w 3448558"/>
              <a:gd name="connsiteY2" fmla="*/ 3448558 h 3448558"/>
              <a:gd name="connsiteX3" fmla="*/ 0 w 3448558"/>
              <a:gd name="connsiteY3" fmla="*/ 1724279 h 3448558"/>
              <a:gd name="connsiteX4" fmla="*/ 1724279 w 3448558"/>
              <a:gd name="connsiteY4" fmla="*/ 0 h 3448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8558" h="3448558">
                <a:moveTo>
                  <a:pt x="1724279" y="0"/>
                </a:moveTo>
                <a:cubicBezTo>
                  <a:pt x="2676572" y="0"/>
                  <a:pt x="3448558" y="771986"/>
                  <a:pt x="3448558" y="1724279"/>
                </a:cubicBezTo>
                <a:cubicBezTo>
                  <a:pt x="3448558" y="2676572"/>
                  <a:pt x="2676572" y="3448558"/>
                  <a:pt x="1724279" y="3448558"/>
                </a:cubicBezTo>
                <a:cubicBezTo>
                  <a:pt x="771986" y="3448558"/>
                  <a:pt x="0" y="2676572"/>
                  <a:pt x="0" y="1724279"/>
                </a:cubicBezTo>
                <a:cubicBezTo>
                  <a:pt x="0" y="771986"/>
                  <a:pt x="771986" y="0"/>
                  <a:pt x="1724279" y="0"/>
                </a:cubicBezTo>
                <a:close/>
              </a:path>
            </a:pathLst>
          </a:custGeom>
          <a:solidFill>
            <a:schemeClr val="accent5"/>
          </a:solidFill>
        </p:spPr>
        <p:txBody>
          <a:bodyPr wrap="square">
            <a:noAutofit/>
          </a:bodyPr>
          <a:lstStyle/>
          <a:p>
            <a:r>
              <a:rPr lang="en-GB"/>
              <a:t>Click icon to add picture</a:t>
            </a:r>
            <a:endParaRPr lang="en-US"/>
          </a:p>
        </p:txBody>
      </p:sp>
      <p:sp>
        <p:nvSpPr>
          <p:cNvPr id="22" name="Picture Placeholder 21">
            <a:extLst>
              <a:ext uri="{FF2B5EF4-FFF2-40B4-BE49-F238E27FC236}">
                <a16:creationId xmlns:a16="http://schemas.microsoft.com/office/drawing/2014/main" id="{4813A609-7079-46D5-9C1D-52004ABDAC9D}"/>
              </a:ext>
            </a:extLst>
          </p:cNvPr>
          <p:cNvSpPr>
            <a:spLocks noGrp="1"/>
          </p:cNvSpPr>
          <p:nvPr>
            <p:ph type="pic" sz="quarter" idx="14"/>
          </p:nvPr>
        </p:nvSpPr>
        <p:spPr>
          <a:xfrm>
            <a:off x="8918575" y="596392"/>
            <a:ext cx="2263776" cy="2263776"/>
          </a:xfrm>
          <a:custGeom>
            <a:avLst/>
            <a:gdLst>
              <a:gd name="connsiteX0" fmla="*/ 1131888 w 2263776"/>
              <a:gd name="connsiteY0" fmla="*/ 0 h 2263776"/>
              <a:gd name="connsiteX1" fmla="*/ 2263776 w 2263776"/>
              <a:gd name="connsiteY1" fmla="*/ 1131888 h 2263776"/>
              <a:gd name="connsiteX2" fmla="*/ 1131888 w 2263776"/>
              <a:gd name="connsiteY2" fmla="*/ 2263776 h 2263776"/>
              <a:gd name="connsiteX3" fmla="*/ 0 w 2263776"/>
              <a:gd name="connsiteY3" fmla="*/ 1131888 h 2263776"/>
              <a:gd name="connsiteX4" fmla="*/ 1131888 w 2263776"/>
              <a:gd name="connsiteY4" fmla="*/ 0 h 2263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3776" h="2263776">
                <a:moveTo>
                  <a:pt x="1131888" y="0"/>
                </a:moveTo>
                <a:cubicBezTo>
                  <a:pt x="1757012" y="0"/>
                  <a:pt x="2263776" y="506764"/>
                  <a:pt x="2263776" y="1131888"/>
                </a:cubicBezTo>
                <a:cubicBezTo>
                  <a:pt x="2263776" y="1757012"/>
                  <a:pt x="1757012" y="2263776"/>
                  <a:pt x="1131888" y="2263776"/>
                </a:cubicBezTo>
                <a:cubicBezTo>
                  <a:pt x="506764" y="2263776"/>
                  <a:pt x="0" y="1757012"/>
                  <a:pt x="0" y="1131888"/>
                </a:cubicBezTo>
                <a:cubicBezTo>
                  <a:pt x="0" y="506764"/>
                  <a:pt x="506764" y="0"/>
                  <a:pt x="1131888" y="0"/>
                </a:cubicBezTo>
                <a:close/>
              </a:path>
            </a:pathLst>
          </a:custGeom>
          <a:solidFill>
            <a:schemeClr val="accent5"/>
          </a:solidFill>
        </p:spPr>
        <p:txBody>
          <a:bodyPr wrap="square">
            <a:noAutofit/>
          </a:bodyPr>
          <a:lstStyle/>
          <a:p>
            <a:r>
              <a:rPr lang="en-GB"/>
              <a:t>Click icon to add picture</a:t>
            </a:r>
            <a:endParaRPr lang="en-US"/>
          </a:p>
        </p:txBody>
      </p:sp>
      <p:sp>
        <p:nvSpPr>
          <p:cNvPr id="25" name="Picture Placeholder 24">
            <a:extLst>
              <a:ext uri="{FF2B5EF4-FFF2-40B4-BE49-F238E27FC236}">
                <a16:creationId xmlns:a16="http://schemas.microsoft.com/office/drawing/2014/main" id="{A14F21DF-D5E0-4C6C-BA2C-D69D65DBB18E}"/>
              </a:ext>
            </a:extLst>
          </p:cNvPr>
          <p:cNvSpPr>
            <a:spLocks noGrp="1"/>
          </p:cNvSpPr>
          <p:nvPr>
            <p:ph type="pic" sz="quarter" idx="15"/>
          </p:nvPr>
        </p:nvSpPr>
        <p:spPr>
          <a:xfrm>
            <a:off x="9091612" y="3324733"/>
            <a:ext cx="2936876" cy="2936876"/>
          </a:xfrm>
          <a:custGeom>
            <a:avLst/>
            <a:gdLst>
              <a:gd name="connsiteX0" fmla="*/ 1468438 w 2936876"/>
              <a:gd name="connsiteY0" fmla="*/ 0 h 2936876"/>
              <a:gd name="connsiteX1" fmla="*/ 2936876 w 2936876"/>
              <a:gd name="connsiteY1" fmla="*/ 1468438 h 2936876"/>
              <a:gd name="connsiteX2" fmla="*/ 1468438 w 2936876"/>
              <a:gd name="connsiteY2" fmla="*/ 2936876 h 2936876"/>
              <a:gd name="connsiteX3" fmla="*/ 0 w 2936876"/>
              <a:gd name="connsiteY3" fmla="*/ 1468438 h 2936876"/>
              <a:gd name="connsiteX4" fmla="*/ 1468438 w 2936876"/>
              <a:gd name="connsiteY4" fmla="*/ 0 h 2936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6876" h="2936876">
                <a:moveTo>
                  <a:pt x="1468438" y="0"/>
                </a:moveTo>
                <a:cubicBezTo>
                  <a:pt x="2279434" y="0"/>
                  <a:pt x="2936876" y="657442"/>
                  <a:pt x="2936876" y="1468438"/>
                </a:cubicBezTo>
                <a:cubicBezTo>
                  <a:pt x="2936876" y="2279434"/>
                  <a:pt x="2279434" y="2936876"/>
                  <a:pt x="1468438" y="2936876"/>
                </a:cubicBezTo>
                <a:cubicBezTo>
                  <a:pt x="657442" y="2936876"/>
                  <a:pt x="0" y="2279434"/>
                  <a:pt x="0" y="1468438"/>
                </a:cubicBezTo>
                <a:cubicBezTo>
                  <a:pt x="0" y="657442"/>
                  <a:pt x="657442" y="0"/>
                  <a:pt x="1468438" y="0"/>
                </a:cubicBezTo>
                <a:close/>
              </a:path>
            </a:pathLst>
          </a:custGeom>
          <a:solidFill>
            <a:schemeClr val="accent5"/>
          </a:solidFill>
        </p:spPr>
        <p:txBody>
          <a:bodyPr wrap="square">
            <a:noAutofit/>
          </a:bodyPr>
          <a:lstStyle/>
          <a:p>
            <a:r>
              <a:rPr lang="en-GB"/>
              <a:t>Click icon to add picture</a:t>
            </a:r>
            <a:endParaRPr lang="en-US"/>
          </a:p>
        </p:txBody>
      </p:sp>
      <p:sp>
        <p:nvSpPr>
          <p:cNvPr id="2" name="Date Placeholder 1">
            <a:extLst>
              <a:ext uri="{FF2B5EF4-FFF2-40B4-BE49-F238E27FC236}">
                <a16:creationId xmlns:a16="http://schemas.microsoft.com/office/drawing/2014/main" id="{AB81B449-7B97-41DC-B23F-65EDCBD316A6}"/>
              </a:ext>
            </a:extLst>
          </p:cNvPr>
          <p:cNvSpPr>
            <a:spLocks noGrp="1"/>
          </p:cNvSpPr>
          <p:nvPr>
            <p:ph type="dt" sz="half" idx="10"/>
          </p:nvPr>
        </p:nvSpPr>
        <p:spPr/>
        <p:txBody>
          <a:bodyPr>
            <a:noAutofit/>
          </a:bodyPr>
          <a:lstStyle/>
          <a:p>
            <a:r>
              <a:rPr lang="en-US"/>
              <a:t>Tuesday, February 2, 20XX</a:t>
            </a:r>
          </a:p>
        </p:txBody>
      </p:sp>
      <p:sp>
        <p:nvSpPr>
          <p:cNvPr id="3" name="Footer Placeholder 2">
            <a:extLst>
              <a:ext uri="{FF2B5EF4-FFF2-40B4-BE49-F238E27FC236}">
                <a16:creationId xmlns:a16="http://schemas.microsoft.com/office/drawing/2014/main" id="{7C6B46D5-337B-4906-8412-4EEA3884FA7E}"/>
              </a:ext>
            </a:extLst>
          </p:cNvPr>
          <p:cNvSpPr>
            <a:spLocks noGrp="1"/>
          </p:cNvSpPr>
          <p:nvPr>
            <p:ph type="ftr" sz="quarter" idx="11"/>
          </p:nvPr>
        </p:nvSpPr>
        <p:spPr/>
        <p:txBody>
          <a:bodyPr>
            <a:noAutofit/>
          </a:bodyPr>
          <a:lstStyle/>
          <a:p>
            <a:r>
              <a:rPr lang="en-US"/>
              <a:t>Sample Footer Text</a:t>
            </a:r>
          </a:p>
        </p:txBody>
      </p:sp>
      <p:sp>
        <p:nvSpPr>
          <p:cNvPr id="4" name="Slide Number Placeholder 3">
            <a:extLst>
              <a:ext uri="{FF2B5EF4-FFF2-40B4-BE49-F238E27FC236}">
                <a16:creationId xmlns:a16="http://schemas.microsoft.com/office/drawing/2014/main" id="{E436F230-C9A7-407A-B923-873839C8D8A0}"/>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
        <p:nvSpPr>
          <p:cNvPr id="6" name="Oval 5">
            <a:extLst>
              <a:ext uri="{FF2B5EF4-FFF2-40B4-BE49-F238E27FC236}">
                <a16:creationId xmlns:a16="http://schemas.microsoft.com/office/drawing/2014/main" id="{92FF63B4-C261-4597-9EE0-811D250B9D21}"/>
              </a:ext>
              <a:ext uri="{C183D7F6-B498-43B3-948B-1728B52AA6E4}">
                <adec:decorative xmlns:adec="http://schemas.microsoft.com/office/drawing/2017/decorative" val="1"/>
              </a:ext>
            </a:extLst>
          </p:cNvPr>
          <p:cNvSpPr>
            <a:spLocks noChangeAspect="1"/>
          </p:cNvSpPr>
          <p:nvPr userDrawn="1"/>
        </p:nvSpPr>
        <p:spPr>
          <a:xfrm>
            <a:off x="6548755" y="850167"/>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0" name="Group 9">
            <a:extLst>
              <a:ext uri="{FF2B5EF4-FFF2-40B4-BE49-F238E27FC236}">
                <a16:creationId xmlns:a16="http://schemas.microsoft.com/office/drawing/2014/main" id="{F92CF088-7F97-4A11-8A81-0EF641F6986F}"/>
              </a:ext>
              <a:ext uri="{C183D7F6-B498-43B3-948B-1728B52AA6E4}">
                <adec:decorative xmlns:adec="http://schemas.microsoft.com/office/drawing/2017/decorative" val="1"/>
              </a:ext>
            </a:extLst>
          </p:cNvPr>
          <p:cNvGrpSpPr/>
          <p:nvPr userDrawn="1"/>
        </p:nvGrpSpPr>
        <p:grpSpPr>
          <a:xfrm>
            <a:off x="5602297" y="5691007"/>
            <a:ext cx="667802" cy="631474"/>
            <a:chOff x="3409557" y="4940429"/>
            <a:chExt cx="667802" cy="631474"/>
          </a:xfrm>
        </p:grpSpPr>
        <p:sp>
          <p:nvSpPr>
            <p:cNvPr id="11" name="Freeform: Shape 10">
              <a:extLst>
                <a:ext uri="{FF2B5EF4-FFF2-40B4-BE49-F238E27FC236}">
                  <a16:creationId xmlns:a16="http://schemas.microsoft.com/office/drawing/2014/main" id="{165B23B7-CE74-4974-ABD8-BFA31D583416}"/>
                </a:ext>
              </a:extLst>
            </p:cNvPr>
            <p:cNvSpPr>
              <a:spLocks noChangeAspect="1"/>
            </p:cNvSpPr>
            <p:nvPr/>
          </p:nvSpPr>
          <p:spPr>
            <a:xfrm rot="8100000">
              <a:off x="3537358" y="4940429"/>
              <a:ext cx="540001" cy="631474"/>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80000"/>
                    <a:lumOff val="20000"/>
                  </a:schemeClr>
                </a:gs>
                <a:gs pos="100000">
                  <a:schemeClr val="bg2"/>
                </a:gs>
              </a:gsLst>
              <a:lin ang="600000" scaled="0"/>
            </a:gradFill>
            <a:ln>
              <a:noFill/>
            </a:ln>
            <a:effectLst>
              <a:innerShdw blurRad="101600" dist="50800" dir="7320000">
                <a:schemeClr val="accent1">
                  <a:lumMod val="60000"/>
                  <a:lumOff val="4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Oval 11">
              <a:extLst>
                <a:ext uri="{FF2B5EF4-FFF2-40B4-BE49-F238E27FC236}">
                  <a16:creationId xmlns:a16="http://schemas.microsoft.com/office/drawing/2014/main" id="{FF99BB1F-6C9D-4972-9EF4-98ACD7BE71E5}"/>
                </a:ext>
              </a:extLst>
            </p:cNvPr>
            <p:cNvSpPr/>
            <p:nvPr/>
          </p:nvSpPr>
          <p:spPr>
            <a:xfrm rot="13500000">
              <a:off x="3544558" y="4858365"/>
              <a:ext cx="270000" cy="540001"/>
            </a:xfrm>
            <a:prstGeom prst="ellipse">
              <a:avLst/>
            </a:prstGeom>
            <a:gradFill>
              <a:gsLst>
                <a:gs pos="100000">
                  <a:schemeClr val="accent1">
                    <a:lumMod val="60000"/>
                    <a:lumOff val="40000"/>
                    <a:alpha val="0"/>
                  </a:schemeClr>
                </a:gs>
                <a:gs pos="0">
                  <a:schemeClr val="bg2">
                    <a:lumMod val="75000"/>
                    <a:lumOff val="25000"/>
                    <a:alpha val="33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spTree>
    <p:extLst>
      <p:ext uri="{BB962C8B-B14F-4D97-AF65-F5344CB8AC3E}">
        <p14:creationId xmlns:p14="http://schemas.microsoft.com/office/powerpoint/2010/main" val="42841202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Introduction">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A458B3A1-C77D-4AFC-B2C8-79520B53C452}"/>
              </a:ext>
            </a:extLst>
          </p:cNvPr>
          <p:cNvSpPr>
            <a:spLocks noGrp="1"/>
          </p:cNvSpPr>
          <p:nvPr>
            <p:ph type="title"/>
          </p:nvPr>
        </p:nvSpPr>
        <p:spPr>
          <a:xfrm>
            <a:off x="550863" y="4507200"/>
            <a:ext cx="4500562" cy="1562959"/>
          </a:xfrm>
        </p:spPr>
        <p:txBody>
          <a:bodyPr wrap="square" anchor="t" anchorCtr="0">
            <a:noAutofit/>
          </a:bodyPr>
          <a:lstStyle/>
          <a:p>
            <a:r>
              <a:rPr lang="en-GB"/>
              <a:t>Click to edit Master title style</a:t>
            </a:r>
            <a:endParaRPr lang="en-US" dirty="0"/>
          </a:p>
        </p:txBody>
      </p:sp>
      <p:sp>
        <p:nvSpPr>
          <p:cNvPr id="12" name="Picture Placeholder 11">
            <a:extLst>
              <a:ext uri="{FF2B5EF4-FFF2-40B4-BE49-F238E27FC236}">
                <a16:creationId xmlns:a16="http://schemas.microsoft.com/office/drawing/2014/main" id="{F551DA26-B267-4F28-B4D0-65B3EF6E1112}"/>
              </a:ext>
            </a:extLst>
          </p:cNvPr>
          <p:cNvSpPr>
            <a:spLocks noGrp="1"/>
          </p:cNvSpPr>
          <p:nvPr>
            <p:ph type="pic" sz="quarter" idx="13"/>
          </p:nvPr>
        </p:nvSpPr>
        <p:spPr>
          <a:xfrm>
            <a:off x="0" y="0"/>
            <a:ext cx="3054096" cy="3776472"/>
          </a:xfrm>
          <a:solidFill>
            <a:schemeClr val="accent5"/>
          </a:solidFill>
        </p:spPr>
        <p:txBody>
          <a:bodyPr>
            <a:noAutofit/>
          </a:bodyPr>
          <a:lstStyle/>
          <a:p>
            <a:r>
              <a:rPr lang="en-GB"/>
              <a:t>Click icon to add picture</a:t>
            </a:r>
            <a:endParaRPr lang="en-US"/>
          </a:p>
        </p:txBody>
      </p:sp>
      <p:sp>
        <p:nvSpPr>
          <p:cNvPr id="18" name="Picture Placeholder 11">
            <a:extLst>
              <a:ext uri="{FF2B5EF4-FFF2-40B4-BE49-F238E27FC236}">
                <a16:creationId xmlns:a16="http://schemas.microsoft.com/office/drawing/2014/main" id="{95544A62-DA23-4840-99DE-09AFC8F4DC48}"/>
              </a:ext>
            </a:extLst>
          </p:cNvPr>
          <p:cNvSpPr>
            <a:spLocks noGrp="1"/>
          </p:cNvSpPr>
          <p:nvPr>
            <p:ph type="pic" sz="quarter" idx="14"/>
          </p:nvPr>
        </p:nvSpPr>
        <p:spPr>
          <a:xfrm>
            <a:off x="3054096" y="0"/>
            <a:ext cx="3054096" cy="3776472"/>
          </a:xfrm>
          <a:solidFill>
            <a:schemeClr val="accent5"/>
          </a:solidFill>
        </p:spPr>
        <p:txBody>
          <a:bodyPr>
            <a:noAutofit/>
          </a:bodyPr>
          <a:lstStyle/>
          <a:p>
            <a:r>
              <a:rPr lang="en-GB"/>
              <a:t>Click icon to add picture</a:t>
            </a:r>
            <a:endParaRPr lang="en-US"/>
          </a:p>
        </p:txBody>
      </p:sp>
      <p:sp>
        <p:nvSpPr>
          <p:cNvPr id="19" name="Picture Placeholder 11">
            <a:extLst>
              <a:ext uri="{FF2B5EF4-FFF2-40B4-BE49-F238E27FC236}">
                <a16:creationId xmlns:a16="http://schemas.microsoft.com/office/drawing/2014/main" id="{0C91AF30-C5BB-4601-BDEB-E60C93A16933}"/>
              </a:ext>
            </a:extLst>
          </p:cNvPr>
          <p:cNvSpPr>
            <a:spLocks noGrp="1"/>
          </p:cNvSpPr>
          <p:nvPr>
            <p:ph type="pic" sz="quarter" idx="15"/>
          </p:nvPr>
        </p:nvSpPr>
        <p:spPr>
          <a:xfrm>
            <a:off x="6083808" y="0"/>
            <a:ext cx="3054096" cy="3776472"/>
          </a:xfrm>
          <a:solidFill>
            <a:schemeClr val="accent5"/>
          </a:solidFill>
        </p:spPr>
        <p:txBody>
          <a:bodyPr>
            <a:noAutofit/>
          </a:bodyPr>
          <a:lstStyle/>
          <a:p>
            <a:r>
              <a:rPr lang="en-GB"/>
              <a:t>Click icon to add picture</a:t>
            </a:r>
            <a:endParaRPr lang="en-US"/>
          </a:p>
        </p:txBody>
      </p:sp>
      <p:sp>
        <p:nvSpPr>
          <p:cNvPr id="20" name="Picture Placeholder 11">
            <a:extLst>
              <a:ext uri="{FF2B5EF4-FFF2-40B4-BE49-F238E27FC236}">
                <a16:creationId xmlns:a16="http://schemas.microsoft.com/office/drawing/2014/main" id="{5B625AA5-EA5B-4115-A461-DA2C7087D83E}"/>
              </a:ext>
            </a:extLst>
          </p:cNvPr>
          <p:cNvSpPr>
            <a:spLocks noGrp="1"/>
          </p:cNvSpPr>
          <p:nvPr>
            <p:ph type="pic" sz="quarter" idx="16"/>
          </p:nvPr>
        </p:nvSpPr>
        <p:spPr>
          <a:xfrm>
            <a:off x="9137904" y="0"/>
            <a:ext cx="3054096" cy="3776472"/>
          </a:xfrm>
          <a:solidFill>
            <a:schemeClr val="accent5"/>
          </a:solidFill>
        </p:spPr>
        <p:txBody>
          <a:bodyPr>
            <a:noAutofit/>
          </a:bodyPr>
          <a:lstStyle/>
          <a:p>
            <a:r>
              <a:rPr lang="en-GB"/>
              <a:t>Click icon to add picture</a:t>
            </a:r>
            <a:endParaRPr lang="en-US"/>
          </a:p>
        </p:txBody>
      </p:sp>
      <p:sp>
        <p:nvSpPr>
          <p:cNvPr id="2" name="Date Placeholder 1">
            <a:extLst>
              <a:ext uri="{FF2B5EF4-FFF2-40B4-BE49-F238E27FC236}">
                <a16:creationId xmlns:a16="http://schemas.microsoft.com/office/drawing/2014/main" id="{AB81B449-7B97-41DC-B23F-65EDCBD316A6}"/>
              </a:ext>
            </a:extLst>
          </p:cNvPr>
          <p:cNvSpPr>
            <a:spLocks noGrp="1"/>
          </p:cNvSpPr>
          <p:nvPr>
            <p:ph type="dt" sz="half" idx="10"/>
          </p:nvPr>
        </p:nvSpPr>
        <p:spPr/>
        <p:txBody>
          <a:bodyPr>
            <a:noAutofit/>
          </a:bodyPr>
          <a:lstStyle/>
          <a:p>
            <a:r>
              <a:rPr lang="en-US"/>
              <a:t>Tuesday, February 2, 20XX</a:t>
            </a:r>
          </a:p>
        </p:txBody>
      </p:sp>
      <p:sp>
        <p:nvSpPr>
          <p:cNvPr id="3" name="Footer Placeholder 2">
            <a:extLst>
              <a:ext uri="{FF2B5EF4-FFF2-40B4-BE49-F238E27FC236}">
                <a16:creationId xmlns:a16="http://schemas.microsoft.com/office/drawing/2014/main" id="{7C6B46D5-337B-4906-8412-4EEA3884FA7E}"/>
              </a:ext>
            </a:extLst>
          </p:cNvPr>
          <p:cNvSpPr>
            <a:spLocks noGrp="1"/>
          </p:cNvSpPr>
          <p:nvPr>
            <p:ph type="ftr" sz="quarter" idx="11"/>
          </p:nvPr>
        </p:nvSpPr>
        <p:spPr/>
        <p:txBody>
          <a:bodyPr>
            <a:noAutofit/>
          </a:bodyPr>
          <a:lstStyle/>
          <a:p>
            <a:r>
              <a:rPr lang="en-US"/>
              <a:t>Sample Footer Text</a:t>
            </a:r>
          </a:p>
        </p:txBody>
      </p:sp>
      <p:sp>
        <p:nvSpPr>
          <p:cNvPr id="4" name="Slide Number Placeholder 3">
            <a:extLst>
              <a:ext uri="{FF2B5EF4-FFF2-40B4-BE49-F238E27FC236}">
                <a16:creationId xmlns:a16="http://schemas.microsoft.com/office/drawing/2014/main" id="{E436F230-C9A7-407A-B923-873839C8D8A0}"/>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
        <p:nvSpPr>
          <p:cNvPr id="11" name="Content Placeholder 6">
            <a:extLst>
              <a:ext uri="{FF2B5EF4-FFF2-40B4-BE49-F238E27FC236}">
                <a16:creationId xmlns:a16="http://schemas.microsoft.com/office/drawing/2014/main" id="{1B1AE41C-3196-4E6F-A3A8-313A92677FF3}"/>
              </a:ext>
            </a:extLst>
          </p:cNvPr>
          <p:cNvSpPr>
            <a:spLocks noGrp="1"/>
          </p:cNvSpPr>
          <p:nvPr>
            <p:ph sz="quarter" idx="15"/>
          </p:nvPr>
        </p:nvSpPr>
        <p:spPr>
          <a:xfrm>
            <a:off x="5262411" y="4508500"/>
            <a:ext cx="6221412" cy="1563688"/>
          </a:xfrm>
        </p:spPr>
        <p:txBody>
          <a:bodyPr>
            <a:noAutofit/>
          </a:bodyPr>
          <a:lstStyle>
            <a:lvl1pPr marL="228600" indent="-228600">
              <a:lnSpc>
                <a:spcPct val="100000"/>
              </a:lnSpc>
              <a:buFont typeface="Arial" panose="020B0604020202020204" pitchFamily="34" charset="0"/>
              <a:buChar char="•"/>
              <a:defRPr sz="2000"/>
            </a:lvl1pPr>
            <a:lvl2pPr>
              <a:buNone/>
              <a:defRPr sz="1900"/>
            </a:lvl2pPr>
            <a:lvl3pPr>
              <a:buNone/>
              <a:defRPr sz="1900"/>
            </a:lvl3pPr>
            <a:lvl4pPr>
              <a:buNone/>
              <a:defRPr sz="1900"/>
            </a:lvl4pPr>
            <a:lvl5pPr>
              <a:buNone/>
              <a:defRPr sz="1900"/>
            </a:lvl5pPr>
          </a:lstStyle>
          <a:p>
            <a:pPr lvl="0"/>
            <a:r>
              <a:rPr lang="en-GB"/>
              <a:t>Click to edit Master text styles</a:t>
            </a:r>
          </a:p>
        </p:txBody>
      </p:sp>
    </p:spTree>
    <p:extLst>
      <p:ext uri="{BB962C8B-B14F-4D97-AF65-F5344CB8AC3E}">
        <p14:creationId xmlns:p14="http://schemas.microsoft.com/office/powerpoint/2010/main" val="25702607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Section break">
    <p:bg>
      <p:bgRef idx="1001">
        <a:schemeClr val="bg1"/>
      </p:bgRef>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F75B2FBE-0C5C-48AA-8D7F-9D5B7373CC9A}"/>
              </a:ext>
            </a:extLst>
          </p:cNvPr>
          <p:cNvSpPr>
            <a:spLocks noGrp="1"/>
          </p:cNvSpPr>
          <p:nvPr>
            <p:ph type="pic" sz="quarter" idx="13"/>
          </p:nvPr>
        </p:nvSpPr>
        <p:spPr>
          <a:xfrm>
            <a:off x="0" y="0"/>
            <a:ext cx="12192000" cy="6858000"/>
          </a:xfrm>
          <a:solidFill>
            <a:schemeClr val="accent5"/>
          </a:solidFill>
        </p:spPr>
        <p:txBody>
          <a:bodyPr/>
          <a:lstStyle/>
          <a:p>
            <a:r>
              <a:rPr lang="en-GB"/>
              <a:t>Click icon to add picture</a:t>
            </a:r>
            <a:endParaRPr lang="en-US"/>
          </a:p>
        </p:txBody>
      </p:sp>
      <p:sp>
        <p:nvSpPr>
          <p:cNvPr id="13" name="Rectangle 12">
            <a:extLst>
              <a:ext uri="{FF2B5EF4-FFF2-40B4-BE49-F238E27FC236}">
                <a16:creationId xmlns:a16="http://schemas.microsoft.com/office/drawing/2014/main" id="{80517979-166D-4AAA-ABBC-0C3E5C2ECF37}"/>
              </a:ext>
              <a:ext uri="{C183D7F6-B498-43B3-948B-1728B52AA6E4}">
                <adec:decorative xmlns:adec="http://schemas.microsoft.com/office/drawing/2017/decorative" val="1"/>
              </a:ext>
            </a:extLst>
          </p:cNvPr>
          <p:cNvSpPr/>
          <p:nvPr userDrawn="1"/>
        </p:nvSpPr>
        <p:spPr>
          <a:xfrm>
            <a:off x="0" y="5773729"/>
            <a:ext cx="12192000" cy="1084271"/>
          </a:xfrm>
          <a:prstGeom prst="rect">
            <a:avLst/>
          </a:prstGeom>
          <a:gradFill flip="none" rotWithShape="1">
            <a:gsLst>
              <a:gs pos="90000">
                <a:schemeClr val="bg2">
                  <a:alpha val="60000"/>
                </a:schemeClr>
              </a:gs>
              <a:gs pos="28000">
                <a:schemeClr val="bg2">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E111559-B769-4E2A-A891-97B3C4AA6BAC}"/>
              </a:ext>
            </a:extLst>
          </p:cNvPr>
          <p:cNvSpPr/>
          <p:nvPr userDrawn="1"/>
        </p:nvSpPr>
        <p:spPr>
          <a:xfrm rot="10800000">
            <a:off x="0" y="-3"/>
            <a:ext cx="9000000" cy="6857998"/>
          </a:xfrm>
          <a:prstGeom prst="rect">
            <a:avLst/>
          </a:prstGeom>
          <a:gradFill flip="none" rotWithShape="1">
            <a:gsLst>
              <a:gs pos="50000">
                <a:schemeClr val="bg2">
                  <a:alpha val="60000"/>
                </a:schemeClr>
              </a:gs>
              <a:gs pos="0">
                <a:schemeClr val="bg2">
                  <a:alpha val="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754E1219-253E-4FEF-A576-83857F44BA01}"/>
              </a:ext>
            </a:extLst>
          </p:cNvPr>
          <p:cNvSpPr>
            <a:spLocks noGrp="1"/>
          </p:cNvSpPr>
          <p:nvPr>
            <p:ph type="ctrTitle"/>
          </p:nvPr>
        </p:nvSpPr>
        <p:spPr>
          <a:xfrm>
            <a:off x="550863" y="549275"/>
            <a:ext cx="5437187" cy="2986234"/>
          </a:xfrm>
        </p:spPr>
        <p:txBody>
          <a:bodyPr anchor="b" anchorCtr="0">
            <a:noAutofit/>
          </a:bodyPr>
          <a:lstStyle>
            <a:lvl1pPr>
              <a:defRPr sz="6400"/>
            </a:lvl1pPr>
          </a:lstStyle>
          <a:p>
            <a:r>
              <a:rPr lang="en-GB"/>
              <a:t>Click to edit Master title style</a:t>
            </a:r>
            <a:endParaRPr lang="en-US" dirty="0"/>
          </a:p>
        </p:txBody>
      </p:sp>
      <p:sp>
        <p:nvSpPr>
          <p:cNvPr id="16" name="Subtitle 2">
            <a:extLst>
              <a:ext uri="{FF2B5EF4-FFF2-40B4-BE49-F238E27FC236}">
                <a16:creationId xmlns:a16="http://schemas.microsoft.com/office/drawing/2014/main" id="{93411FC5-0B5A-4566-9984-827485AF9265}"/>
              </a:ext>
            </a:extLst>
          </p:cNvPr>
          <p:cNvSpPr>
            <a:spLocks noGrp="1"/>
          </p:cNvSpPr>
          <p:nvPr>
            <p:ph type="subTitle" idx="1"/>
          </p:nvPr>
        </p:nvSpPr>
        <p:spPr>
          <a:xfrm>
            <a:off x="550863" y="3816724"/>
            <a:ext cx="5437187" cy="2265216"/>
          </a:xfrm>
        </p:spPr>
        <p:txBody>
          <a:bodyPr>
            <a:noAutofit/>
          </a:bodyPr>
          <a:lstStyle>
            <a:lvl1pPr>
              <a:buNone/>
              <a:defRPr sz="2400"/>
            </a:lvl1pPr>
          </a:lstStyle>
          <a:p>
            <a:r>
              <a:rPr lang="en-GB">
                <a:solidFill>
                  <a:schemeClr val="tx1">
                    <a:alpha val="60000"/>
                  </a:schemeClr>
                </a:solidFill>
              </a:rPr>
              <a:t>Click to edit Master subtitle style</a:t>
            </a:r>
            <a:endParaRPr lang="en-US" dirty="0">
              <a:solidFill>
                <a:schemeClr val="tx1">
                  <a:alpha val="60000"/>
                </a:schemeClr>
              </a:solidFill>
            </a:endParaRPr>
          </a:p>
        </p:txBody>
      </p:sp>
    </p:spTree>
    <p:extLst>
      <p:ext uri="{BB962C8B-B14F-4D97-AF65-F5344CB8AC3E}">
        <p14:creationId xmlns:p14="http://schemas.microsoft.com/office/powerpoint/2010/main" val="1023429560"/>
      </p:ext>
    </p:extLst>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Section break">
    <p:bg>
      <p:bgRef idx="1001">
        <a:schemeClr val="bg1"/>
      </p:bgRef>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F75B2FBE-0C5C-48AA-8D7F-9D5B7373CC9A}"/>
              </a:ext>
            </a:extLst>
          </p:cNvPr>
          <p:cNvSpPr>
            <a:spLocks noGrp="1"/>
          </p:cNvSpPr>
          <p:nvPr>
            <p:ph type="pic" sz="quarter" idx="13"/>
          </p:nvPr>
        </p:nvSpPr>
        <p:spPr>
          <a:xfrm>
            <a:off x="0" y="0"/>
            <a:ext cx="12192000" cy="6858000"/>
          </a:xfrm>
          <a:solidFill>
            <a:schemeClr val="bg2"/>
          </a:solidFill>
        </p:spPr>
        <p:txBody>
          <a:bodyPr/>
          <a:lstStyle/>
          <a:p>
            <a:r>
              <a:rPr lang="en-GB"/>
              <a:t>Click icon to add picture</a:t>
            </a:r>
            <a:endParaRPr lang="en-US"/>
          </a:p>
        </p:txBody>
      </p:sp>
      <p:sp>
        <p:nvSpPr>
          <p:cNvPr id="16" name="Subtitle 2">
            <a:extLst>
              <a:ext uri="{FF2B5EF4-FFF2-40B4-BE49-F238E27FC236}">
                <a16:creationId xmlns:a16="http://schemas.microsoft.com/office/drawing/2014/main" id="{93411FC5-0B5A-4566-9984-827485AF9265}"/>
              </a:ext>
            </a:extLst>
          </p:cNvPr>
          <p:cNvSpPr>
            <a:spLocks noGrp="1"/>
          </p:cNvSpPr>
          <p:nvPr>
            <p:ph type="subTitle" idx="1"/>
          </p:nvPr>
        </p:nvSpPr>
        <p:spPr>
          <a:xfrm>
            <a:off x="0" y="3557281"/>
            <a:ext cx="6640285" cy="3300719"/>
          </a:xfrm>
          <a:gradFill>
            <a:gsLst>
              <a:gs pos="0">
                <a:schemeClr val="bg2">
                  <a:alpha val="0"/>
                </a:schemeClr>
              </a:gs>
              <a:gs pos="50000">
                <a:schemeClr val="bg2">
                  <a:alpha val="60000"/>
                </a:schemeClr>
              </a:gs>
            </a:gsLst>
            <a:lin ang="10800000" scaled="1"/>
          </a:gradFill>
        </p:spPr>
        <p:txBody>
          <a:bodyPr>
            <a:noAutofit/>
          </a:bodyPr>
          <a:lstStyle>
            <a:lvl1pPr marL="548640" indent="0">
              <a:lnSpc>
                <a:spcPct val="200000"/>
              </a:lnSpc>
              <a:buNone/>
              <a:defRPr/>
            </a:lvl1pPr>
          </a:lstStyle>
          <a:p>
            <a:r>
              <a:rPr lang="en-GB">
                <a:solidFill>
                  <a:schemeClr val="tx1">
                    <a:alpha val="60000"/>
                  </a:schemeClr>
                </a:solidFill>
              </a:rPr>
              <a:t>Click to edit Master subtitle style</a:t>
            </a:r>
            <a:endParaRPr lang="en-US" dirty="0">
              <a:solidFill>
                <a:schemeClr val="tx1">
                  <a:alpha val="60000"/>
                </a:schemeClr>
              </a:solidFill>
            </a:endParaRPr>
          </a:p>
        </p:txBody>
      </p:sp>
      <p:sp>
        <p:nvSpPr>
          <p:cNvPr id="15" name="Title 1">
            <a:extLst>
              <a:ext uri="{FF2B5EF4-FFF2-40B4-BE49-F238E27FC236}">
                <a16:creationId xmlns:a16="http://schemas.microsoft.com/office/drawing/2014/main" id="{754E1219-253E-4FEF-A576-83857F44BA01}"/>
              </a:ext>
            </a:extLst>
          </p:cNvPr>
          <p:cNvSpPr>
            <a:spLocks noGrp="1"/>
          </p:cNvSpPr>
          <p:nvPr>
            <p:ph type="ctrTitle"/>
          </p:nvPr>
        </p:nvSpPr>
        <p:spPr>
          <a:xfrm>
            <a:off x="0" y="0"/>
            <a:ext cx="6640285" cy="3535509"/>
          </a:xfrm>
          <a:gradFill flip="none" rotWithShape="1">
            <a:gsLst>
              <a:gs pos="0">
                <a:schemeClr val="bg2">
                  <a:alpha val="0"/>
                </a:schemeClr>
              </a:gs>
              <a:gs pos="50000">
                <a:schemeClr val="bg2">
                  <a:alpha val="70000"/>
                </a:schemeClr>
              </a:gs>
            </a:gsLst>
            <a:lin ang="10800000" scaled="1"/>
            <a:tileRect/>
          </a:gradFill>
        </p:spPr>
        <p:txBody>
          <a:bodyPr anchor="b" anchorCtr="0">
            <a:noAutofit/>
          </a:bodyPr>
          <a:lstStyle>
            <a:lvl1pPr marL="548640">
              <a:spcAft>
                <a:spcPts val="1200"/>
              </a:spcAft>
              <a:defRPr sz="6400"/>
            </a:lvl1pPr>
          </a:lstStyle>
          <a:p>
            <a:r>
              <a:rPr lang="en-GB"/>
              <a:t>Click to edit Master title style</a:t>
            </a:r>
            <a:endParaRPr lang="en-US" dirty="0"/>
          </a:p>
        </p:txBody>
      </p:sp>
    </p:spTree>
    <p:extLst>
      <p:ext uri="{BB962C8B-B14F-4D97-AF65-F5344CB8AC3E}">
        <p14:creationId xmlns:p14="http://schemas.microsoft.com/office/powerpoint/2010/main" val="2229304515"/>
      </p:ext>
    </p:extLst>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5_Chart Table Timeline">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3BDBC526-6DCD-4FF6-8395-D8C22E46E527}"/>
              </a:ext>
            </a:extLst>
          </p:cNvPr>
          <p:cNvGrpSpPr/>
          <p:nvPr/>
        </p:nvGrpSpPr>
        <p:grpSpPr>
          <a:xfrm>
            <a:off x="613998" y="5334748"/>
            <a:ext cx="678135" cy="990000"/>
            <a:chOff x="10490969" y="1448827"/>
            <a:chExt cx="678135" cy="990000"/>
          </a:xfrm>
        </p:grpSpPr>
        <p:sp>
          <p:nvSpPr>
            <p:cNvPr id="13" name="Freeform: Shape 12">
              <a:extLst>
                <a:ext uri="{FF2B5EF4-FFF2-40B4-BE49-F238E27FC236}">
                  <a16:creationId xmlns:a16="http://schemas.microsoft.com/office/drawing/2014/main" id="{02ECB475-568C-47AC-B16D-2E202DEB2DE0}"/>
                </a:ext>
              </a:extLst>
            </p:cNvPr>
            <p:cNvSpPr>
              <a:spLocks noChangeAspect="1"/>
            </p:cNvSpPr>
            <p:nvPr/>
          </p:nvSpPr>
          <p:spPr>
            <a:xfrm rot="2700000" flipH="1" flipV="1">
              <a:off x="10268976" y="1743588"/>
              <a:ext cx="926985" cy="463493"/>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127000" dist="50800" dir="13500000">
                <a:schemeClr val="accent1">
                  <a:lumMod val="40000"/>
                  <a:lumOff val="6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solidFill>
                  <a:schemeClr val="tx1"/>
                </a:solidFill>
              </a:endParaRPr>
            </a:p>
          </p:txBody>
        </p:sp>
        <p:sp>
          <p:nvSpPr>
            <p:cNvPr id="14" name="Oval 13">
              <a:extLst>
                <a:ext uri="{FF2B5EF4-FFF2-40B4-BE49-F238E27FC236}">
                  <a16:creationId xmlns:a16="http://schemas.microsoft.com/office/drawing/2014/main" id="{080D8764-525A-441E-B58F-068E82F09714}"/>
                </a:ext>
              </a:extLst>
            </p:cNvPr>
            <p:cNvSpPr/>
            <p:nvPr/>
          </p:nvSpPr>
          <p:spPr>
            <a:xfrm rot="8100000" flipH="1" flipV="1">
              <a:off x="11115555" y="1939340"/>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Oval 14">
              <a:extLst>
                <a:ext uri="{FF2B5EF4-FFF2-40B4-BE49-F238E27FC236}">
                  <a16:creationId xmlns:a16="http://schemas.microsoft.com/office/drawing/2014/main" id="{11196109-6F2B-4738-B2FC-2CCC753AABD4}"/>
                </a:ext>
              </a:extLst>
            </p:cNvPr>
            <p:cNvSpPr/>
            <p:nvPr/>
          </p:nvSpPr>
          <p:spPr>
            <a:xfrm rot="8100000" flipH="1" flipV="1">
              <a:off x="10625042" y="1448827"/>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Freeform: Shape 15">
              <a:extLst>
                <a:ext uri="{FF2B5EF4-FFF2-40B4-BE49-F238E27FC236}">
                  <a16:creationId xmlns:a16="http://schemas.microsoft.com/office/drawing/2014/main" id="{F7E468C2-69B8-470B-85E3-801A3CB1D7E2}"/>
                </a:ext>
              </a:extLst>
            </p:cNvPr>
            <p:cNvSpPr>
              <a:spLocks noChangeAspect="1"/>
            </p:cNvSpPr>
            <p:nvPr/>
          </p:nvSpPr>
          <p:spPr>
            <a:xfrm rot="2700000" flipH="1" flipV="1">
              <a:off x="10292519" y="1686748"/>
              <a:ext cx="926985" cy="530086"/>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20000"/>
              </a:schemeClr>
            </a:soli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solidFill>
                  <a:schemeClr val="tx1"/>
                </a:solidFill>
              </a:endParaRPr>
            </a:p>
          </p:txBody>
        </p:sp>
      </p:grpSp>
      <p:sp>
        <p:nvSpPr>
          <p:cNvPr id="2" name="Title 1">
            <a:extLst>
              <a:ext uri="{FF2B5EF4-FFF2-40B4-BE49-F238E27FC236}">
                <a16:creationId xmlns:a16="http://schemas.microsoft.com/office/drawing/2014/main" id="{B1A4B040-51E3-4DA0-B21D-EEE173E7536F}"/>
              </a:ext>
            </a:extLst>
          </p:cNvPr>
          <p:cNvSpPr>
            <a:spLocks noGrp="1"/>
          </p:cNvSpPr>
          <p:nvPr>
            <p:ph type="title"/>
          </p:nvPr>
        </p:nvSpPr>
        <p:spPr>
          <a:xfrm>
            <a:off x="550862" y="549275"/>
            <a:ext cx="11091600" cy="1332000"/>
          </a:xfrm>
        </p:spPr>
        <p:txBody>
          <a:bodyPr vert="horz" wrap="square" lIns="0" tIns="0" rIns="0" bIns="0" rtlCol="0" anchor="t" anchorCtr="0">
            <a:noAutofit/>
          </a:bodyPr>
          <a:lstStyle>
            <a:lvl1pPr>
              <a:defRPr lang="en-US" dirty="0"/>
            </a:lvl1pPr>
          </a:lstStyle>
          <a:p>
            <a:pPr lvl="0">
              <a:lnSpc>
                <a:spcPct val="100000"/>
              </a:lnSpc>
            </a:pPr>
            <a:r>
              <a:rPr lang="en-GB"/>
              <a:t>Click to edit Master title style</a:t>
            </a:r>
            <a:endParaRPr lang="en-US" dirty="0"/>
          </a:p>
        </p:txBody>
      </p:sp>
      <p:sp>
        <p:nvSpPr>
          <p:cNvPr id="3" name="Content Placeholder 2">
            <a:extLst>
              <a:ext uri="{FF2B5EF4-FFF2-40B4-BE49-F238E27FC236}">
                <a16:creationId xmlns:a16="http://schemas.microsoft.com/office/drawing/2014/main" id="{F8A2CD90-429B-4A55-B6C8-DD6CE6994118}"/>
              </a:ext>
            </a:extLst>
          </p:cNvPr>
          <p:cNvSpPr>
            <a:spLocks noGrp="1"/>
          </p:cNvSpPr>
          <p:nvPr>
            <p:ph idx="1"/>
          </p:nvPr>
        </p:nvSpPr>
        <p:spPr>
          <a:xfrm>
            <a:off x="550863" y="2113199"/>
            <a:ext cx="11090274" cy="3979625"/>
          </a:xfrm>
        </p:spPr>
        <p:txBody>
          <a:bodyPr>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a:extLst>
              <a:ext uri="{FF2B5EF4-FFF2-40B4-BE49-F238E27FC236}">
                <a16:creationId xmlns:a16="http://schemas.microsoft.com/office/drawing/2014/main" id="{4D4EE704-5DCA-484E-85E0-0E3A7B1C5046}"/>
              </a:ext>
            </a:extLst>
          </p:cNvPr>
          <p:cNvSpPr>
            <a:spLocks noGrp="1"/>
          </p:cNvSpPr>
          <p:nvPr>
            <p:ph type="dt" sz="half" idx="10"/>
          </p:nvPr>
        </p:nvSpPr>
        <p:spPr/>
        <p:txBody>
          <a:bodyPr>
            <a:noAutofit/>
          </a:bodyPr>
          <a:lstStyle/>
          <a:p>
            <a:r>
              <a:rPr lang="en-US"/>
              <a:t>Tuesday, February 2, 20XX</a:t>
            </a:r>
          </a:p>
        </p:txBody>
      </p:sp>
      <p:sp>
        <p:nvSpPr>
          <p:cNvPr id="5" name="Footer Placeholder 4">
            <a:extLst>
              <a:ext uri="{FF2B5EF4-FFF2-40B4-BE49-F238E27FC236}">
                <a16:creationId xmlns:a16="http://schemas.microsoft.com/office/drawing/2014/main" id="{4CA69B66-1C18-44A2-93F7-97DED26F24AB}"/>
              </a:ext>
            </a:extLst>
          </p:cNvPr>
          <p:cNvSpPr>
            <a:spLocks noGrp="1"/>
          </p:cNvSpPr>
          <p:nvPr>
            <p:ph type="ftr" sz="quarter" idx="11"/>
          </p:nvPr>
        </p:nvSpPr>
        <p:spPr/>
        <p:txBody>
          <a:bodyPr>
            <a:noAutofit/>
          </a:bodyPr>
          <a:lstStyle/>
          <a:p>
            <a:r>
              <a:rPr lang="en-US"/>
              <a:t>Sample Footer Text</a:t>
            </a:r>
          </a:p>
        </p:txBody>
      </p:sp>
      <p:sp>
        <p:nvSpPr>
          <p:cNvPr id="6" name="Slide Number Placeholder 5">
            <a:extLst>
              <a:ext uri="{FF2B5EF4-FFF2-40B4-BE49-F238E27FC236}">
                <a16:creationId xmlns:a16="http://schemas.microsoft.com/office/drawing/2014/main" id="{7E44B5A0-66FA-433A-8DC5-C097C63B4DFC}"/>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Tree>
    <p:extLst>
      <p:ext uri="{BB962C8B-B14F-4D97-AF65-F5344CB8AC3E}">
        <p14:creationId xmlns:p14="http://schemas.microsoft.com/office/powerpoint/2010/main" val="36160711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Quot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062BF5C-3876-4161-B4FF-14CA94D326C6}"/>
              </a:ext>
            </a:extLst>
          </p:cNvPr>
          <p:cNvSpPr>
            <a:spLocks noGrp="1"/>
          </p:cNvSpPr>
          <p:nvPr>
            <p:ph type="title"/>
          </p:nvPr>
        </p:nvSpPr>
        <p:spPr>
          <a:xfrm>
            <a:off x="550864" y="549275"/>
            <a:ext cx="3566160" cy="3384550"/>
          </a:xfrm>
        </p:spPr>
        <p:txBody>
          <a:bodyPr wrap="square" anchor="b" anchorCtr="0">
            <a:noAutofit/>
          </a:bodyPr>
          <a:lstStyle>
            <a:lvl1pPr>
              <a:defRPr sz="4000"/>
            </a:lvl1pPr>
          </a:lstStyle>
          <a:p>
            <a:r>
              <a:rPr lang="en-GB"/>
              <a:t>Click to edit Master title style</a:t>
            </a:r>
            <a:endParaRPr lang="en-US" dirty="0"/>
          </a:p>
        </p:txBody>
      </p:sp>
      <p:grpSp>
        <p:nvGrpSpPr>
          <p:cNvPr id="8" name="Group 7">
            <a:extLst>
              <a:ext uri="{FF2B5EF4-FFF2-40B4-BE49-F238E27FC236}">
                <a16:creationId xmlns:a16="http://schemas.microsoft.com/office/drawing/2014/main" id="{B17C5C60-EC4D-410B-9997-0B73289605FD}"/>
              </a:ext>
              <a:ext uri="{C183D7F6-B498-43B3-948B-1728B52AA6E4}">
                <adec:decorative xmlns:adec="http://schemas.microsoft.com/office/drawing/2017/decorative" val="1"/>
              </a:ext>
            </a:extLst>
          </p:cNvPr>
          <p:cNvGrpSpPr/>
          <p:nvPr userDrawn="1"/>
        </p:nvGrpSpPr>
        <p:grpSpPr>
          <a:xfrm>
            <a:off x="10822156" y="4143453"/>
            <a:ext cx="734257" cy="760506"/>
            <a:chOff x="5243759" y="1363788"/>
            <a:chExt cx="734257" cy="760506"/>
          </a:xfrm>
        </p:grpSpPr>
        <p:sp>
          <p:nvSpPr>
            <p:cNvPr id="9" name="Freeform 5">
              <a:extLst>
                <a:ext uri="{FF2B5EF4-FFF2-40B4-BE49-F238E27FC236}">
                  <a16:creationId xmlns:a16="http://schemas.microsoft.com/office/drawing/2014/main" id="{0573155C-3428-4F4F-AE66-A519D777EAAE}"/>
                </a:ext>
              </a:extLst>
            </p:cNvPr>
            <p:cNvSpPr>
              <a:spLocks/>
            </p:cNvSpPr>
            <p:nvPr/>
          </p:nvSpPr>
          <p:spPr bwMode="auto">
            <a:xfrm rot="1800000">
              <a:off x="5356930" y="1363788"/>
              <a:ext cx="621086" cy="364601"/>
            </a:xfrm>
            <a:custGeom>
              <a:avLst/>
              <a:gdLst>
                <a:gd name="T0" fmla="*/ 266 w 540"/>
                <a:gd name="T1" fmla="*/ 0 h 317"/>
                <a:gd name="T2" fmla="*/ 0 w 540"/>
                <a:gd name="T3" fmla="*/ 158 h 317"/>
                <a:gd name="T4" fmla="*/ 266 w 540"/>
                <a:gd name="T5" fmla="*/ 317 h 317"/>
                <a:gd name="T6" fmla="*/ 540 w 540"/>
                <a:gd name="T7" fmla="*/ 158 h 317"/>
                <a:gd name="T8" fmla="*/ 266 w 540"/>
                <a:gd name="T9" fmla="*/ 0 h 317"/>
              </a:gdLst>
              <a:ahLst/>
              <a:cxnLst>
                <a:cxn ang="0">
                  <a:pos x="T0" y="T1"/>
                </a:cxn>
                <a:cxn ang="0">
                  <a:pos x="T2" y="T3"/>
                </a:cxn>
                <a:cxn ang="0">
                  <a:pos x="T4" y="T5"/>
                </a:cxn>
                <a:cxn ang="0">
                  <a:pos x="T6" y="T7"/>
                </a:cxn>
                <a:cxn ang="0">
                  <a:pos x="T8" y="T9"/>
                </a:cxn>
              </a:cxnLst>
              <a:rect l="0" t="0" r="r" b="b"/>
              <a:pathLst>
                <a:path w="540" h="317">
                  <a:moveTo>
                    <a:pt x="266" y="0"/>
                  </a:moveTo>
                  <a:lnTo>
                    <a:pt x="0" y="158"/>
                  </a:lnTo>
                  <a:lnTo>
                    <a:pt x="266" y="317"/>
                  </a:lnTo>
                  <a:lnTo>
                    <a:pt x="540" y="158"/>
                  </a:lnTo>
                  <a:lnTo>
                    <a:pt x="266"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Freeform 6">
              <a:extLst>
                <a:ext uri="{FF2B5EF4-FFF2-40B4-BE49-F238E27FC236}">
                  <a16:creationId xmlns:a16="http://schemas.microsoft.com/office/drawing/2014/main" id="{1853496C-159E-4D47-94B5-0835FB6511BA}"/>
                </a:ext>
              </a:extLst>
            </p:cNvPr>
            <p:cNvSpPr>
              <a:spLocks/>
            </p:cNvSpPr>
            <p:nvPr/>
          </p:nvSpPr>
          <p:spPr bwMode="auto">
            <a:xfrm rot="1800000">
              <a:off x="5243759" y="1430747"/>
              <a:ext cx="305942" cy="538275"/>
            </a:xfrm>
            <a:custGeom>
              <a:avLst/>
              <a:gdLst>
                <a:gd name="T0" fmla="*/ 266 w 266"/>
                <a:gd name="T1" fmla="*/ 468 h 468"/>
                <a:gd name="T2" fmla="*/ 0 w 266"/>
                <a:gd name="T3" fmla="*/ 310 h 468"/>
                <a:gd name="T4" fmla="*/ 0 w 266"/>
                <a:gd name="T5" fmla="*/ 310 h 468"/>
                <a:gd name="T6" fmla="*/ 0 w 266"/>
                <a:gd name="T7" fmla="*/ 0 h 468"/>
                <a:gd name="T8" fmla="*/ 0 w 266"/>
                <a:gd name="T9" fmla="*/ 0 h 468"/>
                <a:gd name="T10" fmla="*/ 266 w 266"/>
                <a:gd name="T11" fmla="*/ 159 h 468"/>
                <a:gd name="T12" fmla="*/ 266 w 266"/>
                <a:gd name="T13" fmla="*/ 468 h 468"/>
              </a:gdLst>
              <a:ahLst/>
              <a:cxnLst>
                <a:cxn ang="0">
                  <a:pos x="T0" y="T1"/>
                </a:cxn>
                <a:cxn ang="0">
                  <a:pos x="T2" y="T3"/>
                </a:cxn>
                <a:cxn ang="0">
                  <a:pos x="T4" y="T5"/>
                </a:cxn>
                <a:cxn ang="0">
                  <a:pos x="T6" y="T7"/>
                </a:cxn>
                <a:cxn ang="0">
                  <a:pos x="T8" y="T9"/>
                </a:cxn>
                <a:cxn ang="0">
                  <a:pos x="T10" y="T11"/>
                </a:cxn>
                <a:cxn ang="0">
                  <a:pos x="T12" y="T13"/>
                </a:cxn>
              </a:cxnLst>
              <a:rect l="0" t="0" r="r" b="b"/>
              <a:pathLst>
                <a:path w="266" h="468">
                  <a:moveTo>
                    <a:pt x="266" y="468"/>
                  </a:moveTo>
                  <a:lnTo>
                    <a:pt x="0" y="310"/>
                  </a:lnTo>
                  <a:lnTo>
                    <a:pt x="0" y="310"/>
                  </a:lnTo>
                  <a:lnTo>
                    <a:pt x="0" y="0"/>
                  </a:lnTo>
                  <a:lnTo>
                    <a:pt x="0" y="0"/>
                  </a:lnTo>
                  <a:lnTo>
                    <a:pt x="266" y="159"/>
                  </a:lnTo>
                  <a:lnTo>
                    <a:pt x="266" y="468"/>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980000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Freeform 8">
              <a:extLst>
                <a:ext uri="{FF2B5EF4-FFF2-40B4-BE49-F238E27FC236}">
                  <a16:creationId xmlns:a16="http://schemas.microsoft.com/office/drawing/2014/main" id="{CE93E330-715B-44E8-84D9-CE166D428DAB}"/>
                </a:ext>
              </a:extLst>
            </p:cNvPr>
            <p:cNvSpPr>
              <a:spLocks/>
            </p:cNvSpPr>
            <p:nvPr/>
          </p:nvSpPr>
          <p:spPr bwMode="auto">
            <a:xfrm rot="1800000">
              <a:off x="5508097" y="1586019"/>
              <a:ext cx="315144" cy="538275"/>
            </a:xfrm>
            <a:custGeom>
              <a:avLst/>
              <a:gdLst>
                <a:gd name="T0" fmla="*/ 274 w 274"/>
                <a:gd name="T1" fmla="*/ 0 h 468"/>
                <a:gd name="T2" fmla="*/ 274 w 274"/>
                <a:gd name="T3" fmla="*/ 310 h 468"/>
                <a:gd name="T4" fmla="*/ 274 w 274"/>
                <a:gd name="T5" fmla="*/ 310 h 468"/>
                <a:gd name="T6" fmla="*/ 0 w 274"/>
                <a:gd name="T7" fmla="*/ 468 h 468"/>
                <a:gd name="T8" fmla="*/ 0 w 274"/>
                <a:gd name="T9" fmla="*/ 159 h 468"/>
                <a:gd name="T10" fmla="*/ 274 w 274"/>
                <a:gd name="T11" fmla="*/ 0 h 468"/>
                <a:gd name="T12" fmla="*/ 274 w 274"/>
                <a:gd name="T13" fmla="*/ 0 h 468"/>
              </a:gdLst>
              <a:ahLst/>
              <a:cxnLst>
                <a:cxn ang="0">
                  <a:pos x="T0" y="T1"/>
                </a:cxn>
                <a:cxn ang="0">
                  <a:pos x="T2" y="T3"/>
                </a:cxn>
                <a:cxn ang="0">
                  <a:pos x="T4" y="T5"/>
                </a:cxn>
                <a:cxn ang="0">
                  <a:pos x="T6" y="T7"/>
                </a:cxn>
                <a:cxn ang="0">
                  <a:pos x="T8" y="T9"/>
                </a:cxn>
                <a:cxn ang="0">
                  <a:pos x="T10" y="T11"/>
                </a:cxn>
                <a:cxn ang="0">
                  <a:pos x="T12" y="T13"/>
                </a:cxn>
              </a:cxnLst>
              <a:rect l="0" t="0" r="r" b="b"/>
              <a:pathLst>
                <a:path w="274" h="468">
                  <a:moveTo>
                    <a:pt x="274" y="0"/>
                  </a:moveTo>
                  <a:lnTo>
                    <a:pt x="274" y="310"/>
                  </a:lnTo>
                  <a:lnTo>
                    <a:pt x="274" y="310"/>
                  </a:lnTo>
                  <a:lnTo>
                    <a:pt x="0" y="468"/>
                  </a:lnTo>
                  <a:lnTo>
                    <a:pt x="0" y="159"/>
                  </a:lnTo>
                  <a:lnTo>
                    <a:pt x="274" y="0"/>
                  </a:lnTo>
                  <a:lnTo>
                    <a:pt x="274"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8000000" scaled="0"/>
              <a:tileRect/>
            </a:gradFill>
            <a:ln>
              <a:noFill/>
            </a:ln>
            <a:effectLst>
              <a:innerShdw blurRad="254000">
                <a:schemeClr val="accent1">
                  <a:lumMod val="60000"/>
                  <a:lumOff val="40000"/>
                  <a:alpha val="6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2" name="Oval 11">
            <a:extLst>
              <a:ext uri="{FF2B5EF4-FFF2-40B4-BE49-F238E27FC236}">
                <a16:creationId xmlns:a16="http://schemas.microsoft.com/office/drawing/2014/main" id="{80A2FA6F-99B7-4984-A80C-570644889F02}"/>
              </a:ext>
              <a:ext uri="{C183D7F6-B498-43B3-948B-1728B52AA6E4}">
                <adec:decorative xmlns:adec="http://schemas.microsoft.com/office/drawing/2017/decorative" val="1"/>
              </a:ext>
            </a:extLst>
          </p:cNvPr>
          <p:cNvSpPr>
            <a:spLocks noChangeAspect="1"/>
          </p:cNvSpPr>
          <p:nvPr userDrawn="1"/>
        </p:nvSpPr>
        <p:spPr>
          <a:xfrm>
            <a:off x="5668780" y="5059009"/>
            <a:ext cx="1080000" cy="1080000"/>
          </a:xfrm>
          <a:prstGeom prst="ellipse">
            <a:avLst/>
          </a:prstGeom>
          <a:gradFill flip="none" rotWithShape="1">
            <a:gsLst>
              <a:gs pos="100000">
                <a:schemeClr val="bg2">
                  <a:lumMod val="50000"/>
                  <a:lumOff val="50000"/>
                </a:schemeClr>
              </a:gs>
              <a:gs pos="60000">
                <a:schemeClr val="bg2">
                  <a:lumMod val="100000"/>
                </a:schemeClr>
              </a:gs>
            </a:gsLst>
            <a:path path="circle">
              <a:fillToRect l="100000" b="100000"/>
            </a:path>
            <a:tileRect t="-100000" r="-100000"/>
          </a:gradFill>
          <a:ln>
            <a:noFill/>
          </a:ln>
          <a:effectLst>
            <a:innerShdw blurRad="254000" dist="127000" dir="2700000">
              <a:schemeClr val="accent1">
                <a:lumMod val="60000"/>
                <a:lumOff val="40000"/>
                <a:alpha val="4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Content Placeholder 16">
            <a:extLst>
              <a:ext uri="{FF2B5EF4-FFF2-40B4-BE49-F238E27FC236}">
                <a16:creationId xmlns:a16="http://schemas.microsoft.com/office/drawing/2014/main" id="{439C8C03-81B3-4DE8-B96A-78258E4467CC}"/>
              </a:ext>
            </a:extLst>
          </p:cNvPr>
          <p:cNvSpPr>
            <a:spLocks noGrp="1"/>
          </p:cNvSpPr>
          <p:nvPr>
            <p:ph sz="quarter" idx="15"/>
          </p:nvPr>
        </p:nvSpPr>
        <p:spPr>
          <a:xfrm>
            <a:off x="550863" y="4097338"/>
            <a:ext cx="3565524" cy="2351087"/>
          </a:xfrm>
        </p:spPr>
        <p:txBody>
          <a:bodyPr>
            <a:noAutofit/>
          </a:bodyPr>
          <a:lstStyle>
            <a:lvl1pPr>
              <a:buNone/>
              <a:defRPr sz="2400"/>
            </a:lvl1pPr>
            <a:lvl2pPr>
              <a:defRPr sz="2000"/>
            </a:lvl2pPr>
            <a:lvl3pPr>
              <a:defRPr sz="2000"/>
            </a:lvl3pPr>
            <a:lvl4pPr>
              <a:defRPr sz="2000"/>
            </a:lvl4pPr>
            <a:lvl5pPr>
              <a:defRPr sz="2000"/>
            </a:lvl5pPr>
          </a:lstStyle>
          <a:p>
            <a:pPr lvl="0"/>
            <a:r>
              <a:rPr lang="en-GB"/>
              <a:t>Click to edit Master text styles</a:t>
            </a:r>
          </a:p>
        </p:txBody>
      </p:sp>
      <p:sp>
        <p:nvSpPr>
          <p:cNvPr id="15" name="Picture Placeholder 14">
            <a:extLst>
              <a:ext uri="{FF2B5EF4-FFF2-40B4-BE49-F238E27FC236}">
                <a16:creationId xmlns:a16="http://schemas.microsoft.com/office/drawing/2014/main" id="{C1FBB56D-C8B1-4ED9-A5DB-72BA636DADF3}"/>
              </a:ext>
            </a:extLst>
          </p:cNvPr>
          <p:cNvSpPr>
            <a:spLocks noGrp="1"/>
          </p:cNvSpPr>
          <p:nvPr>
            <p:ph type="pic" sz="quarter" idx="13"/>
          </p:nvPr>
        </p:nvSpPr>
        <p:spPr>
          <a:xfrm>
            <a:off x="5535809" y="656633"/>
            <a:ext cx="5132388" cy="5132388"/>
          </a:xfrm>
          <a:custGeom>
            <a:avLst/>
            <a:gdLst>
              <a:gd name="connsiteX0" fmla="*/ 2566194 w 5132388"/>
              <a:gd name="connsiteY0" fmla="*/ 0 h 5132388"/>
              <a:gd name="connsiteX1" fmla="*/ 5132388 w 5132388"/>
              <a:gd name="connsiteY1" fmla="*/ 2566194 h 5132388"/>
              <a:gd name="connsiteX2" fmla="*/ 2566194 w 5132388"/>
              <a:gd name="connsiteY2" fmla="*/ 5132388 h 5132388"/>
              <a:gd name="connsiteX3" fmla="*/ 0 w 5132388"/>
              <a:gd name="connsiteY3" fmla="*/ 2566194 h 5132388"/>
              <a:gd name="connsiteX4" fmla="*/ 2566194 w 5132388"/>
              <a:gd name="connsiteY4" fmla="*/ 0 h 5132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2388" h="5132388">
                <a:moveTo>
                  <a:pt x="2566194" y="0"/>
                </a:moveTo>
                <a:cubicBezTo>
                  <a:pt x="3983464" y="0"/>
                  <a:pt x="5132388" y="1148924"/>
                  <a:pt x="5132388" y="2566194"/>
                </a:cubicBezTo>
                <a:cubicBezTo>
                  <a:pt x="5132388" y="3983464"/>
                  <a:pt x="3983464" y="5132388"/>
                  <a:pt x="2566194" y="5132388"/>
                </a:cubicBezTo>
                <a:cubicBezTo>
                  <a:pt x="1148924" y="5132388"/>
                  <a:pt x="0" y="3983464"/>
                  <a:pt x="0" y="2566194"/>
                </a:cubicBezTo>
                <a:cubicBezTo>
                  <a:pt x="0" y="1148924"/>
                  <a:pt x="1148924" y="0"/>
                  <a:pt x="2566194" y="0"/>
                </a:cubicBezTo>
                <a:close/>
              </a:path>
            </a:pathLst>
          </a:custGeom>
          <a:solidFill>
            <a:schemeClr val="accent5"/>
          </a:solidFill>
        </p:spPr>
        <p:txBody>
          <a:bodyPr wrap="square">
            <a:noAutofit/>
          </a:bodyPr>
          <a:lstStyle/>
          <a:p>
            <a:r>
              <a:rPr lang="en-GB"/>
              <a:t>Click icon to add picture</a:t>
            </a:r>
            <a:endParaRPr lang="en-US"/>
          </a:p>
        </p:txBody>
      </p:sp>
      <p:sp>
        <p:nvSpPr>
          <p:cNvPr id="2" name="Date Placeholder 1">
            <a:extLst>
              <a:ext uri="{FF2B5EF4-FFF2-40B4-BE49-F238E27FC236}">
                <a16:creationId xmlns:a16="http://schemas.microsoft.com/office/drawing/2014/main" id="{AB81B449-7B97-41DC-B23F-65EDCBD316A6}"/>
              </a:ext>
            </a:extLst>
          </p:cNvPr>
          <p:cNvSpPr>
            <a:spLocks noGrp="1"/>
          </p:cNvSpPr>
          <p:nvPr>
            <p:ph type="dt" sz="half" idx="10"/>
          </p:nvPr>
        </p:nvSpPr>
        <p:spPr/>
        <p:txBody>
          <a:bodyPr>
            <a:noAutofit/>
          </a:bodyPr>
          <a:lstStyle/>
          <a:p>
            <a:r>
              <a:rPr lang="en-US"/>
              <a:t>Tuesday, February 2, 20XX</a:t>
            </a:r>
          </a:p>
        </p:txBody>
      </p:sp>
      <p:sp>
        <p:nvSpPr>
          <p:cNvPr id="3" name="Footer Placeholder 2">
            <a:extLst>
              <a:ext uri="{FF2B5EF4-FFF2-40B4-BE49-F238E27FC236}">
                <a16:creationId xmlns:a16="http://schemas.microsoft.com/office/drawing/2014/main" id="{7C6B46D5-337B-4906-8412-4EEA3884FA7E}"/>
              </a:ext>
            </a:extLst>
          </p:cNvPr>
          <p:cNvSpPr>
            <a:spLocks noGrp="1"/>
          </p:cNvSpPr>
          <p:nvPr>
            <p:ph type="ftr" sz="quarter" idx="11"/>
          </p:nvPr>
        </p:nvSpPr>
        <p:spPr/>
        <p:txBody>
          <a:bodyPr>
            <a:noAutofit/>
          </a:bodyPr>
          <a:lstStyle/>
          <a:p>
            <a:r>
              <a:rPr lang="en-US"/>
              <a:t>Sample Footer Text</a:t>
            </a:r>
          </a:p>
        </p:txBody>
      </p:sp>
      <p:sp>
        <p:nvSpPr>
          <p:cNvPr id="4" name="Slide Number Placeholder 3">
            <a:extLst>
              <a:ext uri="{FF2B5EF4-FFF2-40B4-BE49-F238E27FC236}">
                <a16:creationId xmlns:a16="http://schemas.microsoft.com/office/drawing/2014/main" id="{E436F230-C9A7-407A-B923-873839C8D8A0}"/>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Tree>
    <p:extLst>
      <p:ext uri="{BB962C8B-B14F-4D97-AF65-F5344CB8AC3E}">
        <p14:creationId xmlns:p14="http://schemas.microsoft.com/office/powerpoint/2010/main" val="30630871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Team">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E38C6F9E-A74F-4F54-9409-B6B93DF8CE78}"/>
              </a:ext>
              <a:ext uri="{C183D7F6-B498-43B3-948B-1728B52AA6E4}">
                <adec:decorative xmlns:adec="http://schemas.microsoft.com/office/drawing/2017/decorative" val="1"/>
              </a:ext>
            </a:extLst>
          </p:cNvPr>
          <p:cNvSpPr/>
          <p:nvPr userDrawn="1"/>
        </p:nvSpPr>
        <p:spPr>
          <a:xfrm>
            <a:off x="0" y="5773729"/>
            <a:ext cx="12192000" cy="1084271"/>
          </a:xfrm>
          <a:prstGeom prst="rect">
            <a:avLst/>
          </a:prstGeom>
          <a:gradFill flip="none" rotWithShape="1">
            <a:gsLst>
              <a:gs pos="100000">
                <a:schemeClr val="bg2">
                  <a:alpha val="60000"/>
                </a:schemeClr>
              </a:gs>
              <a:gs pos="40000">
                <a:schemeClr val="bg2">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34" name="Oval 33">
            <a:extLst>
              <a:ext uri="{FF2B5EF4-FFF2-40B4-BE49-F238E27FC236}">
                <a16:creationId xmlns:a16="http://schemas.microsoft.com/office/drawing/2014/main" id="{6F0F71C5-78A4-4793-9BD4-3DF0EE3E3EB7}"/>
              </a:ext>
              <a:ext uri="{C183D7F6-B498-43B3-948B-1728B52AA6E4}">
                <adec:decorative xmlns:adec="http://schemas.microsoft.com/office/drawing/2017/decorative" val="1"/>
              </a:ext>
            </a:extLst>
          </p:cNvPr>
          <p:cNvSpPr>
            <a:spLocks noChangeAspect="1"/>
          </p:cNvSpPr>
          <p:nvPr userDrawn="1"/>
        </p:nvSpPr>
        <p:spPr>
          <a:xfrm>
            <a:off x="10288775" y="762609"/>
            <a:ext cx="1080000" cy="1080000"/>
          </a:xfrm>
          <a:prstGeom prst="ellipse">
            <a:avLst/>
          </a:prstGeom>
          <a:gradFill flip="none" rotWithShape="1">
            <a:gsLst>
              <a:gs pos="100000">
                <a:schemeClr val="bg2">
                  <a:lumMod val="50000"/>
                  <a:lumOff val="50000"/>
                </a:schemeClr>
              </a:gs>
              <a:gs pos="60000">
                <a:schemeClr val="bg2">
                  <a:lumMod val="100000"/>
                </a:schemeClr>
              </a:gs>
            </a:gsLst>
            <a:path path="circle">
              <a:fillToRect l="100000" b="100000"/>
            </a:path>
            <a:tileRect t="-100000" r="-100000"/>
          </a:gradFill>
          <a:ln>
            <a:noFill/>
          </a:ln>
          <a:effectLst>
            <a:innerShdw blurRad="254000" dist="127000" dir="2700000">
              <a:schemeClr val="accent1">
                <a:lumMod val="60000"/>
                <a:lumOff val="40000"/>
                <a:alpha val="4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Title 5">
            <a:extLst>
              <a:ext uri="{FF2B5EF4-FFF2-40B4-BE49-F238E27FC236}">
                <a16:creationId xmlns:a16="http://schemas.microsoft.com/office/drawing/2014/main" id="{36F60F77-4CC9-4F86-B70A-85012C6588A0}"/>
              </a:ext>
            </a:extLst>
          </p:cNvPr>
          <p:cNvSpPr>
            <a:spLocks noGrp="1"/>
          </p:cNvSpPr>
          <p:nvPr>
            <p:ph type="ctrTitle" hasCustomPrompt="1"/>
          </p:nvPr>
        </p:nvSpPr>
        <p:spPr>
          <a:xfrm>
            <a:off x="548640" y="548640"/>
            <a:ext cx="8281987" cy="1253041"/>
          </a:xfrm>
        </p:spPr>
        <p:txBody>
          <a:bodyPr>
            <a:noAutofit/>
          </a:bodyPr>
          <a:lstStyle/>
          <a:p>
            <a:r>
              <a:rPr lang="en-US" dirty="0"/>
              <a:t>Team</a:t>
            </a:r>
          </a:p>
        </p:txBody>
      </p:sp>
      <p:grpSp>
        <p:nvGrpSpPr>
          <p:cNvPr id="51" name="Group 50">
            <a:extLst>
              <a:ext uri="{FF2B5EF4-FFF2-40B4-BE49-F238E27FC236}">
                <a16:creationId xmlns:a16="http://schemas.microsoft.com/office/drawing/2014/main" id="{E6093F87-C1F6-4FAB-B891-6F7D7FC20751}"/>
              </a:ext>
              <a:ext uri="{C183D7F6-B498-43B3-948B-1728B52AA6E4}">
                <adec:decorative xmlns:adec="http://schemas.microsoft.com/office/drawing/2017/decorative" val="1"/>
              </a:ext>
            </a:extLst>
          </p:cNvPr>
          <p:cNvGrpSpPr/>
          <p:nvPr userDrawn="1"/>
        </p:nvGrpSpPr>
        <p:grpSpPr>
          <a:xfrm>
            <a:off x="1800565" y="4518946"/>
            <a:ext cx="1980001" cy="1363916"/>
            <a:chOff x="4879602" y="3781429"/>
            <a:chExt cx="1980001" cy="1363916"/>
          </a:xfrm>
        </p:grpSpPr>
        <p:sp>
          <p:nvSpPr>
            <p:cNvPr id="52" name="Freeform: Shape 51">
              <a:extLst>
                <a:ext uri="{FF2B5EF4-FFF2-40B4-BE49-F238E27FC236}">
                  <a16:creationId xmlns:a16="http://schemas.microsoft.com/office/drawing/2014/main" id="{E1A4FD5C-1E5B-46D1-BA9D-99928D19AF04}"/>
                </a:ext>
              </a:extLst>
            </p:cNvPr>
            <p:cNvSpPr>
              <a:spLocks noChangeAspect="1"/>
            </p:cNvSpPr>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53" name="Freeform: Shape 52">
              <a:extLst>
                <a:ext uri="{FF2B5EF4-FFF2-40B4-BE49-F238E27FC236}">
                  <a16:creationId xmlns:a16="http://schemas.microsoft.com/office/drawing/2014/main" id="{B7DF0ED5-A971-408F-A055-C7E5D7A623CD}"/>
                </a:ext>
              </a:extLst>
            </p:cNvPr>
            <p:cNvSpPr>
              <a:spLocks noChangeAspect="1"/>
            </p:cNvSpPr>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solidFill>
                  <a:schemeClr val="tx1"/>
                </a:solidFill>
              </a:endParaRPr>
            </a:p>
          </p:txBody>
        </p:sp>
        <p:sp>
          <p:nvSpPr>
            <p:cNvPr id="54" name="Oval 53">
              <a:extLst>
                <a:ext uri="{FF2B5EF4-FFF2-40B4-BE49-F238E27FC236}">
                  <a16:creationId xmlns:a16="http://schemas.microsoft.com/office/drawing/2014/main" id="{AA81F353-4C5B-4A37-9846-2C1E2D0FC25F}"/>
                </a:ext>
              </a:extLst>
            </p:cNvPr>
            <p:cNvSpPr/>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5" name="Oval 54">
              <a:extLst>
                <a:ext uri="{FF2B5EF4-FFF2-40B4-BE49-F238E27FC236}">
                  <a16:creationId xmlns:a16="http://schemas.microsoft.com/office/drawing/2014/main" id="{42B74EA3-11CE-4D3F-99AD-162563447653}"/>
                </a:ext>
              </a:extLst>
            </p:cNvPr>
            <p:cNvSpPr/>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56" name="Picture Placeholder 55">
            <a:extLst>
              <a:ext uri="{FF2B5EF4-FFF2-40B4-BE49-F238E27FC236}">
                <a16:creationId xmlns:a16="http://schemas.microsoft.com/office/drawing/2014/main" id="{8F41896B-6DDA-4F82-9F74-3EBF93A3CD58}"/>
              </a:ext>
            </a:extLst>
          </p:cNvPr>
          <p:cNvSpPr>
            <a:spLocks noGrp="1"/>
          </p:cNvSpPr>
          <p:nvPr>
            <p:ph type="pic" sz="quarter" idx="13"/>
          </p:nvPr>
        </p:nvSpPr>
        <p:spPr>
          <a:xfrm>
            <a:off x="1078992" y="1990724"/>
            <a:ext cx="1691640" cy="1435608"/>
          </a:xfrm>
          <a:solidFill>
            <a:schemeClr val="accent5"/>
          </a:solidFill>
        </p:spPr>
        <p:txBody>
          <a:bodyPr>
            <a:noAutofit/>
          </a:bodyPr>
          <a:lstStyle/>
          <a:p>
            <a:r>
              <a:rPr lang="en-GB"/>
              <a:t>Click icon to add picture</a:t>
            </a:r>
            <a:endParaRPr lang="en-US"/>
          </a:p>
        </p:txBody>
      </p:sp>
      <p:sp>
        <p:nvSpPr>
          <p:cNvPr id="57" name="Picture Placeholder 55">
            <a:extLst>
              <a:ext uri="{FF2B5EF4-FFF2-40B4-BE49-F238E27FC236}">
                <a16:creationId xmlns:a16="http://schemas.microsoft.com/office/drawing/2014/main" id="{EF85499B-C29A-4C8B-922C-7CE4771E352C}"/>
              </a:ext>
            </a:extLst>
          </p:cNvPr>
          <p:cNvSpPr>
            <a:spLocks noGrp="1"/>
          </p:cNvSpPr>
          <p:nvPr>
            <p:ph type="pic" sz="quarter" idx="14"/>
          </p:nvPr>
        </p:nvSpPr>
        <p:spPr>
          <a:xfrm>
            <a:off x="3838384" y="1990724"/>
            <a:ext cx="1691640" cy="1435608"/>
          </a:xfrm>
          <a:solidFill>
            <a:schemeClr val="accent5"/>
          </a:solidFill>
        </p:spPr>
        <p:txBody>
          <a:bodyPr>
            <a:noAutofit/>
          </a:bodyPr>
          <a:lstStyle/>
          <a:p>
            <a:r>
              <a:rPr lang="en-GB"/>
              <a:t>Click icon to add picture</a:t>
            </a:r>
            <a:endParaRPr lang="en-US"/>
          </a:p>
        </p:txBody>
      </p:sp>
      <p:sp>
        <p:nvSpPr>
          <p:cNvPr id="58" name="Picture Placeholder 55">
            <a:extLst>
              <a:ext uri="{FF2B5EF4-FFF2-40B4-BE49-F238E27FC236}">
                <a16:creationId xmlns:a16="http://schemas.microsoft.com/office/drawing/2014/main" id="{F82A1DB8-0AE7-4E17-B07B-FCF45B85EE17}"/>
              </a:ext>
            </a:extLst>
          </p:cNvPr>
          <p:cNvSpPr>
            <a:spLocks noGrp="1"/>
          </p:cNvSpPr>
          <p:nvPr>
            <p:ph type="pic" sz="quarter" idx="15"/>
          </p:nvPr>
        </p:nvSpPr>
        <p:spPr>
          <a:xfrm>
            <a:off x="6661976" y="1993392"/>
            <a:ext cx="1691640" cy="1435608"/>
          </a:xfrm>
          <a:solidFill>
            <a:schemeClr val="accent5"/>
          </a:solidFill>
        </p:spPr>
        <p:txBody>
          <a:bodyPr>
            <a:noAutofit/>
          </a:bodyPr>
          <a:lstStyle/>
          <a:p>
            <a:r>
              <a:rPr lang="en-GB"/>
              <a:t>Click icon to add picture</a:t>
            </a:r>
            <a:endParaRPr lang="en-US" dirty="0"/>
          </a:p>
        </p:txBody>
      </p:sp>
      <p:sp>
        <p:nvSpPr>
          <p:cNvPr id="59" name="Picture Placeholder 55">
            <a:extLst>
              <a:ext uri="{FF2B5EF4-FFF2-40B4-BE49-F238E27FC236}">
                <a16:creationId xmlns:a16="http://schemas.microsoft.com/office/drawing/2014/main" id="{A83EEB6C-83B7-471D-B5A4-4071534048D2}"/>
              </a:ext>
            </a:extLst>
          </p:cNvPr>
          <p:cNvSpPr>
            <a:spLocks noGrp="1"/>
          </p:cNvSpPr>
          <p:nvPr>
            <p:ph type="pic" sz="quarter" idx="16"/>
          </p:nvPr>
        </p:nvSpPr>
        <p:spPr>
          <a:xfrm>
            <a:off x="9485568" y="1990724"/>
            <a:ext cx="1691640" cy="1435608"/>
          </a:xfrm>
          <a:solidFill>
            <a:schemeClr val="accent5"/>
          </a:solidFill>
        </p:spPr>
        <p:txBody>
          <a:bodyPr>
            <a:noAutofit/>
          </a:bodyPr>
          <a:lstStyle/>
          <a:p>
            <a:r>
              <a:rPr lang="en-GB"/>
              <a:t>Click icon to add picture</a:t>
            </a:r>
            <a:endParaRPr lang="en-US"/>
          </a:p>
        </p:txBody>
      </p:sp>
      <p:sp>
        <p:nvSpPr>
          <p:cNvPr id="63" name="Text Placeholder 62">
            <a:extLst>
              <a:ext uri="{FF2B5EF4-FFF2-40B4-BE49-F238E27FC236}">
                <a16:creationId xmlns:a16="http://schemas.microsoft.com/office/drawing/2014/main" id="{17A96A8C-F792-485A-9BB9-4DEDCA0CE6B8}"/>
              </a:ext>
            </a:extLst>
          </p:cNvPr>
          <p:cNvSpPr>
            <a:spLocks noGrp="1"/>
          </p:cNvSpPr>
          <p:nvPr>
            <p:ph type="body" sz="quarter" idx="18" hasCustomPrompt="1"/>
          </p:nvPr>
        </p:nvSpPr>
        <p:spPr>
          <a:xfrm>
            <a:off x="1079500" y="3781425"/>
            <a:ext cx="1711325" cy="365760"/>
          </a:xfrm>
        </p:spPr>
        <p:txBody>
          <a:bodyPr>
            <a:noAutofit/>
          </a:bodyPr>
          <a:lstStyle>
            <a:lvl1pPr>
              <a:buNone/>
              <a:defRPr sz="2000" b="1"/>
            </a:lvl1pPr>
          </a:lstStyle>
          <a:p>
            <a:pPr lvl="0"/>
            <a:r>
              <a:rPr lang="en-US" dirty="0"/>
              <a:t>Name</a:t>
            </a:r>
          </a:p>
        </p:txBody>
      </p:sp>
      <p:sp>
        <p:nvSpPr>
          <p:cNvPr id="61" name="Text Placeholder 60">
            <a:extLst>
              <a:ext uri="{FF2B5EF4-FFF2-40B4-BE49-F238E27FC236}">
                <a16:creationId xmlns:a16="http://schemas.microsoft.com/office/drawing/2014/main" id="{6C65AE07-519E-4E3B-8521-621C8343914D}"/>
              </a:ext>
            </a:extLst>
          </p:cNvPr>
          <p:cNvSpPr>
            <a:spLocks noGrp="1"/>
          </p:cNvSpPr>
          <p:nvPr>
            <p:ph type="body" sz="quarter" idx="17" hasCustomPrompt="1"/>
          </p:nvPr>
        </p:nvSpPr>
        <p:spPr>
          <a:xfrm>
            <a:off x="1078733" y="4232949"/>
            <a:ext cx="1711572" cy="638175"/>
          </a:xfrm>
        </p:spPr>
        <p:txBody>
          <a:bodyPr>
            <a:noAutofit/>
          </a:bodyPr>
          <a:lstStyle>
            <a:lvl1pPr>
              <a:buNone/>
              <a:defRPr sz="1800"/>
            </a:lvl1pPr>
          </a:lstStyle>
          <a:p>
            <a:pPr lvl="0"/>
            <a:r>
              <a:rPr lang="en-US" dirty="0"/>
              <a:t>Title</a:t>
            </a:r>
          </a:p>
        </p:txBody>
      </p:sp>
      <p:sp>
        <p:nvSpPr>
          <p:cNvPr id="65" name="Text Placeholder 62">
            <a:extLst>
              <a:ext uri="{FF2B5EF4-FFF2-40B4-BE49-F238E27FC236}">
                <a16:creationId xmlns:a16="http://schemas.microsoft.com/office/drawing/2014/main" id="{FB878318-C287-428B-8105-429BC4B03F55}"/>
              </a:ext>
            </a:extLst>
          </p:cNvPr>
          <p:cNvSpPr>
            <a:spLocks noGrp="1"/>
          </p:cNvSpPr>
          <p:nvPr>
            <p:ph type="body" sz="quarter" idx="20" hasCustomPrompt="1"/>
          </p:nvPr>
        </p:nvSpPr>
        <p:spPr>
          <a:xfrm>
            <a:off x="3839151" y="3781425"/>
            <a:ext cx="1711325" cy="365760"/>
          </a:xfrm>
        </p:spPr>
        <p:txBody>
          <a:bodyPr>
            <a:noAutofit/>
          </a:bodyPr>
          <a:lstStyle>
            <a:lvl1pPr>
              <a:buNone/>
              <a:defRPr sz="2000" b="1"/>
            </a:lvl1pPr>
          </a:lstStyle>
          <a:p>
            <a:pPr lvl="0"/>
            <a:r>
              <a:rPr lang="en-US" dirty="0"/>
              <a:t>Name</a:t>
            </a:r>
          </a:p>
        </p:txBody>
      </p:sp>
      <p:sp>
        <p:nvSpPr>
          <p:cNvPr id="64" name="Text Placeholder 60">
            <a:extLst>
              <a:ext uri="{FF2B5EF4-FFF2-40B4-BE49-F238E27FC236}">
                <a16:creationId xmlns:a16="http://schemas.microsoft.com/office/drawing/2014/main" id="{1465E516-2CEF-4F9E-9375-7D41DCFCBB41}"/>
              </a:ext>
            </a:extLst>
          </p:cNvPr>
          <p:cNvSpPr>
            <a:spLocks noGrp="1"/>
          </p:cNvSpPr>
          <p:nvPr>
            <p:ph type="body" sz="quarter" idx="19" hasCustomPrompt="1"/>
          </p:nvPr>
        </p:nvSpPr>
        <p:spPr>
          <a:xfrm>
            <a:off x="3838384" y="4232949"/>
            <a:ext cx="1711572" cy="638175"/>
          </a:xfrm>
        </p:spPr>
        <p:txBody>
          <a:bodyPr>
            <a:noAutofit/>
          </a:bodyPr>
          <a:lstStyle>
            <a:lvl1pPr>
              <a:buNone/>
              <a:defRPr sz="1800"/>
            </a:lvl1pPr>
          </a:lstStyle>
          <a:p>
            <a:pPr lvl="0"/>
            <a:r>
              <a:rPr lang="en-US" dirty="0"/>
              <a:t>Title</a:t>
            </a:r>
          </a:p>
        </p:txBody>
      </p:sp>
      <p:sp>
        <p:nvSpPr>
          <p:cNvPr id="67" name="Text Placeholder 62">
            <a:extLst>
              <a:ext uri="{FF2B5EF4-FFF2-40B4-BE49-F238E27FC236}">
                <a16:creationId xmlns:a16="http://schemas.microsoft.com/office/drawing/2014/main" id="{FE012CE3-36AA-4016-A88E-27BCFFEFD69F}"/>
              </a:ext>
            </a:extLst>
          </p:cNvPr>
          <p:cNvSpPr>
            <a:spLocks noGrp="1"/>
          </p:cNvSpPr>
          <p:nvPr>
            <p:ph type="body" sz="quarter" idx="22" hasCustomPrompt="1"/>
          </p:nvPr>
        </p:nvSpPr>
        <p:spPr>
          <a:xfrm>
            <a:off x="6662743" y="3781425"/>
            <a:ext cx="1711325" cy="365760"/>
          </a:xfrm>
        </p:spPr>
        <p:txBody>
          <a:bodyPr>
            <a:noAutofit/>
          </a:bodyPr>
          <a:lstStyle>
            <a:lvl1pPr>
              <a:buNone/>
              <a:defRPr sz="2000" b="1"/>
            </a:lvl1pPr>
          </a:lstStyle>
          <a:p>
            <a:pPr lvl="0"/>
            <a:r>
              <a:rPr lang="en-US" dirty="0"/>
              <a:t>Name</a:t>
            </a:r>
          </a:p>
        </p:txBody>
      </p:sp>
      <p:sp>
        <p:nvSpPr>
          <p:cNvPr id="66" name="Text Placeholder 60">
            <a:extLst>
              <a:ext uri="{FF2B5EF4-FFF2-40B4-BE49-F238E27FC236}">
                <a16:creationId xmlns:a16="http://schemas.microsoft.com/office/drawing/2014/main" id="{8D5671AF-0137-4226-8A84-2784817E519C}"/>
              </a:ext>
            </a:extLst>
          </p:cNvPr>
          <p:cNvSpPr>
            <a:spLocks noGrp="1"/>
          </p:cNvSpPr>
          <p:nvPr>
            <p:ph type="body" sz="quarter" idx="21" hasCustomPrompt="1"/>
          </p:nvPr>
        </p:nvSpPr>
        <p:spPr>
          <a:xfrm>
            <a:off x="6661976" y="4232949"/>
            <a:ext cx="1711572" cy="638175"/>
          </a:xfrm>
        </p:spPr>
        <p:txBody>
          <a:bodyPr>
            <a:noAutofit/>
          </a:bodyPr>
          <a:lstStyle>
            <a:lvl1pPr>
              <a:buNone/>
              <a:defRPr sz="1800"/>
            </a:lvl1pPr>
          </a:lstStyle>
          <a:p>
            <a:pPr lvl="0"/>
            <a:r>
              <a:rPr lang="en-US" dirty="0"/>
              <a:t>Title</a:t>
            </a:r>
          </a:p>
        </p:txBody>
      </p:sp>
      <p:sp>
        <p:nvSpPr>
          <p:cNvPr id="69" name="Text Placeholder 62">
            <a:extLst>
              <a:ext uri="{FF2B5EF4-FFF2-40B4-BE49-F238E27FC236}">
                <a16:creationId xmlns:a16="http://schemas.microsoft.com/office/drawing/2014/main" id="{DA1587F0-23BF-4FB8-B06C-2B0AA928E931}"/>
              </a:ext>
            </a:extLst>
          </p:cNvPr>
          <p:cNvSpPr>
            <a:spLocks noGrp="1"/>
          </p:cNvSpPr>
          <p:nvPr>
            <p:ph type="body" sz="quarter" idx="24" hasCustomPrompt="1"/>
          </p:nvPr>
        </p:nvSpPr>
        <p:spPr>
          <a:xfrm>
            <a:off x="9433112" y="3787288"/>
            <a:ext cx="1711325" cy="365760"/>
          </a:xfrm>
        </p:spPr>
        <p:txBody>
          <a:bodyPr>
            <a:noAutofit/>
          </a:bodyPr>
          <a:lstStyle>
            <a:lvl1pPr>
              <a:buNone/>
              <a:defRPr sz="2000" b="1"/>
            </a:lvl1pPr>
          </a:lstStyle>
          <a:p>
            <a:pPr lvl="0"/>
            <a:r>
              <a:rPr lang="en-US" dirty="0"/>
              <a:t>Name</a:t>
            </a:r>
          </a:p>
        </p:txBody>
      </p:sp>
      <p:sp>
        <p:nvSpPr>
          <p:cNvPr id="68" name="Text Placeholder 60">
            <a:extLst>
              <a:ext uri="{FF2B5EF4-FFF2-40B4-BE49-F238E27FC236}">
                <a16:creationId xmlns:a16="http://schemas.microsoft.com/office/drawing/2014/main" id="{565C0B22-B5E7-44BB-A17C-7FB5BB5D82BB}"/>
              </a:ext>
            </a:extLst>
          </p:cNvPr>
          <p:cNvSpPr>
            <a:spLocks noGrp="1"/>
          </p:cNvSpPr>
          <p:nvPr>
            <p:ph type="body" sz="quarter" idx="23" hasCustomPrompt="1"/>
          </p:nvPr>
        </p:nvSpPr>
        <p:spPr>
          <a:xfrm>
            <a:off x="9432345" y="4238812"/>
            <a:ext cx="1711572" cy="638175"/>
          </a:xfrm>
        </p:spPr>
        <p:txBody>
          <a:bodyPr>
            <a:noAutofit/>
          </a:bodyPr>
          <a:lstStyle>
            <a:lvl1pPr>
              <a:buNone/>
              <a:defRPr sz="1800"/>
            </a:lvl1pPr>
          </a:lstStyle>
          <a:p>
            <a:pPr lvl="0"/>
            <a:r>
              <a:rPr lang="en-US" dirty="0"/>
              <a:t>Title</a:t>
            </a:r>
          </a:p>
        </p:txBody>
      </p:sp>
      <p:sp>
        <p:nvSpPr>
          <p:cNvPr id="4" name="Date Placeholder 3">
            <a:extLst>
              <a:ext uri="{FF2B5EF4-FFF2-40B4-BE49-F238E27FC236}">
                <a16:creationId xmlns:a16="http://schemas.microsoft.com/office/drawing/2014/main" id="{D8661572-1A59-4E3B-BA65-3329E9468C69}"/>
              </a:ext>
            </a:extLst>
          </p:cNvPr>
          <p:cNvSpPr>
            <a:spLocks noGrp="1"/>
          </p:cNvSpPr>
          <p:nvPr>
            <p:ph type="dt" sz="half" idx="10"/>
          </p:nvPr>
        </p:nvSpPr>
        <p:spPr/>
        <p:txBody>
          <a:bodyPr>
            <a:noAutofit/>
          </a:bodyPr>
          <a:lstStyle/>
          <a:p>
            <a:r>
              <a:rPr lang="en-US"/>
              <a:t>Tuesday, February 2, 20XX</a:t>
            </a:r>
            <a:endParaRPr lang="en-US" dirty="0"/>
          </a:p>
        </p:txBody>
      </p:sp>
      <p:sp>
        <p:nvSpPr>
          <p:cNvPr id="5" name="Footer Placeholder 4">
            <a:extLst>
              <a:ext uri="{FF2B5EF4-FFF2-40B4-BE49-F238E27FC236}">
                <a16:creationId xmlns:a16="http://schemas.microsoft.com/office/drawing/2014/main" id="{AFEF84F1-99FE-4F0B-9E76-F581C2C1B6D9}"/>
              </a:ext>
            </a:extLst>
          </p:cNvPr>
          <p:cNvSpPr>
            <a:spLocks noGrp="1"/>
          </p:cNvSpPr>
          <p:nvPr>
            <p:ph type="ftr" sz="quarter" idx="11"/>
          </p:nvPr>
        </p:nvSpPr>
        <p:spPr/>
        <p:txBody>
          <a:bodyPr>
            <a:noAutofit/>
          </a:bodyPr>
          <a:lstStyle/>
          <a:p>
            <a:r>
              <a:rPr lang="en-US"/>
              <a:t>Sample Footer Text</a:t>
            </a:r>
          </a:p>
        </p:txBody>
      </p:sp>
      <p:sp>
        <p:nvSpPr>
          <p:cNvPr id="6" name="Slide Number Placeholder 5">
            <a:extLst>
              <a:ext uri="{FF2B5EF4-FFF2-40B4-BE49-F238E27FC236}">
                <a16:creationId xmlns:a16="http://schemas.microsoft.com/office/drawing/2014/main" id="{97B2D769-16B1-43C4-BF14-3175533511ED}"/>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Tree>
    <p:extLst>
      <p:ext uri="{BB962C8B-B14F-4D97-AF65-F5344CB8AC3E}">
        <p14:creationId xmlns:p14="http://schemas.microsoft.com/office/powerpoint/2010/main" val="37157769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10_Content 2 column (comparison slide)">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FD65A50E-2F73-4426-8586-9731AFA2D2E0}"/>
              </a:ext>
            </a:extLst>
          </p:cNvPr>
          <p:cNvSpPr>
            <a:spLocks noChangeAspect="1"/>
          </p:cNvSpPr>
          <p:nvPr/>
        </p:nvSpPr>
        <p:spPr>
          <a:xfrm>
            <a:off x="11091612" y="5893466"/>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Rectangle 10">
            <a:extLst>
              <a:ext uri="{FF2B5EF4-FFF2-40B4-BE49-F238E27FC236}">
                <a16:creationId xmlns:a16="http://schemas.microsoft.com/office/drawing/2014/main" id="{EB89C080-4102-49AE-BDA9-59A4A67E2486}"/>
              </a:ext>
            </a:extLst>
          </p:cNvPr>
          <p:cNvSpPr/>
          <p:nvPr/>
        </p:nvSpPr>
        <p:spPr>
          <a:xfrm>
            <a:off x="11451612" y="5827878"/>
            <a:ext cx="379049" cy="360000"/>
          </a:xfrm>
          <a:prstGeom prst="rect">
            <a:avLst/>
          </a:prstGeom>
          <a:solidFill>
            <a:schemeClr val="bg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 name="Title 1">
            <a:extLst>
              <a:ext uri="{FF2B5EF4-FFF2-40B4-BE49-F238E27FC236}">
                <a16:creationId xmlns:a16="http://schemas.microsoft.com/office/drawing/2014/main" id="{DDE62014-F04C-495A-964E-6B888D49CDE9}"/>
              </a:ext>
            </a:extLst>
          </p:cNvPr>
          <p:cNvSpPr>
            <a:spLocks noGrp="1"/>
          </p:cNvSpPr>
          <p:nvPr>
            <p:ph type="title"/>
          </p:nvPr>
        </p:nvSpPr>
        <p:spPr>
          <a:xfrm>
            <a:off x="550862" y="549275"/>
            <a:ext cx="11097551" cy="1332000"/>
          </a:xfrm>
        </p:spPr>
        <p:txBody>
          <a:bodyPr vert="horz" wrap="square" lIns="0" tIns="0" rIns="0" bIns="0" rtlCol="0" anchor="t" anchorCtr="0">
            <a:noAutofit/>
          </a:bodyPr>
          <a:lstStyle>
            <a:lvl1pPr>
              <a:defRPr lang="en-US" sz="4800" dirty="0"/>
            </a:lvl1pPr>
          </a:lstStyle>
          <a:p>
            <a:pPr lvl="0">
              <a:lnSpc>
                <a:spcPct val="100000"/>
              </a:lnSpc>
            </a:pPr>
            <a:r>
              <a:rPr lang="en-GB"/>
              <a:t>Click to edit Master title style</a:t>
            </a:r>
            <a:endParaRPr lang="en-US" dirty="0"/>
          </a:p>
        </p:txBody>
      </p:sp>
      <p:sp>
        <p:nvSpPr>
          <p:cNvPr id="3" name="Text Placeholder 2">
            <a:extLst>
              <a:ext uri="{FF2B5EF4-FFF2-40B4-BE49-F238E27FC236}">
                <a16:creationId xmlns:a16="http://schemas.microsoft.com/office/drawing/2014/main" id="{555DF027-E633-44EE-ACA0-C205930AA93E}"/>
              </a:ext>
            </a:extLst>
          </p:cNvPr>
          <p:cNvSpPr>
            <a:spLocks noGrp="1"/>
          </p:cNvSpPr>
          <p:nvPr>
            <p:ph type="body" idx="1"/>
          </p:nvPr>
        </p:nvSpPr>
        <p:spPr>
          <a:xfrm>
            <a:off x="550864" y="1731375"/>
            <a:ext cx="5437186" cy="535354"/>
          </a:xfrm>
        </p:spPr>
        <p:txBody>
          <a:bodyPr anchor="b">
            <a:noAutofit/>
          </a:bodyPr>
          <a:lstStyle>
            <a:lvl1pPr marL="0" indent="0">
              <a:buNone/>
              <a:defRPr sz="1400" b="0" cap="all" spc="200" baseline="0">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9BA4F363-FEEF-4CD2-A18E-17AE8D485171}"/>
              </a:ext>
            </a:extLst>
          </p:cNvPr>
          <p:cNvSpPr>
            <a:spLocks noGrp="1"/>
          </p:cNvSpPr>
          <p:nvPr>
            <p:ph sz="half" idx="2"/>
          </p:nvPr>
        </p:nvSpPr>
        <p:spPr>
          <a:xfrm>
            <a:off x="550863" y="2427370"/>
            <a:ext cx="5429114" cy="3515555"/>
          </a:xfrm>
        </p:spPr>
        <p:txBody>
          <a:bodyPr>
            <a:noAutofit/>
          </a:bodyPr>
          <a:lstStyle>
            <a:lvl1pPr>
              <a:defRPr sz="2400"/>
            </a:lvl1pPr>
            <a:lvl2pPr>
              <a:defRPr sz="1600"/>
            </a:lvl2pPr>
            <a:lvl3pPr>
              <a:defRPr sz="1600"/>
            </a:lvl3pPr>
            <a:lvl4pPr>
              <a:defRPr sz="1600"/>
            </a:lvl4pPr>
            <a:lvl5pPr>
              <a:defRPr sz="1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a:extLst>
              <a:ext uri="{FF2B5EF4-FFF2-40B4-BE49-F238E27FC236}">
                <a16:creationId xmlns:a16="http://schemas.microsoft.com/office/drawing/2014/main" id="{34E50F8C-4D64-40FD-AE8C-6A1F3C2A84ED}"/>
              </a:ext>
            </a:extLst>
          </p:cNvPr>
          <p:cNvSpPr>
            <a:spLocks noGrp="1"/>
          </p:cNvSpPr>
          <p:nvPr>
            <p:ph type="body" sz="quarter" idx="3"/>
          </p:nvPr>
        </p:nvSpPr>
        <p:spPr>
          <a:xfrm>
            <a:off x="6212024" y="1731375"/>
            <a:ext cx="5436392" cy="535354"/>
          </a:xfrm>
        </p:spPr>
        <p:txBody>
          <a:bodyPr vert="horz" wrap="square" lIns="0" tIns="0" rIns="0" bIns="0" rtlCol="0" anchor="b">
            <a:noAutofit/>
          </a:bodyPr>
          <a:lstStyle>
            <a:lvl1pPr>
              <a:buNone/>
              <a:defRPr lang="en-US" sz="1400" b="0" cap="all" spc="200" baseline="0" dirty="0">
                <a:solidFill>
                  <a:schemeClr val="tx1"/>
                </a:solidFill>
              </a:defRPr>
            </a:lvl1pPr>
          </a:lstStyle>
          <a:p>
            <a:pPr marL="228600" lvl="0" indent="-228600"/>
            <a:r>
              <a:rPr lang="en-GB"/>
              <a:t>Click to edit Master text styles</a:t>
            </a:r>
          </a:p>
        </p:txBody>
      </p:sp>
      <p:sp>
        <p:nvSpPr>
          <p:cNvPr id="6" name="Content Placeholder 5">
            <a:extLst>
              <a:ext uri="{FF2B5EF4-FFF2-40B4-BE49-F238E27FC236}">
                <a16:creationId xmlns:a16="http://schemas.microsoft.com/office/drawing/2014/main" id="{A7AC943E-DB2B-40E0-907F-8EA1404791DE}"/>
              </a:ext>
            </a:extLst>
          </p:cNvPr>
          <p:cNvSpPr>
            <a:spLocks noGrp="1"/>
          </p:cNvSpPr>
          <p:nvPr>
            <p:ph sz="quarter" idx="4"/>
          </p:nvPr>
        </p:nvSpPr>
        <p:spPr>
          <a:xfrm>
            <a:off x="6212023" y="2427370"/>
            <a:ext cx="5436391" cy="3515555"/>
          </a:xfrm>
        </p:spPr>
        <p:txBody>
          <a:bodyPr>
            <a:noAutofit/>
          </a:bodyPr>
          <a:lstStyle>
            <a:lvl1pPr>
              <a:defRPr sz="2400"/>
            </a:lvl1pPr>
            <a:lvl2pPr>
              <a:defRPr sz="1600"/>
            </a:lvl2pPr>
            <a:lvl3pPr>
              <a:defRPr sz="1600"/>
            </a:lvl3pPr>
            <a:lvl4pPr>
              <a:defRPr sz="1600"/>
            </a:lvl4pPr>
            <a:lvl5pPr>
              <a:defRPr sz="1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DDCDCD5B-3F26-4AFA-8BD4-E5D8DD2AF494}"/>
              </a:ext>
            </a:extLst>
          </p:cNvPr>
          <p:cNvSpPr>
            <a:spLocks noGrp="1"/>
          </p:cNvSpPr>
          <p:nvPr>
            <p:ph type="dt" sz="half" idx="10"/>
          </p:nvPr>
        </p:nvSpPr>
        <p:spPr/>
        <p:txBody>
          <a:bodyPr>
            <a:noAutofit/>
          </a:bodyPr>
          <a:lstStyle/>
          <a:p>
            <a:r>
              <a:rPr lang="en-US"/>
              <a:t>Tuesday, February 2, 20XX</a:t>
            </a:r>
          </a:p>
        </p:txBody>
      </p:sp>
      <p:sp>
        <p:nvSpPr>
          <p:cNvPr id="8" name="Footer Placeholder 7">
            <a:extLst>
              <a:ext uri="{FF2B5EF4-FFF2-40B4-BE49-F238E27FC236}">
                <a16:creationId xmlns:a16="http://schemas.microsoft.com/office/drawing/2014/main" id="{3D10D1EE-83A0-4FB5-9B25-8A73DE891A87}"/>
              </a:ext>
            </a:extLst>
          </p:cNvPr>
          <p:cNvSpPr>
            <a:spLocks noGrp="1"/>
          </p:cNvSpPr>
          <p:nvPr>
            <p:ph type="ftr" sz="quarter" idx="11"/>
          </p:nvPr>
        </p:nvSpPr>
        <p:spPr/>
        <p:txBody>
          <a:bodyPr>
            <a:noAutofit/>
          </a:bodyPr>
          <a:lstStyle/>
          <a:p>
            <a:r>
              <a:rPr lang="en-US"/>
              <a:t>Sample Footer Text</a:t>
            </a:r>
          </a:p>
        </p:txBody>
      </p:sp>
      <p:sp>
        <p:nvSpPr>
          <p:cNvPr id="9" name="Slide Number Placeholder 8">
            <a:extLst>
              <a:ext uri="{FF2B5EF4-FFF2-40B4-BE49-F238E27FC236}">
                <a16:creationId xmlns:a16="http://schemas.microsoft.com/office/drawing/2014/main" id="{03031C35-2E5B-491D-85ED-DB42A4FE1623}"/>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Tree>
    <p:extLst>
      <p:ext uri="{BB962C8B-B14F-4D97-AF65-F5344CB8AC3E}">
        <p14:creationId xmlns:p14="http://schemas.microsoft.com/office/powerpoint/2010/main" val="6703923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8028302-E866-455D-8898-53623027543F}"/>
              </a:ext>
            </a:extLst>
          </p:cNvPr>
          <p:cNvSpPr>
            <a:spLocks noGrp="1"/>
          </p:cNvSpPr>
          <p:nvPr>
            <p:ph type="title"/>
          </p:nvPr>
        </p:nvSpPr>
        <p:spPr>
          <a:xfrm>
            <a:off x="550863" y="550800"/>
            <a:ext cx="11090275" cy="1333057"/>
          </a:xfrm>
          <a:prstGeom prst="rect">
            <a:avLst/>
          </a:prstGeom>
        </p:spPr>
        <p:txBody>
          <a:bodyPr vert="horz" wrap="square" lIns="0" tIns="0" rIns="0" bIns="0" rtlCol="0" anchor="t" anchorCtr="0">
            <a:noAutofit/>
          </a:bodyPr>
          <a:lstStyle/>
          <a:p>
            <a:pPr lvl="0">
              <a:lnSpc>
                <a:spcPct val="100000"/>
              </a:lnSpc>
            </a:pPr>
            <a:r>
              <a:rPr lang="en-GB"/>
              <a:t>Click to edit Master title style</a:t>
            </a:r>
            <a:endParaRPr lang="en-US" dirty="0"/>
          </a:p>
        </p:txBody>
      </p:sp>
      <p:sp>
        <p:nvSpPr>
          <p:cNvPr id="3" name="Text Placeholder 2">
            <a:extLst>
              <a:ext uri="{FF2B5EF4-FFF2-40B4-BE49-F238E27FC236}">
                <a16:creationId xmlns:a16="http://schemas.microsoft.com/office/drawing/2014/main" id="{BC94E72B-F0CF-4BC4-B509-A1C4508BE435}"/>
              </a:ext>
            </a:extLst>
          </p:cNvPr>
          <p:cNvSpPr>
            <a:spLocks noGrp="1"/>
          </p:cNvSpPr>
          <p:nvPr>
            <p:ph type="body" idx="1"/>
          </p:nvPr>
        </p:nvSpPr>
        <p:spPr>
          <a:xfrm>
            <a:off x="550863" y="2113862"/>
            <a:ext cx="11091600" cy="3978963"/>
          </a:xfrm>
          <a:prstGeom prst="rect">
            <a:avLst/>
          </a:prstGeom>
        </p:spPr>
        <p:txBody>
          <a:bodyPr vert="horz" wrap="square" lIns="0" tIns="0" rIns="0" bIns="0" rtlCol="0">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a:extLst>
              <a:ext uri="{FF2B5EF4-FFF2-40B4-BE49-F238E27FC236}">
                <a16:creationId xmlns:a16="http://schemas.microsoft.com/office/drawing/2014/main" id="{34ACE49D-C22F-4540-AC09-E421D2A2EDBE}"/>
              </a:ext>
            </a:extLst>
          </p:cNvPr>
          <p:cNvSpPr>
            <a:spLocks noGrp="1"/>
          </p:cNvSpPr>
          <p:nvPr>
            <p:ph type="dt" sz="half" idx="2"/>
          </p:nvPr>
        </p:nvSpPr>
        <p:spPr>
          <a:xfrm>
            <a:off x="550863" y="6507212"/>
            <a:ext cx="2628900" cy="153888"/>
          </a:xfrm>
          <a:prstGeom prst="rect">
            <a:avLst/>
          </a:prstGeom>
        </p:spPr>
        <p:txBody>
          <a:bodyPr vert="horz" wrap="square" lIns="0" tIns="0" rIns="0" bIns="0" rtlCol="0" anchor="ctr">
            <a:spAutoFit/>
          </a:bodyPr>
          <a:lstStyle>
            <a:lvl1pPr algn="l">
              <a:defRPr sz="1000">
                <a:solidFill>
                  <a:schemeClr val="tx1">
                    <a:lumMod val="65000"/>
                    <a:alpha val="80000"/>
                  </a:schemeClr>
                </a:solidFill>
              </a:defRPr>
            </a:lvl1pPr>
          </a:lstStyle>
          <a:p>
            <a:r>
              <a:rPr lang="en-US"/>
              <a:t>Tuesday, February 2, 20XX</a:t>
            </a:r>
            <a:endParaRPr lang="en-US" dirty="0"/>
          </a:p>
        </p:txBody>
      </p:sp>
      <p:sp>
        <p:nvSpPr>
          <p:cNvPr id="5" name="Footer Placeholder 4">
            <a:extLst>
              <a:ext uri="{FF2B5EF4-FFF2-40B4-BE49-F238E27FC236}">
                <a16:creationId xmlns:a16="http://schemas.microsoft.com/office/drawing/2014/main" id="{ACD5C3BE-317E-49E8-82B5-C8A7EC9C8A7E}"/>
              </a:ext>
            </a:extLst>
          </p:cNvPr>
          <p:cNvSpPr>
            <a:spLocks noGrp="1"/>
          </p:cNvSpPr>
          <p:nvPr>
            <p:ph type="ftr" sz="quarter" idx="3"/>
          </p:nvPr>
        </p:nvSpPr>
        <p:spPr>
          <a:xfrm>
            <a:off x="3359150" y="6507212"/>
            <a:ext cx="6379210" cy="153888"/>
          </a:xfrm>
          <a:prstGeom prst="rect">
            <a:avLst/>
          </a:prstGeom>
        </p:spPr>
        <p:txBody>
          <a:bodyPr vert="horz" wrap="square" lIns="0" tIns="0" rIns="0" bIns="0" rtlCol="0" anchor="ctr">
            <a:spAutoFit/>
          </a:bodyPr>
          <a:lstStyle>
            <a:lvl1pPr algn="l">
              <a:defRPr sz="1000">
                <a:solidFill>
                  <a:schemeClr val="tx1">
                    <a:lumMod val="65000"/>
                    <a:alpha val="80000"/>
                  </a:schemeClr>
                </a:solidFill>
              </a:defRPr>
            </a:lvl1pPr>
          </a:lstStyle>
          <a:p>
            <a:r>
              <a:rPr lang="en-US"/>
              <a:t>Sample Footer Text</a:t>
            </a:r>
            <a:endParaRPr lang="en-US" dirty="0"/>
          </a:p>
        </p:txBody>
      </p:sp>
      <p:sp>
        <p:nvSpPr>
          <p:cNvPr id="6" name="Slide Number Placeholder 5">
            <a:extLst>
              <a:ext uri="{FF2B5EF4-FFF2-40B4-BE49-F238E27FC236}">
                <a16:creationId xmlns:a16="http://schemas.microsoft.com/office/drawing/2014/main" id="{45574E12-6C16-431F-B2CE-E4B15916BA05}"/>
              </a:ext>
            </a:extLst>
          </p:cNvPr>
          <p:cNvSpPr>
            <a:spLocks noGrp="1"/>
          </p:cNvSpPr>
          <p:nvPr>
            <p:ph type="sldNum" sz="quarter" idx="4"/>
          </p:nvPr>
        </p:nvSpPr>
        <p:spPr>
          <a:xfrm>
            <a:off x="9948863" y="6507212"/>
            <a:ext cx="1692274" cy="153888"/>
          </a:xfrm>
          <a:prstGeom prst="rect">
            <a:avLst/>
          </a:prstGeom>
        </p:spPr>
        <p:txBody>
          <a:bodyPr vert="horz" wrap="square" lIns="0" tIns="0" rIns="0" bIns="0" rtlCol="0" anchor="ctr">
            <a:spAutoFit/>
          </a:bodyPr>
          <a:lstStyle>
            <a:lvl1pPr algn="r">
              <a:defRPr sz="1000">
                <a:solidFill>
                  <a:schemeClr val="tx1">
                    <a:lumMod val="65000"/>
                    <a:alpha val="80000"/>
                  </a:schemeClr>
                </a:solidFill>
              </a:defRPr>
            </a:lvl1pPr>
          </a:lstStyle>
          <a:p>
            <a:fld id="{DBA1B0FB-D917-4C8C-928F-313BD683BF39}" type="slidenum">
              <a:rPr lang="en-US" smtClean="0"/>
              <a:pPr/>
              <a:t>‹#›</a:t>
            </a:fld>
            <a:endParaRPr lang="en-US"/>
          </a:p>
        </p:txBody>
      </p:sp>
    </p:spTree>
    <p:extLst>
      <p:ext uri="{BB962C8B-B14F-4D97-AF65-F5344CB8AC3E}">
        <p14:creationId xmlns:p14="http://schemas.microsoft.com/office/powerpoint/2010/main" val="2521255718"/>
      </p:ext>
    </p:extLst>
  </p:cSld>
  <p:clrMap bg1="dk1" tx1="lt1" bg2="dk2" tx2="lt2" accent1="accent1" accent2="accent2" accent3="accent3" accent4="accent4" accent5="accent5" accent6="accent6" hlink="hlink" folHlink="folHlink"/>
  <p:sldLayoutIdLst>
    <p:sldLayoutId id="2147483699" r:id="rId1"/>
    <p:sldLayoutId id="2147483700" r:id="rId2"/>
    <p:sldLayoutId id="2147483733" r:id="rId3"/>
    <p:sldLayoutId id="2147483687" r:id="rId4"/>
    <p:sldLayoutId id="2147483734" r:id="rId5"/>
    <p:sldLayoutId id="2147483686" r:id="rId6"/>
    <p:sldLayoutId id="2147483696" r:id="rId7"/>
    <p:sldLayoutId id="2147483707" r:id="rId8"/>
    <p:sldLayoutId id="2147483689" r:id="rId9"/>
    <p:sldLayoutId id="2147483697" r:id="rId10"/>
    <p:sldLayoutId id="2147483731" r:id="rId11"/>
    <p:sldLayoutId id="2147483693" r:id="rId12"/>
    <p:sldLayoutId id="2147483685" r:id="rId13"/>
    <p:sldLayoutId id="2147483688" r:id="rId14"/>
    <p:sldLayoutId id="2147483691" r:id="rId15"/>
    <p:sldLayoutId id="2147483692" r:id="rId16"/>
  </p:sldLayoutIdLst>
  <p:hf hdr="0"/>
  <p:txStyles>
    <p:titleStyle>
      <a:lvl1pPr algn="l" defTabSz="914400" rtl="0" eaLnBrk="1" latinLnBrk="0" hangingPunct="1">
        <a:lnSpc>
          <a:spcPct val="90000"/>
        </a:lnSpc>
        <a:spcBef>
          <a:spcPct val="0"/>
        </a:spcBef>
        <a:buNone/>
        <a:defRPr lang="en-US" sz="4800" kern="1200" dirty="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spcAft>
          <a:spcPts val="800"/>
        </a:spcAft>
        <a:buFont typeface="Arial" panose="020B0604020202020204" pitchFamily="34" charset="0"/>
        <a:buChar char="•"/>
        <a:defRPr sz="2000" kern="1200">
          <a:solidFill>
            <a:schemeClr val="tx1">
              <a:alpha val="60000"/>
            </a:schemeClr>
          </a:solidFill>
          <a:latin typeface="+mn-lt"/>
          <a:ea typeface="+mn-ea"/>
          <a:cs typeface="+mn-cs"/>
        </a:defRPr>
      </a:lvl1pPr>
      <a:lvl2pPr marL="6858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2pPr>
      <a:lvl3pPr marL="11430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3pPr>
      <a:lvl4pPr marL="16002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4pPr>
      <a:lvl5pPr marL="20574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2" pos="3840">
          <p15:clr>
            <a:srgbClr val="F26B43"/>
          </p15:clr>
        </p15:guide>
        <p15:guide id="33" orient="horz" pos="2160">
          <p15:clr>
            <a:srgbClr val="F26B43"/>
          </p15:clr>
        </p15:guide>
        <p15:guide id="34" pos="347">
          <p15:clr>
            <a:srgbClr val="F26B43"/>
          </p15:clr>
        </p15:guide>
        <p15:guide id="35" pos="7333">
          <p15:clr>
            <a:srgbClr val="F26B43"/>
          </p15:clr>
        </p15:guide>
        <p15:guide id="36" orient="horz" pos="346">
          <p15:clr>
            <a:srgbClr val="F26B43"/>
          </p15:clr>
        </p15:guide>
        <p15:guide id="37" orient="horz" pos="3974">
          <p15:clr>
            <a:srgbClr val="F26B43"/>
          </p15:clr>
        </p15:guide>
        <p15:guide id="38" pos="824">
          <p15:clr>
            <a:srgbClr val="A4A3A4"/>
          </p15:clr>
        </p15:guide>
        <p15:guide id="39" pos="937">
          <p15:clr>
            <a:srgbClr val="A4A3A4"/>
          </p15:clr>
        </p15:guide>
        <p15:guide id="40" pos="1413">
          <p15:clr>
            <a:srgbClr val="A4A3A4"/>
          </p15:clr>
        </p15:guide>
        <p15:guide id="41" pos="1527">
          <p15:clr>
            <a:srgbClr val="A4A3A4"/>
          </p15:clr>
        </p15:guide>
        <p15:guide id="42" pos="2003">
          <p15:clr>
            <a:srgbClr val="A4A3A4"/>
          </p15:clr>
        </p15:guide>
        <p15:guide id="43" pos="2116">
          <p15:clr>
            <a:srgbClr val="A4A3A4"/>
          </p15:clr>
        </p15:guide>
        <p15:guide id="44" pos="2593">
          <p15:clr>
            <a:srgbClr val="A4A3A4"/>
          </p15:clr>
        </p15:guide>
        <p15:guide id="45" pos="2706">
          <p15:clr>
            <a:srgbClr val="A4A3A4"/>
          </p15:clr>
        </p15:guide>
        <p15:guide id="46" pos="3182">
          <p15:clr>
            <a:srgbClr val="A4A3A4"/>
          </p15:clr>
        </p15:guide>
        <p15:guide id="47" pos="3318">
          <p15:clr>
            <a:srgbClr val="A4A3A4"/>
          </p15:clr>
        </p15:guide>
        <p15:guide id="48" pos="3772">
          <p15:clr>
            <a:srgbClr val="A4A3A4"/>
          </p15:clr>
        </p15:guide>
        <p15:guide id="49" pos="3908">
          <p15:clr>
            <a:srgbClr val="A4A3A4"/>
          </p15:clr>
        </p15:guide>
        <p15:guide id="50" pos="4362">
          <p15:clr>
            <a:srgbClr val="A4A3A4"/>
          </p15:clr>
        </p15:guide>
        <p15:guide id="51" pos="4498">
          <p15:clr>
            <a:srgbClr val="A4A3A4"/>
          </p15:clr>
        </p15:guide>
        <p15:guide id="52" pos="4951">
          <p15:clr>
            <a:srgbClr val="A4A3A4"/>
          </p15:clr>
        </p15:guide>
        <p15:guide id="53" pos="5087">
          <p15:clr>
            <a:srgbClr val="A4A3A4"/>
          </p15:clr>
        </p15:guide>
        <p15:guide id="54" pos="5541">
          <p15:clr>
            <a:srgbClr val="A4A3A4"/>
          </p15:clr>
        </p15:guide>
        <p15:guide id="55" pos="5677">
          <p15:clr>
            <a:srgbClr val="A4A3A4"/>
          </p15:clr>
        </p15:guide>
        <p15:guide id="56" pos="6153">
          <p15:clr>
            <a:srgbClr val="A4A3A4"/>
          </p15:clr>
        </p15:guide>
        <p15:guide id="57" pos="6267">
          <p15:clr>
            <a:srgbClr val="A4A3A4"/>
          </p15:clr>
        </p15:guide>
        <p15:guide id="58" pos="6743">
          <p15:clr>
            <a:srgbClr val="A4A3A4"/>
          </p15:clr>
        </p15:guide>
        <p15:guide id="59" pos="6856">
          <p15:clr>
            <a:srgbClr val="A4A3A4"/>
          </p15:clr>
        </p15:guide>
        <p15:guide id="60" orient="horz" pos="3838">
          <p15:clr>
            <a:srgbClr val="A4A3A4"/>
          </p15:clr>
        </p15:guide>
        <p15:guide id="61" orient="horz" pos="2092">
          <p15:clr>
            <a:srgbClr val="A4A3A4"/>
          </p15:clr>
        </p15:guide>
        <p15:guide id="62" orient="horz" pos="2228">
          <p15:clr>
            <a:srgbClr val="A4A3A4"/>
          </p15:clr>
        </p15:guide>
        <p15:guide id="63" orient="horz" pos="845">
          <p15:clr>
            <a:srgbClr val="A4A3A4"/>
          </p15:clr>
        </p15:guide>
        <p15:guide id="64" orient="horz" pos="958">
          <p15:clr>
            <a:srgbClr val="A4A3A4"/>
          </p15:clr>
        </p15:guide>
        <p15:guide id="65" orient="horz" pos="1480">
          <p15:clr>
            <a:srgbClr val="A4A3A4"/>
          </p15:clr>
        </p15:guide>
        <p15:guide id="66" orient="horz" pos="1593">
          <p15:clr>
            <a:srgbClr val="A4A3A4"/>
          </p15:clr>
        </p15:guide>
        <p15:guide id="67" orient="horz" pos="2727">
          <p15:clr>
            <a:srgbClr val="A4A3A4"/>
          </p15:clr>
        </p15:guide>
        <p15:guide id="68" orient="horz" pos="2840">
          <p15:clr>
            <a:srgbClr val="A4A3A4"/>
          </p15:clr>
        </p15:guide>
        <p15:guide id="69" orient="horz" pos="3339">
          <p15:clr>
            <a:srgbClr val="A4A3A4"/>
          </p15:clr>
        </p15:guide>
        <p15:guide id="70" orient="horz" pos="3475">
          <p15:clr>
            <a:srgbClr val="A4A3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5.xml"/><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E938C-9D94-4B05-979A-D39FFC457291}"/>
              </a:ext>
            </a:extLst>
          </p:cNvPr>
          <p:cNvSpPr>
            <a:spLocks noGrp="1"/>
          </p:cNvSpPr>
          <p:nvPr>
            <p:ph type="ctrTitle"/>
          </p:nvPr>
        </p:nvSpPr>
        <p:spPr>
          <a:xfrm>
            <a:off x="7999414" y="1051551"/>
            <a:ext cx="3565524" cy="2384898"/>
          </a:xfrm>
        </p:spPr>
        <p:txBody>
          <a:bodyPr anchor="b" anchorCtr="0">
            <a:normAutofit/>
          </a:bodyPr>
          <a:lstStyle/>
          <a:p>
            <a:r>
              <a:rPr lang="en-GB" dirty="0"/>
              <a:t>Carrigallen Tug o’ war team </a:t>
            </a:r>
            <a:endParaRPr lang="en-US" dirty="0"/>
          </a:p>
        </p:txBody>
      </p:sp>
      <p:sp>
        <p:nvSpPr>
          <p:cNvPr id="3" name="Subtitle 2">
            <a:extLst>
              <a:ext uri="{FF2B5EF4-FFF2-40B4-BE49-F238E27FC236}">
                <a16:creationId xmlns:a16="http://schemas.microsoft.com/office/drawing/2014/main" id="{D9A11267-FC52-4990-8D98-010AFABA5544}"/>
              </a:ext>
            </a:extLst>
          </p:cNvPr>
          <p:cNvSpPr>
            <a:spLocks noGrp="1"/>
          </p:cNvSpPr>
          <p:nvPr>
            <p:ph type="body" sz="quarter" idx="14"/>
          </p:nvPr>
        </p:nvSpPr>
        <p:spPr>
          <a:xfrm>
            <a:off x="7999413" y="3568700"/>
            <a:ext cx="3565524" cy="1731963"/>
          </a:xfrm>
        </p:spPr>
        <p:txBody>
          <a:bodyPr>
            <a:normAutofit/>
          </a:bodyPr>
          <a:lstStyle/>
          <a:p>
            <a:r>
              <a:rPr lang="en-GB" dirty="0"/>
              <a:t>Young historian project </a:t>
            </a:r>
          </a:p>
          <a:p>
            <a:r>
              <a:rPr lang="en-GB" dirty="0"/>
              <a:t>Katie Lynch </a:t>
            </a:r>
          </a:p>
        </p:txBody>
      </p:sp>
      <p:pic>
        <p:nvPicPr>
          <p:cNvPr id="16" name="Picture Placeholder 15">
            <a:extLst>
              <a:ext uri="{FF2B5EF4-FFF2-40B4-BE49-F238E27FC236}">
                <a16:creationId xmlns:a16="http://schemas.microsoft.com/office/drawing/2014/main" id="{B81D2298-02EF-DBA9-F4FF-870A5CFF0607}"/>
              </a:ext>
            </a:extLst>
          </p:cNvPr>
          <p:cNvPicPr>
            <a:picLocks noGrp="1" noChangeAspect="1"/>
          </p:cNvPicPr>
          <p:nvPr>
            <p:ph type="pic" sz="quarter" idx="13"/>
          </p:nvPr>
        </p:nvPicPr>
        <p:blipFill>
          <a:blip r:embed="rId3"/>
          <a:srcRect t="9060" b="9060"/>
          <a:stretch/>
        </p:blipFill>
        <p:spPr>
          <a:xfrm>
            <a:off x="0" y="0"/>
            <a:ext cx="7452360" cy="6858000"/>
          </a:xfrm>
        </p:spPr>
      </p:pic>
    </p:spTree>
    <p:extLst>
      <p:ext uri="{BB962C8B-B14F-4D97-AF65-F5344CB8AC3E}">
        <p14:creationId xmlns:p14="http://schemas.microsoft.com/office/powerpoint/2010/main" val="7528142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092B8BD-35F3-4C85-F024-C4AC7B744BF1}"/>
              </a:ext>
            </a:extLst>
          </p:cNvPr>
          <p:cNvSpPr>
            <a:spLocks noGrp="1"/>
          </p:cNvSpPr>
          <p:nvPr>
            <p:ph type="body" sz="half" idx="2"/>
          </p:nvPr>
        </p:nvSpPr>
        <p:spPr>
          <a:xfrm>
            <a:off x="268641" y="341485"/>
            <a:ext cx="5827359" cy="3787348"/>
          </a:xfrm>
        </p:spPr>
        <p:txBody>
          <a:bodyPr/>
          <a:lstStyle/>
          <a:p>
            <a:r>
              <a:rPr lang="en-IE" sz="2700" b="0" i="0" dirty="0">
                <a:effectLst/>
                <a:latin typeface="+mj-lt"/>
                <a:cs typeface="Aldhabi" pitchFamily="2" charset="-78"/>
              </a:rPr>
              <a:t>The team travelled extensively over the next two years, competing in tournaments in Meath, Cavan, Fermanagh, Roscommon, Sligo, Mayo, Offaly, Monaghan and Leitrim.</a:t>
            </a:r>
            <a:r>
              <a:rPr lang="en-GB" sz="2700" b="0" i="0" dirty="0">
                <a:effectLst/>
                <a:latin typeface="+mj-lt"/>
                <a:cs typeface="Aldhabi" pitchFamily="2" charset="-78"/>
              </a:rPr>
              <a:t>  At Most of these events Carrigallen won the catch weight competition and on occasions competed in weight category so</a:t>
            </a:r>
            <a:r>
              <a:rPr lang="en-GB" sz="2700" dirty="0">
                <a:latin typeface="+mj-lt"/>
                <a:cs typeface="Aldhabi" pitchFamily="2" charset="-78"/>
              </a:rPr>
              <a:t>metimes having to </a:t>
            </a:r>
            <a:r>
              <a:rPr lang="en-GB" sz="2700" b="0" i="0" dirty="0">
                <a:effectLst/>
                <a:latin typeface="+mj-lt"/>
                <a:cs typeface="Aldhabi" pitchFamily="2" charset="-78"/>
              </a:rPr>
              <a:t>put seven men instead of eight when they could not make the weight. On one such occasion at Mohill Festival, six Carrigallen men pulled an opposing team of eight men.</a:t>
            </a:r>
            <a:endParaRPr lang="en-IE" sz="2700" dirty="0">
              <a:effectLst/>
              <a:latin typeface="+mj-lt"/>
              <a:cs typeface="Aldhabi" pitchFamily="2" charset="-78"/>
            </a:endParaRPr>
          </a:p>
          <a:p>
            <a:endParaRPr lang="en-US" sz="2700" dirty="0">
              <a:latin typeface="+mj-lt"/>
            </a:endParaRPr>
          </a:p>
        </p:txBody>
      </p:sp>
      <p:sp>
        <p:nvSpPr>
          <p:cNvPr id="7" name="Slide Number Placeholder 6">
            <a:extLst>
              <a:ext uri="{FF2B5EF4-FFF2-40B4-BE49-F238E27FC236}">
                <a16:creationId xmlns:a16="http://schemas.microsoft.com/office/drawing/2014/main" id="{2429B247-8425-BA31-8F0F-F5FD6807B935}"/>
              </a:ext>
            </a:extLst>
          </p:cNvPr>
          <p:cNvSpPr>
            <a:spLocks noGrp="1"/>
          </p:cNvSpPr>
          <p:nvPr>
            <p:ph type="sldNum" sz="quarter" idx="12"/>
          </p:nvPr>
        </p:nvSpPr>
        <p:spPr/>
        <p:txBody>
          <a:bodyPr/>
          <a:lstStyle/>
          <a:p>
            <a:fld id="{DBA1B0FB-D917-4C8C-928F-313BD683BF39}" type="slidenum">
              <a:rPr lang="en-US" smtClean="0"/>
              <a:t>10</a:t>
            </a:fld>
            <a:endParaRPr lang="en-US"/>
          </a:p>
        </p:txBody>
      </p:sp>
      <p:pic>
        <p:nvPicPr>
          <p:cNvPr id="8" name="Picture 7">
            <a:extLst>
              <a:ext uri="{FF2B5EF4-FFF2-40B4-BE49-F238E27FC236}">
                <a16:creationId xmlns:a16="http://schemas.microsoft.com/office/drawing/2014/main" id="{B4141E80-F32E-56EB-EEAA-F89FF7BBE135}"/>
              </a:ext>
            </a:extLst>
          </p:cNvPr>
          <p:cNvPicPr>
            <a:picLocks noChangeAspect="1"/>
          </p:cNvPicPr>
          <p:nvPr/>
        </p:nvPicPr>
        <p:blipFill>
          <a:blip r:embed="rId2"/>
          <a:stretch>
            <a:fillRect/>
          </a:stretch>
        </p:blipFill>
        <p:spPr>
          <a:xfrm>
            <a:off x="6472552" y="1488860"/>
            <a:ext cx="5484007" cy="3598057"/>
          </a:xfrm>
          <a:prstGeom prst="rect">
            <a:avLst/>
          </a:prstGeom>
        </p:spPr>
      </p:pic>
      <p:sp>
        <p:nvSpPr>
          <p:cNvPr id="2" name="TextBox 1">
            <a:extLst>
              <a:ext uri="{FF2B5EF4-FFF2-40B4-BE49-F238E27FC236}">
                <a16:creationId xmlns:a16="http://schemas.microsoft.com/office/drawing/2014/main" id="{9BAE7A30-D67F-AE30-ECD3-E3B0E13EC71E}"/>
              </a:ext>
            </a:extLst>
          </p:cNvPr>
          <p:cNvSpPr txBox="1"/>
          <p:nvPr/>
        </p:nvSpPr>
        <p:spPr>
          <a:xfrm>
            <a:off x="7268662" y="5184474"/>
            <a:ext cx="4231893" cy="369332"/>
          </a:xfrm>
          <a:prstGeom prst="rect">
            <a:avLst/>
          </a:prstGeom>
          <a:noFill/>
        </p:spPr>
        <p:txBody>
          <a:bodyPr wrap="square" rtlCol="0">
            <a:spAutoFit/>
          </a:bodyPr>
          <a:lstStyle/>
          <a:p>
            <a:pPr algn="l"/>
            <a:r>
              <a:rPr lang="en-GB" dirty="0"/>
              <a:t>Peter </a:t>
            </a:r>
            <a:r>
              <a:rPr lang="en-GB" dirty="0" err="1"/>
              <a:t>duignan</a:t>
            </a:r>
            <a:r>
              <a:rPr lang="en-GB" dirty="0"/>
              <a:t> collecting his trophy</a:t>
            </a:r>
            <a:endParaRPr lang="en-US" dirty="0"/>
          </a:p>
        </p:txBody>
      </p:sp>
    </p:spTree>
    <p:extLst>
      <p:ext uri="{BB962C8B-B14F-4D97-AF65-F5344CB8AC3E}">
        <p14:creationId xmlns:p14="http://schemas.microsoft.com/office/powerpoint/2010/main" val="6571543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3BDBC526-6DCD-4FF6-8395-D8C22E46E5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3998" y="5334748"/>
            <a:ext cx="678135" cy="990000"/>
            <a:chOff x="10490969" y="1448827"/>
            <a:chExt cx="678135" cy="990000"/>
          </a:xfrm>
        </p:grpSpPr>
        <p:sp>
          <p:nvSpPr>
            <p:cNvPr id="16" name="Freeform: Shape 15">
              <a:extLst>
                <a:ext uri="{FF2B5EF4-FFF2-40B4-BE49-F238E27FC236}">
                  <a16:creationId xmlns:a16="http://schemas.microsoft.com/office/drawing/2014/main" id="{02ECB475-568C-47AC-B16D-2E202DEB2DE0}"/>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2700000" flipH="1" flipV="1">
              <a:off x="10268976" y="1743588"/>
              <a:ext cx="926985" cy="463493"/>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127000" dist="50800" dir="13500000">
                <a:schemeClr val="accent1">
                  <a:lumMod val="40000"/>
                  <a:lumOff val="6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Oval 16">
              <a:extLst>
                <a:ext uri="{FF2B5EF4-FFF2-40B4-BE49-F238E27FC236}">
                  <a16:creationId xmlns:a16="http://schemas.microsoft.com/office/drawing/2014/main" id="{080D8764-525A-441E-B58F-068E82F097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8100000" flipH="1" flipV="1">
              <a:off x="11115555" y="1939340"/>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Oval 17">
              <a:extLst>
                <a:ext uri="{FF2B5EF4-FFF2-40B4-BE49-F238E27FC236}">
                  <a16:creationId xmlns:a16="http://schemas.microsoft.com/office/drawing/2014/main" id="{11196109-6F2B-4738-B2FC-2CCC753AAB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8100000" flipH="1" flipV="1">
              <a:off x="10625042" y="1448827"/>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Freeform: Shape 18">
              <a:extLst>
                <a:ext uri="{FF2B5EF4-FFF2-40B4-BE49-F238E27FC236}">
                  <a16:creationId xmlns:a16="http://schemas.microsoft.com/office/drawing/2014/main" id="{F7E468C2-69B8-470B-85E3-801A3CB1D7E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2700000" flipH="1" flipV="1">
              <a:off x="10292519" y="1686748"/>
              <a:ext cx="926985" cy="530086"/>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20000"/>
              </a:schemeClr>
            </a:soli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useBgFill="1">
        <p:nvSpPr>
          <p:cNvPr id="21" name="Rectangle 20">
            <a:extLst>
              <a:ext uri="{FF2B5EF4-FFF2-40B4-BE49-F238E27FC236}">
                <a16:creationId xmlns:a16="http://schemas.microsoft.com/office/drawing/2014/main" id="{A5931BE0-4B93-4D6C-878E-ACC59D6B45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DDCA099-390E-019C-B596-865E5C161060}"/>
              </a:ext>
            </a:extLst>
          </p:cNvPr>
          <p:cNvSpPr>
            <a:spLocks noGrp="1"/>
          </p:cNvSpPr>
          <p:nvPr>
            <p:ph type="title"/>
          </p:nvPr>
        </p:nvSpPr>
        <p:spPr>
          <a:xfrm>
            <a:off x="550862" y="580363"/>
            <a:ext cx="5437188" cy="1333055"/>
          </a:xfrm>
        </p:spPr>
        <p:txBody>
          <a:bodyPr vert="horz" wrap="square" lIns="0" tIns="0" rIns="0" bIns="0" rtlCol="0" anchor="t" anchorCtr="0">
            <a:normAutofit/>
          </a:bodyPr>
          <a:lstStyle/>
          <a:p>
            <a:pPr>
              <a:lnSpc>
                <a:spcPct val="90000"/>
              </a:lnSpc>
            </a:pPr>
            <a:r>
              <a:rPr lang="en-US" sz="4800" kern="1200" dirty="0">
                <a:solidFill>
                  <a:schemeClr val="tx1"/>
                </a:solidFill>
                <a:latin typeface="+mj-lt"/>
                <a:ea typeface="+mj-ea"/>
                <a:cs typeface="+mj-cs"/>
              </a:rPr>
              <a:t>The beginning of the end</a:t>
            </a:r>
          </a:p>
        </p:txBody>
      </p:sp>
      <p:grpSp>
        <p:nvGrpSpPr>
          <p:cNvPr id="23" name="Group 22">
            <a:extLst>
              <a:ext uri="{FF2B5EF4-FFF2-40B4-BE49-F238E27FC236}">
                <a16:creationId xmlns:a16="http://schemas.microsoft.com/office/drawing/2014/main" id="{11F8F457-0192-4F9A-9EEF-D784521FAC1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102932" y="412017"/>
            <a:ext cx="667800" cy="631474"/>
            <a:chOff x="8069541" y="1262702"/>
            <a:chExt cx="667800" cy="631474"/>
          </a:xfrm>
        </p:grpSpPr>
        <p:sp>
          <p:nvSpPr>
            <p:cNvPr id="24" name="Freeform: Shape 23">
              <a:extLst>
                <a:ext uri="{FF2B5EF4-FFF2-40B4-BE49-F238E27FC236}">
                  <a16:creationId xmlns:a16="http://schemas.microsoft.com/office/drawing/2014/main" id="{811A27EA-330C-4F31-9051-19CBAE97885C}"/>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a:off x="8069541" y="1262702"/>
              <a:ext cx="540000" cy="631474"/>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10200000" scaled="0"/>
            </a:gradFill>
            <a:ln>
              <a:noFill/>
            </a:ln>
            <a:effectLst>
              <a:innerShdw blurRad="127000" dist="50800" dir="4200000">
                <a:schemeClr val="accent1">
                  <a:lumMod val="60000"/>
                  <a:lumOff val="4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Oval 24">
              <a:extLst>
                <a:ext uri="{FF2B5EF4-FFF2-40B4-BE49-F238E27FC236}">
                  <a16:creationId xmlns:a16="http://schemas.microsoft.com/office/drawing/2014/main" id="{786FC59F-EC76-4A7A-AF75-507FBE3B52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8332341" y="1436239"/>
              <a:ext cx="270000" cy="540000"/>
            </a:xfrm>
            <a:prstGeom prst="ellipse">
              <a:avLst/>
            </a:prstGeom>
            <a:solidFill>
              <a:schemeClr val="bg2">
                <a:lumMod val="90000"/>
                <a:lumOff val="10000"/>
              </a:schemeClr>
            </a:soli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pic>
        <p:nvPicPr>
          <p:cNvPr id="10" name="Picture 9">
            <a:extLst>
              <a:ext uri="{FF2B5EF4-FFF2-40B4-BE49-F238E27FC236}">
                <a16:creationId xmlns:a16="http://schemas.microsoft.com/office/drawing/2014/main" id="{F05F91B5-3EA2-EE65-BFF1-66253EBDC207}"/>
              </a:ext>
            </a:extLst>
          </p:cNvPr>
          <p:cNvPicPr>
            <a:picLocks noChangeAspect="1"/>
          </p:cNvPicPr>
          <p:nvPr/>
        </p:nvPicPr>
        <p:blipFill rotWithShape="1">
          <a:blip r:embed="rId2"/>
          <a:srcRect t="1183" r="-2" b="-2"/>
          <a:stretch/>
        </p:blipFill>
        <p:spPr>
          <a:xfrm>
            <a:off x="550863" y="2530474"/>
            <a:ext cx="5773738" cy="3779838"/>
          </a:xfrm>
          <a:custGeom>
            <a:avLst/>
            <a:gdLst/>
            <a:ahLst/>
            <a:cxnLst/>
            <a:rect l="l" t="t" r="r" b="b"/>
            <a:pathLst>
              <a:path w="5773738" h="3779838">
                <a:moveTo>
                  <a:pt x="0" y="0"/>
                </a:moveTo>
                <a:lnTo>
                  <a:pt x="5773738" y="0"/>
                </a:lnTo>
                <a:lnTo>
                  <a:pt x="5773738" y="3779838"/>
                </a:lnTo>
                <a:lnTo>
                  <a:pt x="0" y="3779838"/>
                </a:lnTo>
                <a:close/>
              </a:path>
            </a:pathLst>
          </a:custGeom>
        </p:spPr>
      </p:pic>
      <p:sp>
        <p:nvSpPr>
          <p:cNvPr id="4" name="Text Placeholder 3">
            <a:extLst>
              <a:ext uri="{FF2B5EF4-FFF2-40B4-BE49-F238E27FC236}">
                <a16:creationId xmlns:a16="http://schemas.microsoft.com/office/drawing/2014/main" id="{32C80CA1-F47B-88D2-98C3-E35C4BE7B66F}"/>
              </a:ext>
            </a:extLst>
          </p:cNvPr>
          <p:cNvSpPr>
            <a:spLocks noGrp="1"/>
          </p:cNvSpPr>
          <p:nvPr>
            <p:ph type="body" sz="half" idx="2"/>
          </p:nvPr>
        </p:nvSpPr>
        <p:spPr>
          <a:xfrm>
            <a:off x="7140575" y="1520825"/>
            <a:ext cx="4500562" cy="4572000"/>
          </a:xfrm>
        </p:spPr>
        <p:txBody>
          <a:bodyPr vert="horz" wrap="square" lIns="0" tIns="0" rIns="0" bIns="0" rtlCol="0" anchor="t">
            <a:normAutofit/>
          </a:bodyPr>
          <a:lstStyle/>
          <a:p>
            <a:pPr indent="-228600">
              <a:buFont typeface="Arial" panose="020B0604020202020204" pitchFamily="34" charset="0"/>
              <a:buChar char="•"/>
            </a:pPr>
            <a:r>
              <a:rPr lang="en-US" dirty="0">
                <a:latin typeface="+mj-lt"/>
              </a:rPr>
              <a:t>In 1980 the team applied to the Tug of war Association for permission to stage the catch weight all Ireland in Carrigallen. Later that year the club was informed they could host the 109 stone event, they accepted even thought it wouldn’t be the most suitable weight. When Carrigallen arrived at the event they were told they could not compete because they hadn’t pulled that weight in Connacht. </a:t>
            </a:r>
          </a:p>
          <a:p>
            <a:pPr indent="-228600">
              <a:buFont typeface="Arial" panose="020B0604020202020204" pitchFamily="34" charset="0"/>
              <a:buChar char="•"/>
            </a:pPr>
            <a:r>
              <a:rPr lang="en-US" dirty="0">
                <a:latin typeface="+mj-lt"/>
              </a:rPr>
              <a:t>That evening members of the team confronted the Tug of war association, saying they don’t see much point supporting an </a:t>
            </a:r>
            <a:r>
              <a:rPr lang="en-US" dirty="0" err="1">
                <a:latin typeface="+mj-lt"/>
              </a:rPr>
              <a:t>organisation</a:t>
            </a:r>
            <a:r>
              <a:rPr lang="en-US" dirty="0">
                <a:latin typeface="+mj-lt"/>
              </a:rPr>
              <a:t> that would not allow them to participate in a national tournament </a:t>
            </a:r>
          </a:p>
        </p:txBody>
      </p:sp>
      <p:sp>
        <p:nvSpPr>
          <p:cNvPr id="27" name="Freeform: Shape 26">
            <a:extLst>
              <a:ext uri="{FF2B5EF4-FFF2-40B4-BE49-F238E27FC236}">
                <a16:creationId xmlns:a16="http://schemas.microsoft.com/office/drawing/2014/main" id="{3E6AA126-9DDC-4FBE-AEE6-8D0E982B0E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2295" y="6121100"/>
            <a:ext cx="1080000" cy="736900"/>
          </a:xfrm>
          <a:custGeom>
            <a:avLst/>
            <a:gdLst>
              <a:gd name="connsiteX0" fmla="*/ 540000 w 1080000"/>
              <a:gd name="connsiteY0" fmla="*/ 0 h 736900"/>
              <a:gd name="connsiteX1" fmla="*/ 1080000 w 1080000"/>
              <a:gd name="connsiteY1" fmla="*/ 540000 h 736900"/>
              <a:gd name="connsiteX2" fmla="*/ 1069029 w 1080000"/>
              <a:gd name="connsiteY2" fmla="*/ 648829 h 736900"/>
              <a:gd name="connsiteX3" fmla="*/ 1041691 w 1080000"/>
              <a:gd name="connsiteY3" fmla="*/ 736900 h 736900"/>
              <a:gd name="connsiteX4" fmla="*/ 38310 w 1080000"/>
              <a:gd name="connsiteY4" fmla="*/ 736900 h 736900"/>
              <a:gd name="connsiteX5" fmla="*/ 10971 w 1080000"/>
              <a:gd name="connsiteY5" fmla="*/ 648829 h 736900"/>
              <a:gd name="connsiteX6" fmla="*/ 0 w 1080000"/>
              <a:gd name="connsiteY6" fmla="*/ 540000 h 736900"/>
              <a:gd name="connsiteX7" fmla="*/ 540000 w 1080000"/>
              <a:gd name="connsiteY7" fmla="*/ 0 h 736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0000" h="736900">
                <a:moveTo>
                  <a:pt x="540000" y="0"/>
                </a:moveTo>
                <a:cubicBezTo>
                  <a:pt x="838234" y="0"/>
                  <a:pt x="1080000" y="241766"/>
                  <a:pt x="1080000" y="540000"/>
                </a:cubicBezTo>
                <a:cubicBezTo>
                  <a:pt x="1080000" y="577280"/>
                  <a:pt x="1076223" y="613676"/>
                  <a:pt x="1069029" y="648829"/>
                </a:cubicBezTo>
                <a:lnTo>
                  <a:pt x="1041691" y="736900"/>
                </a:lnTo>
                <a:lnTo>
                  <a:pt x="38310" y="736900"/>
                </a:lnTo>
                <a:lnTo>
                  <a:pt x="10971" y="648829"/>
                </a:lnTo>
                <a:cubicBezTo>
                  <a:pt x="3778" y="613676"/>
                  <a:pt x="0" y="577280"/>
                  <a:pt x="0" y="540000"/>
                </a:cubicBezTo>
                <a:cubicBezTo>
                  <a:pt x="0" y="241766"/>
                  <a:pt x="241766" y="0"/>
                  <a:pt x="540000" y="0"/>
                </a:cubicBezTo>
                <a:close/>
              </a:path>
            </a:pathLst>
          </a:custGeom>
          <a:gradFill flip="none" rotWithShape="1">
            <a:gsLst>
              <a:gs pos="100000">
                <a:schemeClr val="bg2">
                  <a:lumMod val="50000"/>
                  <a:lumOff val="50000"/>
                </a:schemeClr>
              </a:gs>
              <a:gs pos="60000">
                <a:schemeClr val="bg2">
                  <a:lumMod val="100000"/>
                </a:schemeClr>
              </a:gs>
            </a:gsLst>
            <a:path path="circle">
              <a:fillToRect l="100000" b="100000"/>
            </a:path>
            <a:tileRect t="-100000" r="-100000"/>
          </a:gradFill>
          <a:ln>
            <a:noFill/>
          </a:ln>
          <a:effectLst>
            <a:innerShdw blurRad="254000" dist="76200" dir="19260000">
              <a:schemeClr val="accent1">
                <a:lumMod val="60000"/>
                <a:lumOff val="40000"/>
                <a:alpha val="4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Slide Number Placeholder 6">
            <a:extLst>
              <a:ext uri="{FF2B5EF4-FFF2-40B4-BE49-F238E27FC236}">
                <a16:creationId xmlns:a16="http://schemas.microsoft.com/office/drawing/2014/main" id="{AB67E163-74F8-EB6C-CB91-70BD3148FBAA}"/>
              </a:ext>
            </a:extLst>
          </p:cNvPr>
          <p:cNvSpPr>
            <a:spLocks noGrp="1"/>
          </p:cNvSpPr>
          <p:nvPr>
            <p:ph type="sldNum" sz="quarter" idx="12"/>
          </p:nvPr>
        </p:nvSpPr>
        <p:spPr>
          <a:xfrm>
            <a:off x="9948863" y="6507212"/>
            <a:ext cx="1692274" cy="153888"/>
          </a:xfrm>
        </p:spPr>
        <p:txBody>
          <a:bodyPr vert="horz" wrap="square" lIns="0" tIns="0" rIns="0" bIns="0" rtlCol="0" anchor="ctr">
            <a:normAutofit/>
          </a:bodyPr>
          <a:lstStyle/>
          <a:p>
            <a:pPr>
              <a:spcAft>
                <a:spcPts val="600"/>
              </a:spcAft>
            </a:pPr>
            <a:fld id="{DBA1B0FB-D917-4C8C-928F-313BD683BF39}" type="slidenum">
              <a:rPr lang="en-US" smtClean="0">
                <a:solidFill>
                  <a:schemeClr val="tx1">
                    <a:alpha val="80000"/>
                  </a:schemeClr>
                </a:solidFill>
              </a:rPr>
              <a:pPr>
                <a:spcAft>
                  <a:spcPts val="600"/>
                </a:spcAft>
              </a:pPr>
              <a:t>11</a:t>
            </a:fld>
            <a:endParaRPr lang="en-US">
              <a:solidFill>
                <a:schemeClr val="tx1">
                  <a:alpha val="80000"/>
                </a:schemeClr>
              </a:solidFill>
            </a:endParaRPr>
          </a:p>
        </p:txBody>
      </p:sp>
      <p:sp>
        <p:nvSpPr>
          <p:cNvPr id="3" name="TextBox 2">
            <a:extLst>
              <a:ext uri="{FF2B5EF4-FFF2-40B4-BE49-F238E27FC236}">
                <a16:creationId xmlns:a16="http://schemas.microsoft.com/office/drawing/2014/main" id="{201379C4-3048-DD56-E8FF-77FBEB71C0CD}"/>
              </a:ext>
            </a:extLst>
          </p:cNvPr>
          <p:cNvSpPr txBox="1"/>
          <p:nvPr/>
        </p:nvSpPr>
        <p:spPr>
          <a:xfrm>
            <a:off x="438820" y="6259140"/>
            <a:ext cx="4500562" cy="369332"/>
          </a:xfrm>
          <a:prstGeom prst="rect">
            <a:avLst/>
          </a:prstGeom>
          <a:noFill/>
        </p:spPr>
        <p:txBody>
          <a:bodyPr wrap="square" rtlCol="0">
            <a:spAutoFit/>
          </a:bodyPr>
          <a:lstStyle/>
          <a:p>
            <a:pPr algn="l"/>
            <a:r>
              <a:rPr lang="en-GB" dirty="0"/>
              <a:t>Pre competition chat from the coach </a:t>
            </a:r>
            <a:endParaRPr lang="en-US" dirty="0"/>
          </a:p>
        </p:txBody>
      </p:sp>
    </p:spTree>
    <p:extLst>
      <p:ext uri="{BB962C8B-B14F-4D97-AF65-F5344CB8AC3E}">
        <p14:creationId xmlns:p14="http://schemas.microsoft.com/office/powerpoint/2010/main" val="38225084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D096EF1-DDF6-C024-D973-9A4C2BB71476}"/>
              </a:ext>
            </a:extLst>
          </p:cNvPr>
          <p:cNvSpPr>
            <a:spLocks noGrp="1"/>
          </p:cNvSpPr>
          <p:nvPr>
            <p:ph type="body" sz="half" idx="2"/>
          </p:nvPr>
        </p:nvSpPr>
        <p:spPr>
          <a:xfrm>
            <a:off x="691444" y="290770"/>
            <a:ext cx="10949693" cy="4342765"/>
          </a:xfrm>
        </p:spPr>
        <p:txBody>
          <a:bodyPr/>
          <a:lstStyle/>
          <a:p>
            <a:r>
              <a:rPr lang="en-IE" sz="2900" b="0" i="0" dirty="0">
                <a:effectLst/>
                <a:latin typeface="+mj-lt"/>
                <a:cs typeface="Aldhabi" pitchFamily="2" charset="-78"/>
              </a:rPr>
              <a:t>Carrigallen did not affiliate in 1981 but continued to pull at festivals and tournaments nearer home. Over the five or six years of its existence Carrigallen team won in excess of 60</a:t>
            </a:r>
            <a:endParaRPr lang="en-IE" sz="2900" dirty="0">
              <a:effectLst/>
              <a:latin typeface="+mj-lt"/>
              <a:cs typeface="Aldhabi" pitchFamily="2" charset="-78"/>
            </a:endParaRPr>
          </a:p>
          <a:p>
            <a:r>
              <a:rPr lang="en-IE" sz="2900" b="0" i="0" dirty="0">
                <a:effectLst/>
                <a:latin typeface="+mj-lt"/>
                <a:cs typeface="Aldhabi" pitchFamily="2" charset="-78"/>
              </a:rPr>
              <a:t>trophies along with many cups and medals. A further blow to the team was the sudden death in February 1982 of its big 19 stone anchor-man, Joe Reilly.</a:t>
            </a:r>
            <a:endParaRPr lang="en-IE" sz="2900" dirty="0">
              <a:effectLst/>
              <a:latin typeface="+mj-lt"/>
              <a:cs typeface="Aldhabi" pitchFamily="2" charset="-78"/>
            </a:endParaRPr>
          </a:p>
          <a:p>
            <a:r>
              <a:rPr lang="en-IE" sz="2900" b="0" i="0" dirty="0">
                <a:effectLst/>
                <a:latin typeface="+mj-lt"/>
                <a:cs typeface="Aldhabi" pitchFamily="2" charset="-78"/>
              </a:rPr>
              <a:t>Later that year the Club disbanded. The money-in-hand about £200, was given to charity, the ploughing association took custody of the rope </a:t>
            </a:r>
            <a:r>
              <a:rPr lang="en-GB" sz="2900" b="0" i="0" dirty="0">
                <a:effectLst/>
                <a:latin typeface="+mj-lt"/>
                <a:cs typeface="Aldhabi" pitchFamily="2" charset="-78"/>
              </a:rPr>
              <a:t>and the club donated one of their winning cups as a Joe Reilly memorial </a:t>
            </a:r>
            <a:r>
              <a:rPr lang="en-IE" sz="2900" b="0" i="0" dirty="0">
                <a:effectLst/>
                <a:latin typeface="+mj-lt"/>
                <a:cs typeface="Aldhabi" pitchFamily="2" charset="-78"/>
              </a:rPr>
              <a:t>and the gantry and pulleys at the football field disappeared. For a small community with no tradition of tug of war the team from 1976-1982 achieved much.</a:t>
            </a:r>
            <a:endParaRPr lang="en-IE" sz="2900" dirty="0">
              <a:effectLst/>
              <a:latin typeface="+mj-lt"/>
              <a:cs typeface="Aldhabi" pitchFamily="2" charset="-78"/>
            </a:endParaRPr>
          </a:p>
          <a:p>
            <a:endParaRPr lang="en-US" sz="2900" dirty="0">
              <a:latin typeface="+mj-lt"/>
              <a:cs typeface="Aldhabi" pitchFamily="2" charset="-78"/>
            </a:endParaRPr>
          </a:p>
        </p:txBody>
      </p:sp>
      <p:sp>
        <p:nvSpPr>
          <p:cNvPr id="7" name="Slide Number Placeholder 6">
            <a:extLst>
              <a:ext uri="{FF2B5EF4-FFF2-40B4-BE49-F238E27FC236}">
                <a16:creationId xmlns:a16="http://schemas.microsoft.com/office/drawing/2014/main" id="{888D755A-E13C-6F34-7FEB-1706E0623403}"/>
              </a:ext>
            </a:extLst>
          </p:cNvPr>
          <p:cNvSpPr>
            <a:spLocks noGrp="1"/>
          </p:cNvSpPr>
          <p:nvPr>
            <p:ph type="sldNum" sz="quarter" idx="12"/>
          </p:nvPr>
        </p:nvSpPr>
        <p:spPr/>
        <p:txBody>
          <a:bodyPr/>
          <a:lstStyle/>
          <a:p>
            <a:fld id="{DBA1B0FB-D917-4C8C-928F-313BD683BF39}" type="slidenum">
              <a:rPr lang="en-US" smtClean="0"/>
              <a:t>12</a:t>
            </a:fld>
            <a:endParaRPr lang="en-US"/>
          </a:p>
        </p:txBody>
      </p:sp>
    </p:spTree>
    <p:extLst>
      <p:ext uri="{BB962C8B-B14F-4D97-AF65-F5344CB8AC3E}">
        <p14:creationId xmlns:p14="http://schemas.microsoft.com/office/powerpoint/2010/main" val="42809982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E43B6D-AF35-A405-BD90-3E8592FF9EB1}"/>
              </a:ext>
            </a:extLst>
          </p:cNvPr>
          <p:cNvSpPr>
            <a:spLocks noGrp="1"/>
          </p:cNvSpPr>
          <p:nvPr>
            <p:ph type="title"/>
          </p:nvPr>
        </p:nvSpPr>
        <p:spPr/>
        <p:txBody>
          <a:bodyPr/>
          <a:lstStyle/>
          <a:p>
            <a:r>
              <a:rPr lang="en-GB" dirty="0"/>
              <a:t>The story from my Grandads perspective</a:t>
            </a:r>
            <a:endParaRPr lang="en-US" dirty="0"/>
          </a:p>
        </p:txBody>
      </p:sp>
      <p:sp>
        <p:nvSpPr>
          <p:cNvPr id="4" name="Text Placeholder 3">
            <a:extLst>
              <a:ext uri="{FF2B5EF4-FFF2-40B4-BE49-F238E27FC236}">
                <a16:creationId xmlns:a16="http://schemas.microsoft.com/office/drawing/2014/main" id="{427E12E4-4F63-450E-3AE6-D068AB2B9DE4}"/>
              </a:ext>
            </a:extLst>
          </p:cNvPr>
          <p:cNvSpPr>
            <a:spLocks noGrp="1"/>
          </p:cNvSpPr>
          <p:nvPr>
            <p:ph type="body" sz="half" idx="2"/>
          </p:nvPr>
        </p:nvSpPr>
        <p:spPr>
          <a:xfrm>
            <a:off x="550862" y="1257617"/>
            <a:ext cx="11090274" cy="4342765"/>
          </a:xfrm>
        </p:spPr>
        <p:txBody>
          <a:bodyPr/>
          <a:lstStyle/>
          <a:p>
            <a:r>
              <a:rPr lang="en-GB" sz="2000" b="1" dirty="0">
                <a:solidFill>
                  <a:srgbClr val="C00000">
                    <a:alpha val="60000"/>
                  </a:srgbClr>
                </a:solidFill>
                <a:latin typeface="+mj-lt"/>
              </a:rPr>
              <a:t>How did it all start?</a:t>
            </a:r>
          </a:p>
          <a:p>
            <a:r>
              <a:rPr lang="en-GB" sz="2000" dirty="0">
                <a:solidFill>
                  <a:schemeClr val="bg1">
                    <a:lumMod val="10000"/>
                    <a:lumOff val="90000"/>
                    <a:alpha val="60000"/>
                  </a:schemeClr>
                </a:solidFill>
                <a:latin typeface="+mj-lt"/>
              </a:rPr>
              <a:t>Me and John Burke were having a conversation in a pub one night and tug o’ war came up in the conversation, since it was something to do because we didn’t play football. John used to train and pull in teams in England. So I got chatting with a few of my friends and we called a meeting about it.</a:t>
            </a:r>
            <a:endParaRPr lang="en-GB" sz="2000" dirty="0">
              <a:solidFill>
                <a:schemeClr val="tx1">
                  <a:lumMod val="90000"/>
                  <a:alpha val="60000"/>
                </a:schemeClr>
              </a:solidFill>
              <a:latin typeface="+mj-lt"/>
            </a:endParaRPr>
          </a:p>
          <a:p>
            <a:r>
              <a:rPr lang="en-GB" sz="2000" b="1" dirty="0">
                <a:solidFill>
                  <a:srgbClr val="C00000">
                    <a:alpha val="60000"/>
                  </a:srgbClr>
                </a:solidFill>
                <a:latin typeface="+mj-lt"/>
              </a:rPr>
              <a:t>What happened at the trainings?</a:t>
            </a:r>
          </a:p>
          <a:p>
            <a:r>
              <a:rPr lang="en-GB" sz="2000" dirty="0">
                <a:solidFill>
                  <a:schemeClr val="bg1">
                    <a:lumMod val="10000"/>
                    <a:lumOff val="90000"/>
                    <a:alpha val="60000"/>
                  </a:schemeClr>
                </a:solidFill>
                <a:latin typeface="+mj-lt"/>
              </a:rPr>
              <a:t>We had a barrel of stones and we would have a rope through a pulley over a branch of the tree and two or three of us used to pull the barrel up off the ground. Then one day we came in and the tree was cut so we couldn’t do that anymore. We used to pull a tractor too.</a:t>
            </a:r>
          </a:p>
          <a:p>
            <a:endParaRPr lang="en-US" sz="2000" dirty="0">
              <a:solidFill>
                <a:srgbClr val="C00000">
                  <a:alpha val="60000"/>
                </a:srgbClr>
              </a:solidFill>
              <a:latin typeface="+mj-lt"/>
            </a:endParaRPr>
          </a:p>
        </p:txBody>
      </p:sp>
      <p:sp>
        <p:nvSpPr>
          <p:cNvPr id="7" name="Slide Number Placeholder 6">
            <a:extLst>
              <a:ext uri="{FF2B5EF4-FFF2-40B4-BE49-F238E27FC236}">
                <a16:creationId xmlns:a16="http://schemas.microsoft.com/office/drawing/2014/main" id="{A1ABABAE-517A-2516-CFF4-274FF802478C}"/>
              </a:ext>
            </a:extLst>
          </p:cNvPr>
          <p:cNvSpPr>
            <a:spLocks noGrp="1"/>
          </p:cNvSpPr>
          <p:nvPr>
            <p:ph type="sldNum" sz="quarter" idx="12"/>
          </p:nvPr>
        </p:nvSpPr>
        <p:spPr/>
        <p:txBody>
          <a:bodyPr/>
          <a:lstStyle/>
          <a:p>
            <a:fld id="{DBA1B0FB-D917-4C8C-928F-313BD683BF39}" type="slidenum">
              <a:rPr lang="en-US" smtClean="0"/>
              <a:t>13</a:t>
            </a:fld>
            <a:endParaRPr lang="en-US"/>
          </a:p>
        </p:txBody>
      </p:sp>
    </p:spTree>
    <p:extLst>
      <p:ext uri="{BB962C8B-B14F-4D97-AF65-F5344CB8AC3E}">
        <p14:creationId xmlns:p14="http://schemas.microsoft.com/office/powerpoint/2010/main" val="4048826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6B7F136-CD93-8455-9026-337D823AE950}"/>
              </a:ext>
            </a:extLst>
          </p:cNvPr>
          <p:cNvSpPr>
            <a:spLocks noGrp="1"/>
          </p:cNvSpPr>
          <p:nvPr>
            <p:ph type="body" sz="half" idx="2"/>
          </p:nvPr>
        </p:nvSpPr>
        <p:spPr>
          <a:xfrm>
            <a:off x="550863" y="146952"/>
            <a:ext cx="8931804" cy="4342765"/>
          </a:xfrm>
        </p:spPr>
        <p:txBody>
          <a:bodyPr/>
          <a:lstStyle/>
          <a:p>
            <a:r>
              <a:rPr lang="en-GB" sz="1700" b="1" dirty="0">
                <a:solidFill>
                  <a:srgbClr val="C00000">
                    <a:alpha val="60000"/>
                  </a:srgbClr>
                </a:solidFill>
                <a:latin typeface="+mj-lt"/>
              </a:rPr>
              <a:t>What would you do before a pull?</a:t>
            </a:r>
          </a:p>
          <a:p>
            <a:r>
              <a:rPr lang="en-GB" sz="1700" dirty="0">
                <a:latin typeface="+mj-lt"/>
              </a:rPr>
              <a:t>We used to have a resin that noreen (my granny) would make for our hands so they wouldn’t slip. And we’d have to weigh in before a pull  if it was a 106 pounds pull. I remember I weighed in last and we went over the weight limit and John said “Kevin you’ll have to sub for this one” and the other men said “if Kevin mc is not pulling then we aren’t.”</a:t>
            </a:r>
          </a:p>
          <a:p>
            <a:r>
              <a:rPr lang="en-GB" sz="1700" dirty="0">
                <a:latin typeface="+mj-lt"/>
              </a:rPr>
              <a:t>And I remember one time in Westport we went to weigh in and we were too heavy so we dropped one man and we only had seven and we still won it.</a:t>
            </a:r>
          </a:p>
          <a:p>
            <a:r>
              <a:rPr lang="en-GB" sz="1700" b="1" dirty="0">
                <a:solidFill>
                  <a:srgbClr val="C00000">
                    <a:alpha val="60000"/>
                  </a:srgbClr>
                </a:solidFill>
                <a:latin typeface="+mj-lt"/>
              </a:rPr>
              <a:t>What was your worst memory?</a:t>
            </a:r>
          </a:p>
          <a:p>
            <a:r>
              <a:rPr lang="en-GB" sz="1700" dirty="0">
                <a:latin typeface="+mj-lt"/>
              </a:rPr>
              <a:t>The worst memory was when Joe Reilly died, He was our anchor man, he was the main man at the back and he died over in </a:t>
            </a:r>
            <a:r>
              <a:rPr lang="en-GB" sz="1700" dirty="0" err="1">
                <a:latin typeface="+mj-lt"/>
              </a:rPr>
              <a:t>Castlebar</a:t>
            </a:r>
            <a:r>
              <a:rPr lang="en-GB" sz="1700" dirty="0">
                <a:latin typeface="+mj-lt"/>
              </a:rPr>
              <a:t>. The team didn’t feel the same without him.</a:t>
            </a:r>
            <a:r>
              <a:rPr lang="en-IE" sz="1700" b="0" i="0" dirty="0">
                <a:effectLst/>
                <a:latin typeface="UICTFontTextStyleBody"/>
              </a:rPr>
              <a:t> </a:t>
            </a:r>
            <a:r>
              <a:rPr lang="en-IE" sz="1700" b="0" i="0" dirty="0">
                <a:effectLst/>
                <a:latin typeface="+mj-lt"/>
              </a:rPr>
              <a:t>When </a:t>
            </a:r>
            <a:r>
              <a:rPr lang="en-GB" sz="1700" b="0" i="0" dirty="0">
                <a:effectLst/>
                <a:latin typeface="+mj-lt"/>
              </a:rPr>
              <a:t>he</a:t>
            </a:r>
            <a:r>
              <a:rPr lang="en-IE" sz="1700" b="0" i="0" dirty="0">
                <a:effectLst/>
                <a:latin typeface="+mj-lt"/>
              </a:rPr>
              <a:t> died they decided to donate one of their cups as a memorial cup to the Carrigallen ploughing association</a:t>
            </a:r>
            <a:r>
              <a:rPr lang="en-GB" sz="1700" dirty="0">
                <a:latin typeface="UICTFontTextStyleBody"/>
              </a:rPr>
              <a:t>.</a:t>
            </a:r>
            <a:endParaRPr lang="en-IE" sz="1700" dirty="0">
              <a:effectLst/>
              <a:latin typeface=".AppleSystemUIFont"/>
            </a:endParaRPr>
          </a:p>
          <a:p>
            <a:endParaRPr lang="en-GB" sz="1700" dirty="0">
              <a:latin typeface="+mj-lt"/>
            </a:endParaRPr>
          </a:p>
        </p:txBody>
      </p:sp>
      <p:sp>
        <p:nvSpPr>
          <p:cNvPr id="7" name="Slide Number Placeholder 6">
            <a:extLst>
              <a:ext uri="{FF2B5EF4-FFF2-40B4-BE49-F238E27FC236}">
                <a16:creationId xmlns:a16="http://schemas.microsoft.com/office/drawing/2014/main" id="{C2D46182-9AEE-5415-658F-6D8AD3C6C47D}"/>
              </a:ext>
            </a:extLst>
          </p:cNvPr>
          <p:cNvSpPr>
            <a:spLocks noGrp="1"/>
          </p:cNvSpPr>
          <p:nvPr>
            <p:ph type="sldNum" sz="quarter" idx="12"/>
          </p:nvPr>
        </p:nvSpPr>
        <p:spPr/>
        <p:txBody>
          <a:bodyPr/>
          <a:lstStyle/>
          <a:p>
            <a:fld id="{DBA1B0FB-D917-4C8C-928F-313BD683BF39}" type="slidenum">
              <a:rPr lang="en-US" smtClean="0"/>
              <a:t>14</a:t>
            </a:fld>
            <a:endParaRPr lang="en-US"/>
          </a:p>
        </p:txBody>
      </p:sp>
      <p:sp>
        <p:nvSpPr>
          <p:cNvPr id="8" name="Text Placeholder 8">
            <a:extLst>
              <a:ext uri="{FF2B5EF4-FFF2-40B4-BE49-F238E27FC236}">
                <a16:creationId xmlns:a16="http://schemas.microsoft.com/office/drawing/2014/main" id="{BBB9371C-E85C-7960-2C87-1E7BF531BBD3}"/>
              </a:ext>
            </a:extLst>
          </p:cNvPr>
          <p:cNvSpPr>
            <a:spLocks noGrp="1"/>
          </p:cNvSpPr>
          <p:nvPr/>
        </p:nvSpPr>
        <p:spPr>
          <a:xfrm>
            <a:off x="549170" y="4335829"/>
            <a:ext cx="8847137" cy="4342765"/>
          </a:xfrm>
          <a:prstGeom prst="rect">
            <a:avLst/>
          </a:prstGeom>
        </p:spPr>
        <p:style>
          <a:lnRef idx="0">
            <a:scrgbClr r="0" g="0" b="0"/>
          </a:lnRef>
          <a:fillRef idx="0">
            <a:scrgbClr r="0" g="0" b="0"/>
          </a:fillRef>
          <a:effectRef idx="0">
            <a:scrgbClr r="0" g="0" b="0"/>
          </a:effectRef>
          <a:fontRef idx="major"/>
        </p:style>
        <p:txBody>
          <a:bodyPr vert="horz" wrap="square" lIns="0" tIns="0" rIns="0" bIns="0" rtlCol="0">
            <a:noAutofit/>
          </a:bodyPr>
          <a:lstStyle>
            <a:lvl1pPr marL="0" indent="0" algn="l" defTabSz="914400" rtl="0" eaLnBrk="1" latinLnBrk="0" hangingPunct="1">
              <a:lnSpc>
                <a:spcPct val="110000"/>
              </a:lnSpc>
              <a:spcBef>
                <a:spcPts val="1000"/>
              </a:spcBef>
              <a:spcAft>
                <a:spcPts val="800"/>
              </a:spcAft>
              <a:buFont typeface="Arial" panose="020B0604020202020204" pitchFamily="34" charset="0"/>
              <a:buNone/>
              <a:defRPr sz="1600" kern="1200">
                <a:solidFill>
                  <a:schemeClr val="tx1">
                    <a:alpha val="60000"/>
                  </a:schemeClr>
                </a:solidFill>
                <a:latin typeface="+mj-lt"/>
                <a:ea typeface="+mj-ea"/>
                <a:cs typeface="+mj-cs"/>
              </a:defRPr>
            </a:lvl1pPr>
            <a:lvl2pPr marL="457200" indent="0" algn="l" defTabSz="914400" rtl="0" eaLnBrk="1" latinLnBrk="0" hangingPunct="1">
              <a:lnSpc>
                <a:spcPct val="110000"/>
              </a:lnSpc>
              <a:spcBef>
                <a:spcPts val="500"/>
              </a:spcBef>
              <a:spcAft>
                <a:spcPts val="800"/>
              </a:spcAft>
              <a:buFont typeface="Arial" panose="020B0604020202020204" pitchFamily="34" charset="0"/>
              <a:buNone/>
              <a:defRPr sz="1400" kern="1200">
                <a:solidFill>
                  <a:schemeClr val="tx1">
                    <a:alpha val="60000"/>
                  </a:schemeClr>
                </a:solidFill>
                <a:latin typeface="+mj-lt"/>
                <a:ea typeface="+mj-ea"/>
                <a:cs typeface="+mj-cs"/>
              </a:defRPr>
            </a:lvl2pPr>
            <a:lvl3pPr marL="914400" indent="0" algn="l" defTabSz="914400" rtl="0" eaLnBrk="1" latinLnBrk="0" hangingPunct="1">
              <a:lnSpc>
                <a:spcPct val="110000"/>
              </a:lnSpc>
              <a:spcBef>
                <a:spcPts val="500"/>
              </a:spcBef>
              <a:spcAft>
                <a:spcPts val="800"/>
              </a:spcAft>
              <a:buFont typeface="Arial" panose="020B0604020202020204" pitchFamily="34" charset="0"/>
              <a:buNone/>
              <a:defRPr sz="1200" kern="1200">
                <a:solidFill>
                  <a:schemeClr val="tx1">
                    <a:alpha val="60000"/>
                  </a:schemeClr>
                </a:solidFill>
                <a:latin typeface="+mj-lt"/>
                <a:ea typeface="+mj-ea"/>
                <a:cs typeface="+mj-cs"/>
              </a:defRPr>
            </a:lvl3pPr>
            <a:lvl4pPr marL="1371600" indent="0" algn="l" defTabSz="914400" rtl="0" eaLnBrk="1" latinLnBrk="0" hangingPunct="1">
              <a:lnSpc>
                <a:spcPct val="110000"/>
              </a:lnSpc>
              <a:spcBef>
                <a:spcPts val="500"/>
              </a:spcBef>
              <a:spcAft>
                <a:spcPts val="800"/>
              </a:spcAft>
              <a:buFont typeface="Arial" panose="020B0604020202020204" pitchFamily="34" charset="0"/>
              <a:buNone/>
              <a:defRPr sz="1000" kern="1200">
                <a:solidFill>
                  <a:schemeClr val="tx1">
                    <a:alpha val="60000"/>
                  </a:schemeClr>
                </a:solidFill>
                <a:latin typeface="+mj-lt"/>
                <a:ea typeface="+mj-ea"/>
                <a:cs typeface="+mj-cs"/>
              </a:defRPr>
            </a:lvl4pPr>
            <a:lvl5pPr marL="1828800" indent="0" algn="l" defTabSz="914400" rtl="0" eaLnBrk="1" latinLnBrk="0" hangingPunct="1">
              <a:lnSpc>
                <a:spcPct val="110000"/>
              </a:lnSpc>
              <a:spcBef>
                <a:spcPts val="500"/>
              </a:spcBef>
              <a:spcAft>
                <a:spcPts val="800"/>
              </a:spcAft>
              <a:buFont typeface="Arial" panose="020B0604020202020204" pitchFamily="34" charset="0"/>
              <a:buNone/>
              <a:defRPr sz="1000" kern="1200">
                <a:solidFill>
                  <a:schemeClr val="tx1">
                    <a:alpha val="60000"/>
                  </a:schemeClr>
                </a:solidFill>
                <a:latin typeface="+mj-lt"/>
                <a:ea typeface="+mj-ea"/>
                <a:cs typeface="+mj-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j-lt"/>
                <a:ea typeface="+mj-ea"/>
                <a:cs typeface="+mj-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j-lt"/>
                <a:ea typeface="+mj-ea"/>
                <a:cs typeface="+mj-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j-lt"/>
                <a:ea typeface="+mj-ea"/>
                <a:cs typeface="+mj-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j-lt"/>
                <a:ea typeface="+mj-ea"/>
                <a:cs typeface="+mj-cs"/>
              </a:defRPr>
            </a:lvl9pPr>
          </a:lstStyle>
          <a:p>
            <a:r>
              <a:rPr lang="en-GB" sz="1700" b="1" dirty="0">
                <a:solidFill>
                  <a:srgbClr val="C00000">
                    <a:alpha val="60000"/>
                  </a:srgbClr>
                </a:solidFill>
                <a:latin typeface="+mj-lt"/>
              </a:rPr>
              <a:t>Do you have any funny stories?</a:t>
            </a:r>
          </a:p>
          <a:p>
            <a:r>
              <a:rPr lang="en-GB" sz="1700" dirty="0">
                <a:latin typeface="+mj-lt"/>
              </a:rPr>
              <a:t>After the pull we were going to a pub for a drink and they wouldn’t serve us In the pub because we were all covered in muck and dirt and our hands were all black. There was no showers after like their would be now.</a:t>
            </a:r>
          </a:p>
          <a:p>
            <a:r>
              <a:rPr lang="en-GB" sz="1700" dirty="0">
                <a:latin typeface="+mj-lt"/>
              </a:rPr>
              <a:t>And in some pubs they’d fill the cup with drink and we’d pass it around.</a:t>
            </a:r>
            <a:endParaRPr lang="en-US" sz="1700" dirty="0">
              <a:latin typeface="+mj-lt"/>
            </a:endParaRPr>
          </a:p>
        </p:txBody>
      </p:sp>
    </p:spTree>
    <p:extLst>
      <p:ext uri="{BB962C8B-B14F-4D97-AF65-F5344CB8AC3E}">
        <p14:creationId xmlns:p14="http://schemas.microsoft.com/office/powerpoint/2010/main" val="41362946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6DACE94-81E9-D084-361F-8E522090FCF2}"/>
              </a:ext>
            </a:extLst>
          </p:cNvPr>
          <p:cNvSpPr>
            <a:spLocks noGrp="1"/>
          </p:cNvSpPr>
          <p:nvPr>
            <p:ph type="body" sz="half" idx="2"/>
          </p:nvPr>
        </p:nvSpPr>
        <p:spPr>
          <a:xfrm>
            <a:off x="550863" y="437727"/>
            <a:ext cx="8028693" cy="4342765"/>
          </a:xfrm>
        </p:spPr>
        <p:txBody>
          <a:bodyPr/>
          <a:lstStyle/>
          <a:p>
            <a:r>
              <a:rPr lang="en-GB" sz="2000" b="1" dirty="0">
                <a:solidFill>
                  <a:srgbClr val="C00000">
                    <a:alpha val="60000"/>
                  </a:srgbClr>
                </a:solidFill>
                <a:latin typeface="+mj-lt"/>
              </a:rPr>
              <a:t>What did the other teams think of you?</a:t>
            </a:r>
          </a:p>
          <a:p>
            <a:r>
              <a:rPr lang="en-GB" sz="2000" dirty="0">
                <a:latin typeface="+mj-lt"/>
              </a:rPr>
              <a:t>You would over hear the other teams saying “oh here’s Carrigallen we haven’t a hope in hell today”</a:t>
            </a:r>
          </a:p>
          <a:p>
            <a:r>
              <a:rPr lang="en-GB" sz="2000" b="1" dirty="0">
                <a:solidFill>
                  <a:srgbClr val="C00000">
                    <a:alpha val="60000"/>
                  </a:srgbClr>
                </a:solidFill>
                <a:latin typeface="+mj-lt"/>
              </a:rPr>
              <a:t>Why did it end?</a:t>
            </a:r>
          </a:p>
          <a:p>
            <a:r>
              <a:rPr lang="en-GB" sz="2000" dirty="0">
                <a:latin typeface="+mj-lt"/>
              </a:rPr>
              <a:t>The team ended because Joe Reilly had died and it wasn’t the same without him</a:t>
            </a:r>
          </a:p>
          <a:p>
            <a:r>
              <a:rPr lang="en-GB" sz="2000" b="1" dirty="0">
                <a:solidFill>
                  <a:srgbClr val="C00000">
                    <a:alpha val="60000"/>
                  </a:srgbClr>
                </a:solidFill>
                <a:latin typeface="+mj-lt"/>
              </a:rPr>
              <a:t>How did you raise money?</a:t>
            </a:r>
          </a:p>
          <a:p>
            <a:r>
              <a:rPr lang="en-GB" sz="2000" dirty="0">
                <a:latin typeface="+mj-lt"/>
              </a:rPr>
              <a:t>We would have collected money at the gate before going in when we held the competitions. We also held a tug o war dance to raise money one year.</a:t>
            </a:r>
          </a:p>
          <a:p>
            <a:r>
              <a:rPr lang="en-GB" sz="2000" b="1" dirty="0">
                <a:solidFill>
                  <a:srgbClr val="C00000">
                    <a:alpha val="60000"/>
                  </a:srgbClr>
                </a:solidFill>
                <a:latin typeface="+mj-lt"/>
              </a:rPr>
              <a:t>How often would you have ran a competition?</a:t>
            </a:r>
          </a:p>
          <a:p>
            <a:r>
              <a:rPr lang="en-GB" sz="2000" dirty="0">
                <a:latin typeface="+mj-lt"/>
              </a:rPr>
              <a:t>I’d say we ran a competition once or twice a year.</a:t>
            </a:r>
          </a:p>
        </p:txBody>
      </p:sp>
      <p:sp>
        <p:nvSpPr>
          <p:cNvPr id="7" name="Slide Number Placeholder 6">
            <a:extLst>
              <a:ext uri="{FF2B5EF4-FFF2-40B4-BE49-F238E27FC236}">
                <a16:creationId xmlns:a16="http://schemas.microsoft.com/office/drawing/2014/main" id="{237619F4-4A7B-1A50-278C-76A8A3596CDC}"/>
              </a:ext>
            </a:extLst>
          </p:cNvPr>
          <p:cNvSpPr>
            <a:spLocks noGrp="1"/>
          </p:cNvSpPr>
          <p:nvPr>
            <p:ph type="sldNum" sz="quarter" idx="12"/>
          </p:nvPr>
        </p:nvSpPr>
        <p:spPr/>
        <p:txBody>
          <a:bodyPr/>
          <a:lstStyle/>
          <a:p>
            <a:fld id="{DBA1B0FB-D917-4C8C-928F-313BD683BF39}" type="slidenum">
              <a:rPr lang="en-US" smtClean="0"/>
              <a:t>15</a:t>
            </a:fld>
            <a:endParaRPr lang="en-US"/>
          </a:p>
        </p:txBody>
      </p:sp>
    </p:spTree>
    <p:extLst>
      <p:ext uri="{BB962C8B-B14F-4D97-AF65-F5344CB8AC3E}">
        <p14:creationId xmlns:p14="http://schemas.microsoft.com/office/powerpoint/2010/main" val="23290345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ABCEDD5-3253-71B0-8EBA-14EDF24590BB}"/>
              </a:ext>
            </a:extLst>
          </p:cNvPr>
          <p:cNvSpPr>
            <a:spLocks noGrp="1"/>
          </p:cNvSpPr>
          <p:nvPr>
            <p:ph type="body" sz="half" idx="2"/>
          </p:nvPr>
        </p:nvSpPr>
        <p:spPr>
          <a:xfrm>
            <a:off x="282752" y="196900"/>
            <a:ext cx="8240359" cy="4342765"/>
          </a:xfrm>
        </p:spPr>
        <p:txBody>
          <a:bodyPr/>
          <a:lstStyle/>
          <a:p>
            <a:r>
              <a:rPr lang="en-GB" sz="1700" b="1" dirty="0">
                <a:solidFill>
                  <a:srgbClr val="C00000">
                    <a:alpha val="60000"/>
                  </a:srgbClr>
                </a:solidFill>
                <a:latin typeface="+mj-lt"/>
              </a:rPr>
              <a:t>How long did it go on for?</a:t>
            </a:r>
          </a:p>
          <a:p>
            <a:r>
              <a:rPr lang="en-GB" sz="1700" dirty="0">
                <a:latin typeface="+mj-lt"/>
              </a:rPr>
              <a:t>It went on from 1976 to 1982 so for about 6 years</a:t>
            </a:r>
          </a:p>
          <a:p>
            <a:r>
              <a:rPr lang="en-GB" sz="1700" b="1" dirty="0">
                <a:solidFill>
                  <a:srgbClr val="C00000">
                    <a:alpha val="60000"/>
                  </a:srgbClr>
                </a:solidFill>
                <a:latin typeface="+mj-lt"/>
              </a:rPr>
              <a:t>How often were there pulls?</a:t>
            </a:r>
          </a:p>
          <a:p>
            <a:r>
              <a:rPr lang="en-GB" sz="1700" dirty="0">
                <a:latin typeface="+mj-lt"/>
              </a:rPr>
              <a:t>I’d say every second Sunday or more, it was a seasonal thing it only went on during the summer months. But we would have started training in the spring.</a:t>
            </a:r>
          </a:p>
          <a:p>
            <a:r>
              <a:rPr lang="en-GB" sz="1700" b="1" dirty="0">
                <a:solidFill>
                  <a:srgbClr val="C00000">
                    <a:alpha val="60000"/>
                  </a:srgbClr>
                </a:solidFill>
                <a:latin typeface="+mj-lt"/>
              </a:rPr>
              <a:t>What was the first thing you ever would have won?</a:t>
            </a:r>
          </a:p>
          <a:p>
            <a:r>
              <a:rPr lang="en-GB" sz="1700" dirty="0">
                <a:latin typeface="+mj-lt"/>
              </a:rPr>
              <a:t>The first competition we ever won was at Tierworker </a:t>
            </a:r>
            <a:r>
              <a:rPr lang="en-GB" sz="1700" dirty="0" err="1">
                <a:latin typeface="+mj-lt"/>
              </a:rPr>
              <a:t>Kells</a:t>
            </a:r>
            <a:r>
              <a:rPr lang="en-GB" sz="1700" dirty="0">
                <a:latin typeface="+mj-lt"/>
              </a:rPr>
              <a:t>.</a:t>
            </a:r>
          </a:p>
          <a:p>
            <a:r>
              <a:rPr lang="en-GB" sz="1700" b="1" dirty="0">
                <a:solidFill>
                  <a:srgbClr val="C00000">
                    <a:alpha val="60000"/>
                  </a:srgbClr>
                </a:solidFill>
                <a:latin typeface="+mj-lt"/>
              </a:rPr>
              <a:t>Would you have won most of the games?</a:t>
            </a:r>
          </a:p>
          <a:p>
            <a:r>
              <a:rPr lang="en-GB" sz="1700" dirty="0">
                <a:latin typeface="+mj-lt"/>
              </a:rPr>
              <a:t>Yes I think we won most of them types of pulls</a:t>
            </a:r>
            <a:endParaRPr lang="en-US" sz="1700" dirty="0">
              <a:latin typeface="+mj-lt"/>
            </a:endParaRPr>
          </a:p>
        </p:txBody>
      </p:sp>
      <p:sp>
        <p:nvSpPr>
          <p:cNvPr id="7" name="Slide Number Placeholder 6">
            <a:extLst>
              <a:ext uri="{FF2B5EF4-FFF2-40B4-BE49-F238E27FC236}">
                <a16:creationId xmlns:a16="http://schemas.microsoft.com/office/drawing/2014/main" id="{A23A4589-81DB-843D-22BF-4F9F369A92DE}"/>
              </a:ext>
            </a:extLst>
          </p:cNvPr>
          <p:cNvSpPr>
            <a:spLocks noGrp="1"/>
          </p:cNvSpPr>
          <p:nvPr>
            <p:ph type="sldNum" sz="quarter" idx="12"/>
          </p:nvPr>
        </p:nvSpPr>
        <p:spPr/>
        <p:txBody>
          <a:bodyPr/>
          <a:lstStyle/>
          <a:p>
            <a:fld id="{DBA1B0FB-D917-4C8C-928F-313BD683BF39}" type="slidenum">
              <a:rPr lang="en-US" smtClean="0"/>
              <a:t>16</a:t>
            </a:fld>
            <a:endParaRPr lang="en-US"/>
          </a:p>
        </p:txBody>
      </p:sp>
      <p:sp>
        <p:nvSpPr>
          <p:cNvPr id="14" name="Text Placeholder 3">
            <a:extLst>
              <a:ext uri="{FF2B5EF4-FFF2-40B4-BE49-F238E27FC236}">
                <a16:creationId xmlns:a16="http://schemas.microsoft.com/office/drawing/2014/main" id="{BE2620B5-721E-0F18-9853-47779A5B0F32}"/>
              </a:ext>
            </a:extLst>
          </p:cNvPr>
          <p:cNvSpPr>
            <a:spLocks noGrp="1"/>
          </p:cNvSpPr>
          <p:nvPr/>
        </p:nvSpPr>
        <p:spPr>
          <a:xfrm>
            <a:off x="282752" y="4539665"/>
            <a:ext cx="8640494" cy="5471936"/>
          </a:xfrm>
          <a:prstGeom prst="rect">
            <a:avLst/>
          </a:prstGeom>
        </p:spPr>
        <p:style>
          <a:lnRef idx="0">
            <a:scrgbClr r="0" g="0" b="0"/>
          </a:lnRef>
          <a:fillRef idx="0">
            <a:scrgbClr r="0" g="0" b="0"/>
          </a:fillRef>
          <a:effectRef idx="0">
            <a:scrgbClr r="0" g="0" b="0"/>
          </a:effectRef>
          <a:fontRef idx="major"/>
        </p:style>
        <p:txBody>
          <a:bodyPr vert="horz" wrap="square" lIns="0" tIns="0" rIns="0" bIns="0" rtlCol="0">
            <a:noAutofit/>
          </a:bodyPr>
          <a:lstStyle>
            <a:lvl1pPr marL="0" indent="0" algn="l" defTabSz="914400" rtl="0" eaLnBrk="1" latinLnBrk="0" hangingPunct="1">
              <a:lnSpc>
                <a:spcPct val="110000"/>
              </a:lnSpc>
              <a:spcBef>
                <a:spcPts val="1000"/>
              </a:spcBef>
              <a:spcAft>
                <a:spcPts val="800"/>
              </a:spcAft>
              <a:buFont typeface="Arial" panose="020B0604020202020204" pitchFamily="34" charset="0"/>
              <a:buNone/>
              <a:defRPr sz="1600" kern="1200">
                <a:solidFill>
                  <a:schemeClr val="tx1">
                    <a:alpha val="60000"/>
                  </a:schemeClr>
                </a:solidFill>
                <a:latin typeface="+mj-lt"/>
                <a:ea typeface="+mj-ea"/>
                <a:cs typeface="+mj-cs"/>
              </a:defRPr>
            </a:lvl1pPr>
            <a:lvl2pPr marL="457200" indent="0" algn="l" defTabSz="914400" rtl="0" eaLnBrk="1" latinLnBrk="0" hangingPunct="1">
              <a:lnSpc>
                <a:spcPct val="110000"/>
              </a:lnSpc>
              <a:spcBef>
                <a:spcPts val="500"/>
              </a:spcBef>
              <a:spcAft>
                <a:spcPts val="800"/>
              </a:spcAft>
              <a:buFont typeface="Arial" panose="020B0604020202020204" pitchFamily="34" charset="0"/>
              <a:buNone/>
              <a:defRPr sz="1400" kern="1200">
                <a:solidFill>
                  <a:schemeClr val="tx1">
                    <a:alpha val="60000"/>
                  </a:schemeClr>
                </a:solidFill>
                <a:latin typeface="+mj-lt"/>
                <a:ea typeface="+mj-ea"/>
                <a:cs typeface="+mj-cs"/>
              </a:defRPr>
            </a:lvl2pPr>
            <a:lvl3pPr marL="914400" indent="0" algn="l" defTabSz="914400" rtl="0" eaLnBrk="1" latinLnBrk="0" hangingPunct="1">
              <a:lnSpc>
                <a:spcPct val="110000"/>
              </a:lnSpc>
              <a:spcBef>
                <a:spcPts val="500"/>
              </a:spcBef>
              <a:spcAft>
                <a:spcPts val="800"/>
              </a:spcAft>
              <a:buFont typeface="Arial" panose="020B0604020202020204" pitchFamily="34" charset="0"/>
              <a:buNone/>
              <a:defRPr sz="1200" kern="1200">
                <a:solidFill>
                  <a:schemeClr val="tx1">
                    <a:alpha val="60000"/>
                  </a:schemeClr>
                </a:solidFill>
                <a:latin typeface="+mj-lt"/>
                <a:ea typeface="+mj-ea"/>
                <a:cs typeface="+mj-cs"/>
              </a:defRPr>
            </a:lvl3pPr>
            <a:lvl4pPr marL="1371600" indent="0" algn="l" defTabSz="914400" rtl="0" eaLnBrk="1" latinLnBrk="0" hangingPunct="1">
              <a:lnSpc>
                <a:spcPct val="110000"/>
              </a:lnSpc>
              <a:spcBef>
                <a:spcPts val="500"/>
              </a:spcBef>
              <a:spcAft>
                <a:spcPts val="800"/>
              </a:spcAft>
              <a:buFont typeface="Arial" panose="020B0604020202020204" pitchFamily="34" charset="0"/>
              <a:buNone/>
              <a:defRPr sz="1000" kern="1200">
                <a:solidFill>
                  <a:schemeClr val="tx1">
                    <a:alpha val="60000"/>
                  </a:schemeClr>
                </a:solidFill>
                <a:latin typeface="+mj-lt"/>
                <a:ea typeface="+mj-ea"/>
                <a:cs typeface="+mj-cs"/>
              </a:defRPr>
            </a:lvl4pPr>
            <a:lvl5pPr marL="1828800" indent="0" algn="l" defTabSz="914400" rtl="0" eaLnBrk="1" latinLnBrk="0" hangingPunct="1">
              <a:lnSpc>
                <a:spcPct val="110000"/>
              </a:lnSpc>
              <a:spcBef>
                <a:spcPts val="500"/>
              </a:spcBef>
              <a:spcAft>
                <a:spcPts val="800"/>
              </a:spcAft>
              <a:buFont typeface="Arial" panose="020B0604020202020204" pitchFamily="34" charset="0"/>
              <a:buNone/>
              <a:defRPr sz="1000" kern="1200">
                <a:solidFill>
                  <a:schemeClr val="tx1">
                    <a:alpha val="60000"/>
                  </a:schemeClr>
                </a:solidFill>
                <a:latin typeface="+mj-lt"/>
                <a:ea typeface="+mj-ea"/>
                <a:cs typeface="+mj-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j-lt"/>
                <a:ea typeface="+mj-ea"/>
                <a:cs typeface="+mj-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j-lt"/>
                <a:ea typeface="+mj-ea"/>
                <a:cs typeface="+mj-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j-lt"/>
                <a:ea typeface="+mj-ea"/>
                <a:cs typeface="+mj-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j-lt"/>
                <a:ea typeface="+mj-ea"/>
                <a:cs typeface="+mj-cs"/>
              </a:defRPr>
            </a:lvl9pPr>
          </a:lstStyle>
          <a:p>
            <a:r>
              <a:rPr lang="en-GB" sz="1700" b="1" dirty="0">
                <a:solidFill>
                  <a:srgbClr val="C00000"/>
                </a:solidFill>
                <a:latin typeface="+mj-lt"/>
              </a:rPr>
              <a:t>What weight</a:t>
            </a:r>
            <a:r>
              <a:rPr lang="en-GB" sz="1700" b="1" dirty="0">
                <a:solidFill>
                  <a:srgbClr val="C00000">
                    <a:alpha val="60000"/>
                  </a:srgbClr>
                </a:solidFill>
                <a:latin typeface="+mj-lt"/>
              </a:rPr>
              <a:t> categories were you in?</a:t>
            </a:r>
          </a:p>
          <a:p>
            <a:r>
              <a:rPr lang="en-GB" sz="1700" dirty="0">
                <a:latin typeface="+mj-lt"/>
              </a:rPr>
              <a:t>We were In 2, catch weight and 106 stone. Catch weight was any weight, we mostly played catch weight and you wouldn’t have to weigh in for that but in 106 stone you’d have to and if you were too heavy you’d have to drop a man or bring in a smaller one.</a:t>
            </a:r>
            <a:endParaRPr lang="en-US" sz="1700" dirty="0">
              <a:latin typeface="+mj-lt"/>
            </a:endParaRPr>
          </a:p>
        </p:txBody>
      </p:sp>
      <p:pic>
        <p:nvPicPr>
          <p:cNvPr id="15" name="Picture 14">
            <a:extLst>
              <a:ext uri="{FF2B5EF4-FFF2-40B4-BE49-F238E27FC236}">
                <a16:creationId xmlns:a16="http://schemas.microsoft.com/office/drawing/2014/main" id="{A688FE19-9FFB-63C7-D12E-03653E91D256}"/>
              </a:ext>
            </a:extLst>
          </p:cNvPr>
          <p:cNvPicPr>
            <a:picLocks noChangeAspect="1"/>
          </p:cNvPicPr>
          <p:nvPr/>
        </p:nvPicPr>
        <p:blipFill>
          <a:blip r:embed="rId2"/>
          <a:stretch>
            <a:fillRect/>
          </a:stretch>
        </p:blipFill>
        <p:spPr>
          <a:xfrm>
            <a:off x="8823148" y="196900"/>
            <a:ext cx="3086100" cy="4114800"/>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6" name="TextBox 15">
            <a:extLst>
              <a:ext uri="{FF2B5EF4-FFF2-40B4-BE49-F238E27FC236}">
                <a16:creationId xmlns:a16="http://schemas.microsoft.com/office/drawing/2014/main" id="{78E4AC4C-185B-6D40-D3C6-C714D343B86F}"/>
              </a:ext>
            </a:extLst>
          </p:cNvPr>
          <p:cNvSpPr txBox="1"/>
          <p:nvPr/>
        </p:nvSpPr>
        <p:spPr>
          <a:xfrm>
            <a:off x="9451798" y="4392254"/>
            <a:ext cx="1828800" cy="369332"/>
          </a:xfrm>
          <a:prstGeom prst="rect">
            <a:avLst/>
          </a:prstGeom>
          <a:noFill/>
        </p:spPr>
        <p:txBody>
          <a:bodyPr wrap="square" rtlCol="0">
            <a:spAutoFit/>
          </a:bodyPr>
          <a:lstStyle/>
          <a:p>
            <a:pPr algn="l"/>
            <a:r>
              <a:rPr lang="en-GB" dirty="0"/>
              <a:t>Tierworker 1976</a:t>
            </a:r>
            <a:endParaRPr lang="en-US" dirty="0"/>
          </a:p>
        </p:txBody>
      </p:sp>
    </p:spTree>
    <p:extLst>
      <p:ext uri="{BB962C8B-B14F-4D97-AF65-F5344CB8AC3E}">
        <p14:creationId xmlns:p14="http://schemas.microsoft.com/office/powerpoint/2010/main" val="5344055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4FAE4EF-CAB9-7D94-75C3-5DF9B0331129}"/>
              </a:ext>
            </a:extLst>
          </p:cNvPr>
          <p:cNvSpPr>
            <a:spLocks noGrp="1"/>
          </p:cNvSpPr>
          <p:nvPr>
            <p:ph idx="1"/>
          </p:nvPr>
        </p:nvSpPr>
        <p:spPr>
          <a:xfrm>
            <a:off x="300416" y="196900"/>
            <a:ext cx="4558041" cy="3943846"/>
          </a:xfrm>
        </p:spPr>
        <p:txBody>
          <a:bodyPr/>
          <a:lstStyle/>
          <a:p>
            <a:r>
              <a:rPr lang="en-GB" b="1" dirty="0">
                <a:latin typeface="+mj-lt"/>
              </a:rPr>
              <a:t>Would you be able to name some of the competitions you were in?</a:t>
            </a:r>
          </a:p>
          <a:p>
            <a:r>
              <a:rPr lang="en-GB" dirty="0">
                <a:latin typeface="+mj-lt"/>
              </a:rPr>
              <a:t>1976: So the first would have been Tierworker </a:t>
            </a:r>
            <a:r>
              <a:rPr lang="en-GB" dirty="0" err="1">
                <a:latin typeface="+mj-lt"/>
              </a:rPr>
              <a:t>Kells</a:t>
            </a:r>
            <a:r>
              <a:rPr lang="en-GB" dirty="0">
                <a:latin typeface="+mj-lt"/>
              </a:rPr>
              <a:t> then </a:t>
            </a:r>
            <a:r>
              <a:rPr lang="en-GB" dirty="0" err="1">
                <a:latin typeface="+mj-lt"/>
              </a:rPr>
              <a:t>Ballyhaunis</a:t>
            </a:r>
            <a:r>
              <a:rPr lang="en-GB" dirty="0">
                <a:latin typeface="+mj-lt"/>
              </a:rPr>
              <a:t>, Marlbank </a:t>
            </a:r>
          </a:p>
          <a:p>
            <a:r>
              <a:rPr lang="en-GB" dirty="0">
                <a:latin typeface="+mj-lt"/>
              </a:rPr>
              <a:t>1977: the Connaught championship and Marlbank again, </a:t>
            </a:r>
            <a:r>
              <a:rPr lang="en-GB" dirty="0" err="1">
                <a:latin typeface="+mj-lt"/>
              </a:rPr>
              <a:t>Strokestown</a:t>
            </a:r>
            <a:r>
              <a:rPr lang="en-GB" dirty="0">
                <a:latin typeface="+mj-lt"/>
              </a:rPr>
              <a:t> </a:t>
            </a:r>
          </a:p>
          <a:p>
            <a:r>
              <a:rPr lang="en-GB" dirty="0">
                <a:latin typeface="+mj-lt"/>
              </a:rPr>
              <a:t>Then in 1978 and 79 we got 2</a:t>
            </a:r>
            <a:r>
              <a:rPr lang="en-GB" baseline="30000" dirty="0">
                <a:latin typeface="+mj-lt"/>
              </a:rPr>
              <a:t>nd</a:t>
            </a:r>
            <a:r>
              <a:rPr lang="en-GB" dirty="0">
                <a:latin typeface="+mj-lt"/>
              </a:rPr>
              <a:t> and 3</a:t>
            </a:r>
            <a:r>
              <a:rPr lang="en-GB" baseline="30000" dirty="0">
                <a:latin typeface="+mj-lt"/>
              </a:rPr>
              <a:t>rd</a:t>
            </a:r>
            <a:r>
              <a:rPr lang="en-GB" dirty="0">
                <a:latin typeface="+mj-lt"/>
              </a:rPr>
              <a:t> in the all Ireland and in 79 we hosted a tournament and won</a:t>
            </a:r>
          </a:p>
          <a:p>
            <a:r>
              <a:rPr lang="en-GB" dirty="0">
                <a:latin typeface="+mj-lt"/>
              </a:rPr>
              <a:t>We got 3rd place in the worlds in Dundalk in 1980,.</a:t>
            </a:r>
          </a:p>
          <a:p>
            <a:r>
              <a:rPr lang="en-GB" dirty="0">
                <a:latin typeface="+mj-lt"/>
              </a:rPr>
              <a:t>We won in </a:t>
            </a:r>
            <a:r>
              <a:rPr lang="en-IE" b="0" i="0" u="none" strike="noStrike" dirty="0">
                <a:solidFill>
                  <a:schemeClr val="bg1">
                    <a:lumMod val="10000"/>
                    <a:lumOff val="90000"/>
                  </a:schemeClr>
                </a:solidFill>
                <a:effectLst/>
                <a:latin typeface="+mj-lt"/>
              </a:rPr>
              <a:t>Manorhamilton</a:t>
            </a:r>
            <a:r>
              <a:rPr lang="en-GB" dirty="0">
                <a:latin typeface="+mj-lt"/>
              </a:rPr>
              <a:t> and Newport in Mayo </a:t>
            </a:r>
            <a:endParaRPr lang="en-US" dirty="0">
              <a:latin typeface="+mj-lt"/>
            </a:endParaRPr>
          </a:p>
        </p:txBody>
      </p:sp>
      <p:sp>
        <p:nvSpPr>
          <p:cNvPr id="7" name="Slide Number Placeholder 6">
            <a:extLst>
              <a:ext uri="{FF2B5EF4-FFF2-40B4-BE49-F238E27FC236}">
                <a16:creationId xmlns:a16="http://schemas.microsoft.com/office/drawing/2014/main" id="{7AB1BDDE-B38C-812A-189F-EB470B861610}"/>
              </a:ext>
            </a:extLst>
          </p:cNvPr>
          <p:cNvSpPr>
            <a:spLocks noGrp="1"/>
          </p:cNvSpPr>
          <p:nvPr>
            <p:ph type="sldNum" sz="quarter" idx="12"/>
          </p:nvPr>
        </p:nvSpPr>
        <p:spPr/>
        <p:txBody>
          <a:bodyPr/>
          <a:lstStyle/>
          <a:p>
            <a:fld id="{DBA1B0FB-D917-4C8C-928F-313BD683BF39}" type="slidenum">
              <a:rPr lang="en-US" smtClean="0"/>
              <a:t>17</a:t>
            </a:fld>
            <a:endParaRPr lang="en-US"/>
          </a:p>
        </p:txBody>
      </p:sp>
      <p:pic>
        <p:nvPicPr>
          <p:cNvPr id="31" name="Picture 30">
            <a:extLst>
              <a:ext uri="{FF2B5EF4-FFF2-40B4-BE49-F238E27FC236}">
                <a16:creationId xmlns:a16="http://schemas.microsoft.com/office/drawing/2014/main" id="{11044DD6-E487-B28F-8239-DE310FB55717}"/>
              </a:ext>
            </a:extLst>
          </p:cNvPr>
          <p:cNvPicPr>
            <a:picLocks noChangeAspect="1"/>
          </p:cNvPicPr>
          <p:nvPr/>
        </p:nvPicPr>
        <p:blipFill>
          <a:blip r:embed="rId2"/>
          <a:stretch>
            <a:fillRect/>
          </a:stretch>
        </p:blipFill>
        <p:spPr>
          <a:xfrm>
            <a:off x="7063099" y="441371"/>
            <a:ext cx="2057400" cy="1928130"/>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32" name="Picture 31">
            <a:extLst>
              <a:ext uri="{FF2B5EF4-FFF2-40B4-BE49-F238E27FC236}">
                <a16:creationId xmlns:a16="http://schemas.microsoft.com/office/drawing/2014/main" id="{4B6B232B-39AE-5340-4431-C694AE96D775}"/>
              </a:ext>
            </a:extLst>
          </p:cNvPr>
          <p:cNvPicPr>
            <a:picLocks noChangeAspect="1"/>
          </p:cNvPicPr>
          <p:nvPr/>
        </p:nvPicPr>
        <p:blipFill>
          <a:blip r:embed="rId3"/>
          <a:stretch>
            <a:fillRect/>
          </a:stretch>
        </p:blipFill>
        <p:spPr>
          <a:xfrm>
            <a:off x="8737600" y="1637233"/>
            <a:ext cx="2057400" cy="2057400"/>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33" name="Picture 32">
            <a:extLst>
              <a:ext uri="{FF2B5EF4-FFF2-40B4-BE49-F238E27FC236}">
                <a16:creationId xmlns:a16="http://schemas.microsoft.com/office/drawing/2014/main" id="{A5FB8E9B-FB5B-E6CF-B959-1EA4D9816670}"/>
              </a:ext>
            </a:extLst>
          </p:cNvPr>
          <p:cNvPicPr>
            <a:picLocks noChangeAspect="1"/>
          </p:cNvPicPr>
          <p:nvPr/>
        </p:nvPicPr>
        <p:blipFill rotWithShape="1">
          <a:blip r:embed="rId4"/>
          <a:srcRect l="3443" t="1221" r="293" b="9039"/>
          <a:stretch/>
        </p:blipFill>
        <p:spPr>
          <a:xfrm>
            <a:off x="7165680" y="2916997"/>
            <a:ext cx="1852237" cy="2057400"/>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34" name="Picture 33">
            <a:extLst>
              <a:ext uri="{FF2B5EF4-FFF2-40B4-BE49-F238E27FC236}">
                <a16:creationId xmlns:a16="http://schemas.microsoft.com/office/drawing/2014/main" id="{96A377A7-6527-AE6A-82DD-0703FC3D8A34}"/>
              </a:ext>
            </a:extLst>
          </p:cNvPr>
          <p:cNvPicPr>
            <a:picLocks noChangeAspect="1"/>
          </p:cNvPicPr>
          <p:nvPr/>
        </p:nvPicPr>
        <p:blipFill>
          <a:blip r:embed="rId5"/>
          <a:stretch>
            <a:fillRect/>
          </a:stretch>
        </p:blipFill>
        <p:spPr>
          <a:xfrm>
            <a:off x="8737600" y="4465208"/>
            <a:ext cx="1852237" cy="2113370"/>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35621877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D63AB41-F5C6-C74B-7BF0-CCD7DE5CD95D}"/>
              </a:ext>
            </a:extLst>
          </p:cNvPr>
          <p:cNvSpPr>
            <a:spLocks noGrp="1"/>
          </p:cNvSpPr>
          <p:nvPr>
            <p:ph type="body" sz="half" idx="2"/>
          </p:nvPr>
        </p:nvSpPr>
        <p:spPr>
          <a:xfrm>
            <a:off x="128235" y="196900"/>
            <a:ext cx="4697765" cy="3932295"/>
          </a:xfrm>
        </p:spPr>
        <p:txBody>
          <a:bodyPr/>
          <a:lstStyle/>
          <a:p>
            <a:r>
              <a:rPr lang="en-GB" sz="2000" b="1" dirty="0">
                <a:solidFill>
                  <a:srgbClr val="C00000">
                    <a:alpha val="60000"/>
                  </a:srgbClr>
                </a:solidFill>
                <a:latin typeface="+mj-lt"/>
                <a:cs typeface="Aldhabi" pitchFamily="2" charset="-78"/>
              </a:rPr>
              <a:t>What was the hardest part about the sport?</a:t>
            </a:r>
          </a:p>
          <a:p>
            <a:r>
              <a:rPr lang="en-GB" sz="2000" dirty="0">
                <a:solidFill>
                  <a:schemeClr val="tx1"/>
                </a:solidFill>
                <a:latin typeface="+mj-lt"/>
                <a:cs typeface="Aldhabi" pitchFamily="2" charset="-78"/>
              </a:rPr>
              <a:t>The trainings were definitely the hardest part, we had to drag tyres and barrels  around fields, I remember we also tied a rope to a tractor and all pulled it along the field, it was rough especially the first few trainings after a while you’d get used to it.</a:t>
            </a:r>
          </a:p>
          <a:p>
            <a:r>
              <a:rPr lang="en-GB" sz="2000" b="1" dirty="0">
                <a:solidFill>
                  <a:srgbClr val="FF0000">
                    <a:alpha val="60000"/>
                  </a:srgbClr>
                </a:solidFill>
                <a:latin typeface="+mj-lt"/>
                <a:cs typeface="Aldhabi" pitchFamily="2" charset="-78"/>
              </a:rPr>
              <a:t>What was your favourite part about the sport?</a:t>
            </a:r>
          </a:p>
          <a:p>
            <a:r>
              <a:rPr lang="en-GB" sz="2000" dirty="0">
                <a:latin typeface="+mj-lt"/>
                <a:cs typeface="Aldhabi" pitchFamily="2" charset="-78"/>
              </a:rPr>
              <a:t>My favourite part was definitely winning, just the feeling of trying you very hardest and winning was the best feeling ever and of course the celebratory pints and getting the cup filled in </a:t>
            </a:r>
            <a:r>
              <a:rPr lang="en-GB" sz="2000" dirty="0" err="1">
                <a:latin typeface="+mj-lt"/>
                <a:cs typeface="Aldhabi" pitchFamily="2" charset="-78"/>
              </a:rPr>
              <a:t>McGuckians</a:t>
            </a:r>
            <a:r>
              <a:rPr lang="en-GB" sz="2000" dirty="0">
                <a:latin typeface="+mj-lt"/>
                <a:cs typeface="Aldhabi" pitchFamily="2" charset="-78"/>
              </a:rPr>
              <a:t> pub in Carrigallen.</a:t>
            </a:r>
          </a:p>
          <a:p>
            <a:endParaRPr lang="en-GB" sz="2000" dirty="0">
              <a:latin typeface="+mj-lt"/>
              <a:cs typeface="Aldhabi" pitchFamily="2" charset="-78"/>
            </a:endParaRPr>
          </a:p>
          <a:p>
            <a:endParaRPr lang="en-GB" sz="2000" dirty="0">
              <a:solidFill>
                <a:srgbClr val="C00000">
                  <a:alpha val="60000"/>
                </a:srgbClr>
              </a:solidFill>
              <a:latin typeface="+mj-lt"/>
              <a:cs typeface="Aldhabi" pitchFamily="2" charset="-78"/>
            </a:endParaRPr>
          </a:p>
        </p:txBody>
      </p:sp>
      <p:sp>
        <p:nvSpPr>
          <p:cNvPr id="7" name="Slide Number Placeholder 6">
            <a:extLst>
              <a:ext uri="{FF2B5EF4-FFF2-40B4-BE49-F238E27FC236}">
                <a16:creationId xmlns:a16="http://schemas.microsoft.com/office/drawing/2014/main" id="{ED161E21-4E34-3C46-B816-11A855C31E45}"/>
              </a:ext>
            </a:extLst>
          </p:cNvPr>
          <p:cNvSpPr>
            <a:spLocks noGrp="1"/>
          </p:cNvSpPr>
          <p:nvPr>
            <p:ph type="sldNum" sz="quarter" idx="12"/>
          </p:nvPr>
        </p:nvSpPr>
        <p:spPr/>
        <p:txBody>
          <a:bodyPr/>
          <a:lstStyle/>
          <a:p>
            <a:fld id="{DBA1B0FB-D917-4C8C-928F-313BD683BF39}" type="slidenum">
              <a:rPr lang="en-US" smtClean="0"/>
              <a:t>18</a:t>
            </a:fld>
            <a:endParaRPr lang="en-US"/>
          </a:p>
        </p:txBody>
      </p:sp>
      <p:pic>
        <p:nvPicPr>
          <p:cNvPr id="9" name="Picture 8">
            <a:extLst>
              <a:ext uri="{FF2B5EF4-FFF2-40B4-BE49-F238E27FC236}">
                <a16:creationId xmlns:a16="http://schemas.microsoft.com/office/drawing/2014/main" id="{69F06C6D-88D3-500E-CA59-D68F215B33A7}"/>
              </a:ext>
            </a:extLst>
          </p:cNvPr>
          <p:cNvPicPr>
            <a:picLocks noChangeAspect="1"/>
          </p:cNvPicPr>
          <p:nvPr/>
        </p:nvPicPr>
        <p:blipFill>
          <a:blip r:embed="rId2"/>
          <a:stretch>
            <a:fillRect/>
          </a:stretch>
        </p:blipFill>
        <p:spPr>
          <a:xfrm>
            <a:off x="8746768" y="1825408"/>
            <a:ext cx="3086099" cy="4114799"/>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10" name="Picture 9">
            <a:extLst>
              <a:ext uri="{FF2B5EF4-FFF2-40B4-BE49-F238E27FC236}">
                <a16:creationId xmlns:a16="http://schemas.microsoft.com/office/drawing/2014/main" id="{A8E0B568-4A97-9034-6936-C3BA43EEBA0B}"/>
              </a:ext>
            </a:extLst>
          </p:cNvPr>
          <p:cNvPicPr>
            <a:picLocks noChangeAspect="1"/>
          </p:cNvPicPr>
          <p:nvPr/>
        </p:nvPicPr>
        <p:blipFill>
          <a:blip r:embed="rId3"/>
          <a:stretch>
            <a:fillRect/>
          </a:stretch>
        </p:blipFill>
        <p:spPr>
          <a:xfrm>
            <a:off x="5660668" y="196900"/>
            <a:ext cx="3086100" cy="4114800"/>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11" name="TextBox 10">
            <a:extLst>
              <a:ext uri="{FF2B5EF4-FFF2-40B4-BE49-F238E27FC236}">
                <a16:creationId xmlns:a16="http://schemas.microsoft.com/office/drawing/2014/main" id="{3AE3831A-756A-5452-0096-9F09517744F8}"/>
              </a:ext>
            </a:extLst>
          </p:cNvPr>
          <p:cNvSpPr txBox="1"/>
          <p:nvPr/>
        </p:nvSpPr>
        <p:spPr>
          <a:xfrm>
            <a:off x="5844820" y="4447822"/>
            <a:ext cx="2452511" cy="923330"/>
          </a:xfrm>
          <a:prstGeom prst="rect">
            <a:avLst/>
          </a:prstGeom>
          <a:noFill/>
        </p:spPr>
        <p:txBody>
          <a:bodyPr wrap="square" rtlCol="0">
            <a:spAutoFit/>
          </a:bodyPr>
          <a:lstStyle/>
          <a:p>
            <a:pPr algn="l"/>
            <a:r>
              <a:rPr lang="en-GB" dirty="0"/>
              <a:t>My grandad with one of the teams winning trophies </a:t>
            </a:r>
            <a:endParaRPr lang="en-US" dirty="0"/>
          </a:p>
        </p:txBody>
      </p:sp>
      <p:sp>
        <p:nvSpPr>
          <p:cNvPr id="12" name="TextBox 11">
            <a:extLst>
              <a:ext uri="{FF2B5EF4-FFF2-40B4-BE49-F238E27FC236}">
                <a16:creationId xmlns:a16="http://schemas.microsoft.com/office/drawing/2014/main" id="{372AC5B5-3CB6-7651-4397-A2EA1F51EE66}"/>
              </a:ext>
            </a:extLst>
          </p:cNvPr>
          <p:cNvSpPr txBox="1"/>
          <p:nvPr/>
        </p:nvSpPr>
        <p:spPr>
          <a:xfrm>
            <a:off x="8746768" y="6014769"/>
            <a:ext cx="2713044" cy="646331"/>
          </a:xfrm>
          <a:prstGeom prst="rect">
            <a:avLst/>
          </a:prstGeom>
          <a:noFill/>
        </p:spPr>
        <p:txBody>
          <a:bodyPr wrap="square" rtlCol="0">
            <a:spAutoFit/>
          </a:bodyPr>
          <a:lstStyle/>
          <a:p>
            <a:pPr algn="l"/>
            <a:r>
              <a:rPr lang="en-GB" dirty="0"/>
              <a:t>Him with the Marlbank trophy .</a:t>
            </a:r>
          </a:p>
        </p:txBody>
      </p:sp>
    </p:spTree>
    <p:extLst>
      <p:ext uri="{BB962C8B-B14F-4D97-AF65-F5344CB8AC3E}">
        <p14:creationId xmlns:p14="http://schemas.microsoft.com/office/powerpoint/2010/main" val="32529896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0BB7B156-DCD9-75DB-0354-B1EA230C3D46}"/>
              </a:ext>
            </a:extLst>
          </p:cNvPr>
          <p:cNvSpPr>
            <a:spLocks noGrp="1"/>
          </p:cNvSpPr>
          <p:nvPr>
            <p:ph type="sldNum" sz="quarter" idx="12"/>
          </p:nvPr>
        </p:nvSpPr>
        <p:spPr/>
        <p:txBody>
          <a:bodyPr/>
          <a:lstStyle/>
          <a:p>
            <a:fld id="{DBA1B0FB-D917-4C8C-928F-313BD683BF39}" type="slidenum">
              <a:rPr lang="en-US" smtClean="0"/>
              <a:t>2</a:t>
            </a:fld>
            <a:endParaRPr lang="en-US"/>
          </a:p>
        </p:txBody>
      </p:sp>
      <p:sp>
        <p:nvSpPr>
          <p:cNvPr id="10" name="TextBox 9">
            <a:extLst>
              <a:ext uri="{FF2B5EF4-FFF2-40B4-BE49-F238E27FC236}">
                <a16:creationId xmlns:a16="http://schemas.microsoft.com/office/drawing/2014/main" id="{97E73F41-3019-B5F1-6114-EA777DB0F11C}"/>
              </a:ext>
            </a:extLst>
          </p:cNvPr>
          <p:cNvSpPr txBox="1"/>
          <p:nvPr/>
        </p:nvSpPr>
        <p:spPr>
          <a:xfrm>
            <a:off x="381614" y="928093"/>
            <a:ext cx="5075797" cy="769441"/>
          </a:xfrm>
          <a:prstGeom prst="rect">
            <a:avLst/>
          </a:prstGeom>
          <a:noFill/>
        </p:spPr>
        <p:txBody>
          <a:bodyPr wrap="square" rtlCol="0">
            <a:spAutoFit/>
          </a:bodyPr>
          <a:lstStyle/>
          <a:p>
            <a:pPr algn="l"/>
            <a:r>
              <a:rPr lang="en-GB" sz="4400" dirty="0">
                <a:latin typeface="+mj-lt"/>
              </a:rPr>
              <a:t>What is tug of war</a:t>
            </a:r>
            <a:r>
              <a:rPr lang="en-GB" sz="4000" dirty="0">
                <a:latin typeface="+mj-lt"/>
              </a:rPr>
              <a:t>?</a:t>
            </a:r>
            <a:endParaRPr lang="en-US" sz="4000" dirty="0">
              <a:latin typeface="+mj-lt"/>
            </a:endParaRPr>
          </a:p>
        </p:txBody>
      </p:sp>
      <p:sp>
        <p:nvSpPr>
          <p:cNvPr id="11" name="Oval 10">
            <a:extLst>
              <a:ext uri="{FF2B5EF4-FFF2-40B4-BE49-F238E27FC236}">
                <a16:creationId xmlns:a16="http://schemas.microsoft.com/office/drawing/2014/main" id="{CCFF2E4D-5428-3DEC-C1F6-43627F5550DB}"/>
              </a:ext>
            </a:extLst>
          </p:cNvPr>
          <p:cNvSpPr/>
          <p:nvPr/>
        </p:nvSpPr>
        <p:spPr>
          <a:xfrm>
            <a:off x="9300916" y="605609"/>
            <a:ext cx="1828800" cy="1828800"/>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1A641234-5297-C0E4-B16C-43C9113E968D}"/>
              </a:ext>
            </a:extLst>
          </p:cNvPr>
          <p:cNvSpPr/>
          <p:nvPr/>
        </p:nvSpPr>
        <p:spPr>
          <a:xfrm>
            <a:off x="7086601" y="2366433"/>
            <a:ext cx="1828800" cy="1828800"/>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C5812206-DF9A-D900-FA77-3204BE495450}"/>
              </a:ext>
            </a:extLst>
          </p:cNvPr>
          <p:cNvSpPr/>
          <p:nvPr/>
        </p:nvSpPr>
        <p:spPr>
          <a:xfrm>
            <a:off x="9541933" y="4436823"/>
            <a:ext cx="1828800" cy="1828800"/>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CBC711A6-DF78-353A-76F0-48607F9E0A27}"/>
              </a:ext>
            </a:extLst>
          </p:cNvPr>
          <p:cNvSpPr txBox="1"/>
          <p:nvPr/>
        </p:nvSpPr>
        <p:spPr>
          <a:xfrm>
            <a:off x="540288" y="2274838"/>
            <a:ext cx="4100309" cy="2308324"/>
          </a:xfrm>
          <a:prstGeom prst="rect">
            <a:avLst/>
          </a:prstGeom>
          <a:noFill/>
        </p:spPr>
        <p:txBody>
          <a:bodyPr wrap="square" rtlCol="0">
            <a:spAutoFit/>
          </a:bodyPr>
          <a:lstStyle/>
          <a:p>
            <a:pPr algn="l"/>
            <a:r>
              <a:rPr lang="en-GB" sz="2400" dirty="0">
                <a:latin typeface="+mj-lt"/>
              </a:rPr>
              <a:t>Tug of war is a sport that pits two teams against each other, teams pull on opposite ends of a rope with the goal being to drag the other team over a central line</a:t>
            </a:r>
            <a:r>
              <a:rPr lang="en-GB" dirty="0">
                <a:latin typeface="+mj-lt"/>
              </a:rPr>
              <a:t>.</a:t>
            </a:r>
            <a:endParaRPr lang="en-US" dirty="0">
              <a:latin typeface="+mj-lt"/>
            </a:endParaRPr>
          </a:p>
        </p:txBody>
      </p:sp>
      <p:pic>
        <p:nvPicPr>
          <p:cNvPr id="16" name="Picture 15">
            <a:extLst>
              <a:ext uri="{FF2B5EF4-FFF2-40B4-BE49-F238E27FC236}">
                <a16:creationId xmlns:a16="http://schemas.microsoft.com/office/drawing/2014/main" id="{9BF0730D-05FA-095A-3026-C3B4838B75E1}"/>
              </a:ext>
            </a:extLst>
          </p:cNvPr>
          <p:cNvPicPr>
            <a:picLocks noChangeAspect="1"/>
          </p:cNvPicPr>
          <p:nvPr/>
        </p:nvPicPr>
        <p:blipFill rotWithShape="1">
          <a:blip r:embed="rId2"/>
          <a:srcRect l="11000" r="11000"/>
          <a:stretch/>
        </p:blipFill>
        <p:spPr>
          <a:xfrm>
            <a:off x="6879307" y="2274838"/>
            <a:ext cx="2228851" cy="230832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9" name="Picture 18">
            <a:extLst>
              <a:ext uri="{FF2B5EF4-FFF2-40B4-BE49-F238E27FC236}">
                <a16:creationId xmlns:a16="http://schemas.microsoft.com/office/drawing/2014/main" id="{B803A0A8-BC9A-0C95-9C4E-D32E77C7640F}"/>
              </a:ext>
            </a:extLst>
          </p:cNvPr>
          <p:cNvPicPr>
            <a:picLocks noChangeAspect="1"/>
          </p:cNvPicPr>
          <p:nvPr/>
        </p:nvPicPr>
        <p:blipFill>
          <a:blip r:embed="rId3"/>
          <a:stretch>
            <a:fillRect/>
          </a:stretch>
        </p:blipFill>
        <p:spPr>
          <a:xfrm>
            <a:off x="9300916" y="365847"/>
            <a:ext cx="2210599" cy="230832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2" name="Picture 21">
            <a:extLst>
              <a:ext uri="{FF2B5EF4-FFF2-40B4-BE49-F238E27FC236}">
                <a16:creationId xmlns:a16="http://schemas.microsoft.com/office/drawing/2014/main" id="{F9B4E40B-F469-EE65-7DBF-AFB9F3361071}"/>
              </a:ext>
            </a:extLst>
          </p:cNvPr>
          <p:cNvPicPr>
            <a:picLocks noChangeAspect="1"/>
          </p:cNvPicPr>
          <p:nvPr/>
        </p:nvPicPr>
        <p:blipFill>
          <a:blip r:embed="rId4"/>
          <a:stretch>
            <a:fillRect/>
          </a:stretch>
        </p:blipFill>
        <p:spPr>
          <a:xfrm>
            <a:off x="9247368" y="4352776"/>
            <a:ext cx="2393769" cy="230832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629120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36" name="Group 35">
            <a:extLst>
              <a:ext uri="{FF2B5EF4-FFF2-40B4-BE49-F238E27FC236}">
                <a16:creationId xmlns:a16="http://schemas.microsoft.com/office/drawing/2014/main" id="{3BDBC526-6DCD-4FF6-8395-D8C22E46E5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3998" y="5334748"/>
            <a:ext cx="678135" cy="990000"/>
            <a:chOff x="10490969" y="1448827"/>
            <a:chExt cx="678135" cy="990000"/>
          </a:xfrm>
        </p:grpSpPr>
        <p:sp>
          <p:nvSpPr>
            <p:cNvPr id="24" name="Freeform: Shape 23">
              <a:extLst>
                <a:ext uri="{FF2B5EF4-FFF2-40B4-BE49-F238E27FC236}">
                  <a16:creationId xmlns:a16="http://schemas.microsoft.com/office/drawing/2014/main" id="{02ECB475-568C-47AC-B16D-2E202DEB2DE0}"/>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2700000" flipH="1" flipV="1">
              <a:off x="10268976" y="1743588"/>
              <a:ext cx="926985" cy="463493"/>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127000" dist="50800" dir="13500000">
                <a:schemeClr val="accent1">
                  <a:lumMod val="40000"/>
                  <a:lumOff val="6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 name="Oval 24">
              <a:extLst>
                <a:ext uri="{FF2B5EF4-FFF2-40B4-BE49-F238E27FC236}">
                  <a16:creationId xmlns:a16="http://schemas.microsoft.com/office/drawing/2014/main" id="{080D8764-525A-441E-B58F-068E82F097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8100000" flipH="1" flipV="1">
              <a:off x="11115555" y="1939340"/>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Oval 25">
              <a:extLst>
                <a:ext uri="{FF2B5EF4-FFF2-40B4-BE49-F238E27FC236}">
                  <a16:creationId xmlns:a16="http://schemas.microsoft.com/office/drawing/2014/main" id="{11196109-6F2B-4738-B2FC-2CCC753AAB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8100000" flipH="1" flipV="1">
              <a:off x="10625042" y="1448827"/>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Freeform: Shape 26">
              <a:extLst>
                <a:ext uri="{FF2B5EF4-FFF2-40B4-BE49-F238E27FC236}">
                  <a16:creationId xmlns:a16="http://schemas.microsoft.com/office/drawing/2014/main" id="{F7E468C2-69B8-470B-85E3-801A3CB1D7E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2700000" flipH="1" flipV="1">
              <a:off x="10292519" y="1686748"/>
              <a:ext cx="926985" cy="530086"/>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20000"/>
              </a:schemeClr>
            </a:soli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useBgFill="1">
        <p:nvSpPr>
          <p:cNvPr id="37" name="Rectangle 36">
            <a:extLst>
              <a:ext uri="{FF2B5EF4-FFF2-40B4-BE49-F238E27FC236}">
                <a16:creationId xmlns:a16="http://schemas.microsoft.com/office/drawing/2014/main" id="{A5931BE0-4B93-4D6C-878E-ACC59D6B45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5521DF59-19A9-683A-6C44-EAF6D3296B29}"/>
              </a:ext>
            </a:extLst>
          </p:cNvPr>
          <p:cNvSpPr txBox="1"/>
          <p:nvPr/>
        </p:nvSpPr>
        <p:spPr>
          <a:xfrm>
            <a:off x="550863" y="4508500"/>
            <a:ext cx="4500562" cy="1562959"/>
          </a:xfrm>
          <a:prstGeom prst="rect">
            <a:avLst/>
          </a:prstGeom>
        </p:spPr>
        <p:txBody>
          <a:bodyPr vert="horz" wrap="square" lIns="0" tIns="0" rIns="0" bIns="0" rtlCol="0" anchor="t" anchorCtr="0">
            <a:normAutofit/>
          </a:bodyPr>
          <a:lstStyle/>
          <a:p>
            <a:pPr>
              <a:spcBef>
                <a:spcPct val="0"/>
              </a:spcBef>
              <a:spcAft>
                <a:spcPts val="600"/>
              </a:spcAft>
            </a:pPr>
            <a:r>
              <a:rPr lang="en-US" sz="4400" kern="1200">
                <a:solidFill>
                  <a:schemeClr val="tx1"/>
                </a:solidFill>
                <a:latin typeface="+mj-lt"/>
                <a:ea typeface="+mj-ea"/>
                <a:cs typeface="+mj-cs"/>
              </a:rPr>
              <a:t>History of Carrigallens team</a:t>
            </a:r>
            <a:endParaRPr lang="en-US" sz="4400" kern="1200" dirty="0">
              <a:solidFill>
                <a:schemeClr val="tx1"/>
              </a:solidFill>
              <a:latin typeface="+mj-lt"/>
              <a:ea typeface="+mj-ea"/>
              <a:cs typeface="+mj-cs"/>
            </a:endParaRPr>
          </a:p>
        </p:txBody>
      </p:sp>
      <p:pic>
        <p:nvPicPr>
          <p:cNvPr id="5" name="Picture 4">
            <a:extLst>
              <a:ext uri="{FF2B5EF4-FFF2-40B4-BE49-F238E27FC236}">
                <a16:creationId xmlns:a16="http://schemas.microsoft.com/office/drawing/2014/main" id="{8780ED6D-295F-0F61-29A9-1337BEDE7216}"/>
              </a:ext>
            </a:extLst>
          </p:cNvPr>
          <p:cNvPicPr>
            <a:picLocks noChangeAspect="1"/>
          </p:cNvPicPr>
          <p:nvPr/>
        </p:nvPicPr>
        <p:blipFill rotWithShape="1">
          <a:blip r:embed="rId2"/>
          <a:srcRect t="18262" b="35325"/>
          <a:stretch/>
        </p:blipFill>
        <p:spPr>
          <a:xfrm>
            <a:off x="20" y="1"/>
            <a:ext cx="12191980" cy="3777175"/>
          </a:xfrm>
          <a:custGeom>
            <a:avLst/>
            <a:gdLst/>
            <a:ahLst/>
            <a:cxnLst/>
            <a:rect l="l" t="t" r="r" b="b"/>
            <a:pathLst>
              <a:path w="12192000" h="3777175">
                <a:moveTo>
                  <a:pt x="0" y="0"/>
                </a:moveTo>
                <a:lnTo>
                  <a:pt x="12192000" y="0"/>
                </a:lnTo>
                <a:lnTo>
                  <a:pt x="12192000" y="3777175"/>
                </a:lnTo>
                <a:lnTo>
                  <a:pt x="0" y="3777175"/>
                </a:lnTo>
                <a:close/>
              </a:path>
            </a:pathLst>
          </a:custGeom>
        </p:spPr>
      </p:pic>
      <p:sp>
        <p:nvSpPr>
          <p:cNvPr id="38" name="Oval 37">
            <a:extLst>
              <a:ext uri="{FF2B5EF4-FFF2-40B4-BE49-F238E27FC236}">
                <a16:creationId xmlns:a16="http://schemas.microsoft.com/office/drawing/2014/main" id="{C5D31EF7-7A67-43B2-8B5E-B4A6241B1A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3613" y="3602837"/>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 name="TextBox 1">
            <a:extLst>
              <a:ext uri="{FF2B5EF4-FFF2-40B4-BE49-F238E27FC236}">
                <a16:creationId xmlns:a16="http://schemas.microsoft.com/office/drawing/2014/main" id="{85851986-6728-15D7-963E-1278891F0599}"/>
              </a:ext>
            </a:extLst>
          </p:cNvPr>
          <p:cNvSpPr txBox="1"/>
          <p:nvPr/>
        </p:nvSpPr>
        <p:spPr>
          <a:xfrm>
            <a:off x="5267325" y="4508500"/>
            <a:ext cx="6373813" cy="1562959"/>
          </a:xfrm>
          <a:prstGeom prst="rect">
            <a:avLst/>
          </a:prstGeom>
        </p:spPr>
        <p:txBody>
          <a:bodyPr vert="horz" wrap="square" lIns="0" tIns="0" rIns="0" bIns="0" rtlCol="0" anchor="t">
            <a:normAutofit/>
          </a:bodyPr>
          <a:lstStyle/>
          <a:p>
            <a:pPr indent="-228600">
              <a:lnSpc>
                <a:spcPct val="110000"/>
              </a:lnSpc>
              <a:spcAft>
                <a:spcPts val="800"/>
              </a:spcAft>
              <a:buFont typeface="Arial" panose="020B0604020202020204" pitchFamily="34" charset="0"/>
              <a:buChar char="•"/>
            </a:pPr>
            <a:r>
              <a:rPr lang="en-US" sz="1600" dirty="0">
                <a:solidFill>
                  <a:schemeClr val="tx1">
                    <a:alpha val="60000"/>
                  </a:schemeClr>
                </a:solidFill>
              </a:rPr>
              <a:t>The Carrigallen tug o war club began in the late summer of 197</a:t>
            </a:r>
            <a:r>
              <a:rPr lang="en-GB" sz="1600" dirty="0">
                <a:solidFill>
                  <a:schemeClr val="tx1">
                    <a:alpha val="60000"/>
                  </a:schemeClr>
                </a:solidFill>
              </a:rPr>
              <a:t>6.</a:t>
            </a:r>
            <a:r>
              <a:rPr lang="en-US" sz="1600" dirty="0">
                <a:solidFill>
                  <a:schemeClr val="tx1">
                    <a:alpha val="60000"/>
                  </a:schemeClr>
                </a:solidFill>
              </a:rPr>
              <a:t>After participating in two tournaments the boys were convinced they had potential to go further and earnest training began thereafter This training involved some interesting techniques, including pulling a tractor around a field and lifting a tar </a:t>
            </a:r>
            <a:r>
              <a:rPr lang="en-US" sz="1600" dirty="0" err="1">
                <a:solidFill>
                  <a:schemeClr val="tx1">
                    <a:alpha val="60000"/>
                  </a:schemeClr>
                </a:solidFill>
              </a:rPr>
              <a:t>barrell</a:t>
            </a:r>
            <a:r>
              <a:rPr lang="en-US" sz="1600" dirty="0">
                <a:solidFill>
                  <a:schemeClr val="tx1">
                    <a:alpha val="60000"/>
                  </a:schemeClr>
                </a:solidFill>
              </a:rPr>
              <a:t> pull of stones up in the air with a pulley.</a:t>
            </a:r>
          </a:p>
          <a:p>
            <a:pPr indent="-228600">
              <a:lnSpc>
                <a:spcPct val="110000"/>
              </a:lnSpc>
              <a:spcAft>
                <a:spcPts val="800"/>
              </a:spcAft>
              <a:buFont typeface="Arial" panose="020B0604020202020204" pitchFamily="34" charset="0"/>
              <a:buChar char="•"/>
            </a:pPr>
            <a:endParaRPr lang="en-US" sz="1600" dirty="0">
              <a:solidFill>
                <a:schemeClr val="tx1">
                  <a:alpha val="60000"/>
                </a:schemeClr>
              </a:solidFill>
            </a:endParaRPr>
          </a:p>
        </p:txBody>
      </p:sp>
      <p:sp>
        <p:nvSpPr>
          <p:cNvPr id="4" name="Slide Number Placeholder 3">
            <a:extLst>
              <a:ext uri="{FF2B5EF4-FFF2-40B4-BE49-F238E27FC236}">
                <a16:creationId xmlns:a16="http://schemas.microsoft.com/office/drawing/2014/main" id="{525E5597-988A-62E0-64A9-AA90E82BE125}"/>
              </a:ext>
            </a:extLst>
          </p:cNvPr>
          <p:cNvSpPr>
            <a:spLocks noGrp="1"/>
          </p:cNvSpPr>
          <p:nvPr>
            <p:ph type="sldNum" sz="quarter" idx="12"/>
          </p:nvPr>
        </p:nvSpPr>
        <p:spPr>
          <a:xfrm>
            <a:off x="9948863" y="6507212"/>
            <a:ext cx="1692274" cy="153888"/>
          </a:xfrm>
        </p:spPr>
        <p:txBody>
          <a:bodyPr vert="horz" wrap="square" lIns="0" tIns="0" rIns="0" bIns="0" rtlCol="0" anchor="ctr">
            <a:normAutofit/>
          </a:bodyPr>
          <a:lstStyle/>
          <a:p>
            <a:pPr>
              <a:spcAft>
                <a:spcPts val="600"/>
              </a:spcAft>
            </a:pPr>
            <a:fld id="{DBA1B0FB-D917-4C8C-928F-313BD683BF39}" type="slidenum">
              <a:rPr lang="en-US" smtClean="0">
                <a:solidFill>
                  <a:schemeClr val="tx1">
                    <a:alpha val="80000"/>
                  </a:schemeClr>
                </a:solidFill>
              </a:rPr>
              <a:pPr>
                <a:spcAft>
                  <a:spcPts val="600"/>
                </a:spcAft>
              </a:pPr>
              <a:t>3</a:t>
            </a:fld>
            <a:endParaRPr lang="en-US">
              <a:solidFill>
                <a:schemeClr val="tx1">
                  <a:alpha val="80000"/>
                </a:schemeClr>
              </a:solidFill>
            </a:endParaRPr>
          </a:p>
        </p:txBody>
      </p:sp>
      <p:sp>
        <p:nvSpPr>
          <p:cNvPr id="6" name="TextBox 5">
            <a:extLst>
              <a:ext uri="{FF2B5EF4-FFF2-40B4-BE49-F238E27FC236}">
                <a16:creationId xmlns:a16="http://schemas.microsoft.com/office/drawing/2014/main" id="{1FD4A9D5-39F7-6ED3-62C9-37EB10E9FA52}"/>
              </a:ext>
            </a:extLst>
          </p:cNvPr>
          <p:cNvSpPr txBox="1"/>
          <p:nvPr/>
        </p:nvSpPr>
        <p:spPr>
          <a:xfrm>
            <a:off x="1143613" y="3773506"/>
            <a:ext cx="3772974" cy="369332"/>
          </a:xfrm>
          <a:prstGeom prst="rect">
            <a:avLst/>
          </a:prstGeom>
          <a:noFill/>
        </p:spPr>
        <p:txBody>
          <a:bodyPr wrap="square" rtlCol="0">
            <a:spAutoFit/>
          </a:bodyPr>
          <a:lstStyle/>
          <a:p>
            <a:pPr algn="l"/>
            <a:r>
              <a:rPr lang="en-GB" dirty="0"/>
              <a:t>One of their first pulls</a:t>
            </a:r>
            <a:endParaRPr lang="en-US" dirty="0"/>
          </a:p>
        </p:txBody>
      </p:sp>
    </p:spTree>
    <p:extLst>
      <p:ext uri="{BB962C8B-B14F-4D97-AF65-F5344CB8AC3E}">
        <p14:creationId xmlns:p14="http://schemas.microsoft.com/office/powerpoint/2010/main" val="13402401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39161B8-28A1-D966-1D0E-E05157F2A2DC}"/>
              </a:ext>
            </a:extLst>
          </p:cNvPr>
          <p:cNvSpPr>
            <a:spLocks noGrp="1"/>
          </p:cNvSpPr>
          <p:nvPr>
            <p:ph type="sldNum" sz="quarter" idx="12"/>
          </p:nvPr>
        </p:nvSpPr>
        <p:spPr/>
        <p:txBody>
          <a:bodyPr/>
          <a:lstStyle/>
          <a:p>
            <a:fld id="{DBA1B0FB-D917-4C8C-928F-313BD683BF39}" type="slidenum">
              <a:rPr lang="en-US" smtClean="0"/>
              <a:t>4</a:t>
            </a:fld>
            <a:endParaRPr lang="en-US"/>
          </a:p>
        </p:txBody>
      </p:sp>
      <p:sp>
        <p:nvSpPr>
          <p:cNvPr id="5" name="TextBox 4">
            <a:extLst>
              <a:ext uri="{FF2B5EF4-FFF2-40B4-BE49-F238E27FC236}">
                <a16:creationId xmlns:a16="http://schemas.microsoft.com/office/drawing/2014/main" id="{CD963A81-A212-BC6E-7843-9A9BEA55C756}"/>
              </a:ext>
            </a:extLst>
          </p:cNvPr>
          <p:cNvSpPr txBox="1"/>
          <p:nvPr/>
        </p:nvSpPr>
        <p:spPr>
          <a:xfrm>
            <a:off x="821266" y="1724378"/>
            <a:ext cx="4357511" cy="369332"/>
          </a:xfrm>
          <a:prstGeom prst="rect">
            <a:avLst/>
          </a:prstGeom>
          <a:noFill/>
        </p:spPr>
        <p:txBody>
          <a:bodyPr wrap="square" rtlCol="0">
            <a:spAutoFit/>
          </a:bodyPr>
          <a:lstStyle/>
          <a:p>
            <a:pPr algn="l"/>
            <a:endParaRPr lang="en-US" dirty="0"/>
          </a:p>
        </p:txBody>
      </p:sp>
      <p:sp>
        <p:nvSpPr>
          <p:cNvPr id="6" name="TextBox 5">
            <a:extLst>
              <a:ext uri="{FF2B5EF4-FFF2-40B4-BE49-F238E27FC236}">
                <a16:creationId xmlns:a16="http://schemas.microsoft.com/office/drawing/2014/main" id="{9B2C911F-DE86-2422-E1C6-CB76BDDF6D26}"/>
              </a:ext>
            </a:extLst>
          </p:cNvPr>
          <p:cNvSpPr txBox="1"/>
          <p:nvPr/>
        </p:nvSpPr>
        <p:spPr>
          <a:xfrm>
            <a:off x="268111" y="341489"/>
            <a:ext cx="5926667" cy="1538883"/>
          </a:xfrm>
          <a:prstGeom prst="rect">
            <a:avLst/>
          </a:prstGeom>
          <a:noFill/>
        </p:spPr>
        <p:txBody>
          <a:bodyPr wrap="square" rtlCol="0">
            <a:spAutoFit/>
          </a:bodyPr>
          <a:lstStyle/>
          <a:p>
            <a:pPr algn="l"/>
            <a:r>
              <a:rPr lang="en-GB" sz="5400" dirty="0">
                <a:latin typeface="Aldhabi" pitchFamily="2" charset="-78"/>
                <a:cs typeface="Aldhabi" pitchFamily="2" charset="-78"/>
              </a:rPr>
              <a:t>How the team was formed</a:t>
            </a:r>
          </a:p>
          <a:p>
            <a:pPr algn="l"/>
            <a:r>
              <a:rPr lang="en-GB" sz="4000" dirty="0">
                <a:latin typeface="Aldhabi" pitchFamily="2" charset="-78"/>
                <a:cs typeface="Aldhabi" pitchFamily="2" charset="-78"/>
              </a:rPr>
              <a:t> </a:t>
            </a:r>
            <a:endParaRPr lang="en-US" sz="4000" dirty="0">
              <a:latin typeface="Aldhabi" pitchFamily="2" charset="-78"/>
              <a:cs typeface="Aldhabi" pitchFamily="2" charset="-78"/>
            </a:endParaRPr>
          </a:p>
        </p:txBody>
      </p:sp>
      <p:sp>
        <p:nvSpPr>
          <p:cNvPr id="7" name="TextBox 6">
            <a:extLst>
              <a:ext uri="{FF2B5EF4-FFF2-40B4-BE49-F238E27FC236}">
                <a16:creationId xmlns:a16="http://schemas.microsoft.com/office/drawing/2014/main" id="{3C846BC3-25CC-CA3B-F51F-F73D24B3380F}"/>
              </a:ext>
            </a:extLst>
          </p:cNvPr>
          <p:cNvSpPr txBox="1"/>
          <p:nvPr/>
        </p:nvSpPr>
        <p:spPr>
          <a:xfrm>
            <a:off x="268111" y="1713145"/>
            <a:ext cx="4769556" cy="3785652"/>
          </a:xfrm>
          <a:prstGeom prst="rect">
            <a:avLst/>
          </a:prstGeom>
          <a:noFill/>
        </p:spPr>
        <p:txBody>
          <a:bodyPr wrap="square" rtlCol="0">
            <a:spAutoFit/>
          </a:bodyPr>
          <a:lstStyle/>
          <a:p>
            <a:pPr algn="l"/>
            <a:r>
              <a:rPr lang="en-GB" sz="3000" dirty="0">
                <a:solidFill>
                  <a:schemeClr val="bg1">
                    <a:lumMod val="10000"/>
                    <a:lumOff val="90000"/>
                  </a:schemeClr>
                </a:solidFill>
                <a:latin typeface="+mj-lt"/>
                <a:cs typeface="Aldhabi" pitchFamily="2" charset="-78"/>
              </a:rPr>
              <a:t>The tug of war team was formed in February 1976. A </a:t>
            </a:r>
          </a:p>
          <a:p>
            <a:pPr algn="l"/>
            <a:r>
              <a:rPr lang="en-GB" sz="3000" dirty="0">
                <a:solidFill>
                  <a:schemeClr val="bg1">
                    <a:lumMod val="10000"/>
                    <a:lumOff val="90000"/>
                  </a:schemeClr>
                </a:solidFill>
                <a:latin typeface="+mj-lt"/>
                <a:cs typeface="Aldhabi" pitchFamily="2" charset="-78"/>
              </a:rPr>
              <a:t>meeting was called for 3 o’ clock,Sunday  at McManus’s garage. A good number attended, and it was decided to form a team and start training.</a:t>
            </a:r>
            <a:endParaRPr lang="en-US" sz="3000" dirty="0">
              <a:solidFill>
                <a:schemeClr val="bg1">
                  <a:lumMod val="10000"/>
                  <a:lumOff val="90000"/>
                </a:schemeClr>
              </a:solidFill>
              <a:latin typeface="+mj-lt"/>
              <a:cs typeface="Aldhabi" pitchFamily="2" charset="-78"/>
            </a:endParaRPr>
          </a:p>
        </p:txBody>
      </p:sp>
      <p:sp>
        <p:nvSpPr>
          <p:cNvPr id="8" name="TextBox 7">
            <a:extLst>
              <a:ext uri="{FF2B5EF4-FFF2-40B4-BE49-F238E27FC236}">
                <a16:creationId xmlns:a16="http://schemas.microsoft.com/office/drawing/2014/main" id="{5C42B25F-5730-B571-5906-CF63672E7014}"/>
              </a:ext>
            </a:extLst>
          </p:cNvPr>
          <p:cNvSpPr txBox="1"/>
          <p:nvPr/>
        </p:nvSpPr>
        <p:spPr>
          <a:xfrm>
            <a:off x="5311426" y="1796759"/>
            <a:ext cx="5658553" cy="3431709"/>
          </a:xfrm>
          <a:prstGeom prst="rect">
            <a:avLst/>
          </a:prstGeom>
          <a:noFill/>
        </p:spPr>
        <p:txBody>
          <a:bodyPr wrap="square" rtlCol="0">
            <a:spAutoFit/>
          </a:bodyPr>
          <a:lstStyle/>
          <a:p>
            <a:pPr algn="l"/>
            <a:r>
              <a:rPr lang="en-GB" sz="3000" dirty="0">
                <a:solidFill>
                  <a:schemeClr val="bg1">
                    <a:lumMod val="10000"/>
                    <a:lumOff val="90000"/>
                  </a:schemeClr>
                </a:solidFill>
                <a:latin typeface="+mj-lt"/>
                <a:cs typeface="Aldhabi" pitchFamily="2" charset="-78"/>
              </a:rPr>
              <a:t>Trainings were to take place on Wednesday evenings and on Sunday afternoon, on the first few training sessions there was quite a good crowd but numbers decreased and that left ten to fifteen men. </a:t>
            </a:r>
            <a:endParaRPr lang="en-US" sz="3000" dirty="0">
              <a:solidFill>
                <a:schemeClr val="bg1">
                  <a:lumMod val="10000"/>
                  <a:lumOff val="90000"/>
                </a:schemeClr>
              </a:solidFill>
              <a:latin typeface="+mj-lt"/>
              <a:cs typeface="Aldhabi" pitchFamily="2" charset="-78"/>
            </a:endParaRPr>
          </a:p>
        </p:txBody>
      </p:sp>
    </p:spTree>
    <p:extLst>
      <p:ext uri="{BB962C8B-B14F-4D97-AF65-F5344CB8AC3E}">
        <p14:creationId xmlns:p14="http://schemas.microsoft.com/office/powerpoint/2010/main" val="27044670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3BDBC526-6DCD-4FF6-8395-D8C22E46E5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3998" y="5334748"/>
            <a:ext cx="678135" cy="990000"/>
            <a:chOff x="10490969" y="1448827"/>
            <a:chExt cx="678135" cy="990000"/>
          </a:xfrm>
        </p:grpSpPr>
        <p:sp>
          <p:nvSpPr>
            <p:cNvPr id="15" name="Freeform: Shape 14">
              <a:extLst>
                <a:ext uri="{FF2B5EF4-FFF2-40B4-BE49-F238E27FC236}">
                  <a16:creationId xmlns:a16="http://schemas.microsoft.com/office/drawing/2014/main" id="{02ECB475-568C-47AC-B16D-2E202DEB2DE0}"/>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2700000" flipH="1" flipV="1">
              <a:off x="10268976" y="1743588"/>
              <a:ext cx="926985" cy="463493"/>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127000" dist="50800" dir="13500000">
                <a:schemeClr val="accent1">
                  <a:lumMod val="40000"/>
                  <a:lumOff val="6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6" name="Oval 15">
              <a:extLst>
                <a:ext uri="{FF2B5EF4-FFF2-40B4-BE49-F238E27FC236}">
                  <a16:creationId xmlns:a16="http://schemas.microsoft.com/office/drawing/2014/main" id="{080D8764-525A-441E-B58F-068E82F097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8100000" flipH="1" flipV="1">
              <a:off x="11115555" y="1939340"/>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Oval 16">
              <a:extLst>
                <a:ext uri="{FF2B5EF4-FFF2-40B4-BE49-F238E27FC236}">
                  <a16:creationId xmlns:a16="http://schemas.microsoft.com/office/drawing/2014/main" id="{11196109-6F2B-4738-B2FC-2CCC753AAB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8100000" flipH="1" flipV="1">
              <a:off x="10625042" y="1448827"/>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Freeform: Shape 17">
              <a:extLst>
                <a:ext uri="{FF2B5EF4-FFF2-40B4-BE49-F238E27FC236}">
                  <a16:creationId xmlns:a16="http://schemas.microsoft.com/office/drawing/2014/main" id="{F7E468C2-69B8-470B-85E3-801A3CB1D7E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2700000" flipH="1" flipV="1">
              <a:off x="10292519" y="1686748"/>
              <a:ext cx="926985" cy="530086"/>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20000"/>
              </a:schemeClr>
            </a:soli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sp useBgFill="1">
        <p:nvSpPr>
          <p:cNvPr id="20" name="Rectangle 19">
            <a:extLst>
              <a:ext uri="{FF2B5EF4-FFF2-40B4-BE49-F238E27FC236}">
                <a16:creationId xmlns:a16="http://schemas.microsoft.com/office/drawing/2014/main" id="{A5931BE0-4B93-4D6C-878E-ACC59D6B45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416F2041-8489-F988-2C45-6D3C0B5CDD64}"/>
              </a:ext>
            </a:extLst>
          </p:cNvPr>
          <p:cNvSpPr txBox="1"/>
          <p:nvPr/>
        </p:nvSpPr>
        <p:spPr>
          <a:xfrm>
            <a:off x="6201412" y="549275"/>
            <a:ext cx="5437185" cy="1997855"/>
          </a:xfrm>
          <a:prstGeom prst="rect">
            <a:avLst/>
          </a:prstGeom>
        </p:spPr>
        <p:txBody>
          <a:bodyPr vert="horz" wrap="square" lIns="0" tIns="0" rIns="0" bIns="0" rtlCol="0" anchor="b" anchorCtr="0">
            <a:normAutofit/>
          </a:bodyPr>
          <a:lstStyle/>
          <a:p>
            <a:pPr>
              <a:spcBef>
                <a:spcPct val="0"/>
              </a:spcBef>
              <a:spcAft>
                <a:spcPts val="600"/>
              </a:spcAft>
            </a:pPr>
            <a:r>
              <a:rPr lang="en-US" sz="4800">
                <a:latin typeface="+mj-lt"/>
                <a:ea typeface="+mj-ea"/>
                <a:cs typeface="+mj-cs"/>
              </a:rPr>
              <a:t>The members:</a:t>
            </a:r>
          </a:p>
        </p:txBody>
      </p:sp>
      <p:pic>
        <p:nvPicPr>
          <p:cNvPr id="9" name="Picture 8">
            <a:extLst>
              <a:ext uri="{FF2B5EF4-FFF2-40B4-BE49-F238E27FC236}">
                <a16:creationId xmlns:a16="http://schemas.microsoft.com/office/drawing/2014/main" id="{9ABB8504-E9EC-4D0F-4DBD-62B5B3BF2FFE}"/>
              </a:ext>
            </a:extLst>
          </p:cNvPr>
          <p:cNvPicPr>
            <a:picLocks noChangeAspect="1"/>
          </p:cNvPicPr>
          <p:nvPr/>
        </p:nvPicPr>
        <p:blipFill>
          <a:blip r:embed="rId2"/>
          <a:stretch>
            <a:fillRect/>
          </a:stretch>
        </p:blipFill>
        <p:spPr>
          <a:xfrm>
            <a:off x="553403" y="1112112"/>
            <a:ext cx="5092062" cy="4633776"/>
          </a:xfrm>
          <a:custGeom>
            <a:avLst/>
            <a:gdLst/>
            <a:ahLst/>
            <a:cxnLst/>
            <a:rect l="l" t="t" r="r" b="b"/>
            <a:pathLst>
              <a:path w="5092062" h="5759450">
                <a:moveTo>
                  <a:pt x="0" y="0"/>
                </a:moveTo>
                <a:lnTo>
                  <a:pt x="5092062" y="0"/>
                </a:lnTo>
                <a:lnTo>
                  <a:pt x="5092062" y="5759450"/>
                </a:lnTo>
                <a:lnTo>
                  <a:pt x="0" y="5759450"/>
                </a:lnTo>
                <a:close/>
              </a:path>
            </a:pathLst>
          </a:custGeom>
        </p:spPr>
      </p:pic>
      <p:sp>
        <p:nvSpPr>
          <p:cNvPr id="8" name="TextBox 7">
            <a:extLst>
              <a:ext uri="{FF2B5EF4-FFF2-40B4-BE49-F238E27FC236}">
                <a16:creationId xmlns:a16="http://schemas.microsoft.com/office/drawing/2014/main" id="{8813C6B4-914C-954C-4B5B-C1BA314BC96B}"/>
              </a:ext>
            </a:extLst>
          </p:cNvPr>
          <p:cNvSpPr txBox="1"/>
          <p:nvPr/>
        </p:nvSpPr>
        <p:spPr>
          <a:xfrm>
            <a:off x="6201410" y="2677306"/>
            <a:ext cx="5437187" cy="3415519"/>
          </a:xfrm>
          <a:prstGeom prst="rect">
            <a:avLst/>
          </a:prstGeom>
        </p:spPr>
        <p:txBody>
          <a:bodyPr vert="horz" wrap="square" lIns="0" tIns="0" rIns="0" bIns="0" rtlCol="0" anchor="t">
            <a:normAutofit/>
          </a:bodyPr>
          <a:lstStyle/>
          <a:p>
            <a:pPr indent="-228600">
              <a:lnSpc>
                <a:spcPct val="110000"/>
              </a:lnSpc>
              <a:spcAft>
                <a:spcPts val="800"/>
              </a:spcAft>
              <a:buFont typeface="Arial" panose="020B0604020202020204" pitchFamily="34" charset="0"/>
              <a:buChar char="•"/>
            </a:pPr>
            <a:r>
              <a:rPr lang="en-US" sz="2000" dirty="0">
                <a:solidFill>
                  <a:schemeClr val="tx1">
                    <a:alpha val="60000"/>
                  </a:schemeClr>
                </a:solidFill>
                <a:latin typeface="+mj-lt"/>
              </a:rPr>
              <a:t>Joe Reilly, </a:t>
            </a:r>
            <a:r>
              <a:rPr lang="en-GB" sz="2000" dirty="0">
                <a:solidFill>
                  <a:schemeClr val="tx1">
                    <a:alpha val="60000"/>
                  </a:schemeClr>
                </a:solidFill>
                <a:latin typeface="+mj-lt"/>
              </a:rPr>
              <a:t>So</a:t>
            </a:r>
            <a:r>
              <a:rPr lang="en-US" sz="2000" dirty="0" err="1">
                <a:solidFill>
                  <a:schemeClr val="tx1">
                    <a:alpha val="60000"/>
                  </a:schemeClr>
                </a:solidFill>
                <a:latin typeface="+mj-lt"/>
              </a:rPr>
              <a:t>nny</a:t>
            </a:r>
            <a:r>
              <a:rPr lang="en-US" sz="2000" dirty="0">
                <a:solidFill>
                  <a:schemeClr val="tx1">
                    <a:alpha val="60000"/>
                  </a:schemeClr>
                </a:solidFill>
                <a:latin typeface="+mj-lt"/>
              </a:rPr>
              <a:t> </a:t>
            </a:r>
            <a:r>
              <a:rPr lang="en-GB" sz="2000" dirty="0" err="1">
                <a:solidFill>
                  <a:schemeClr val="tx1">
                    <a:alpha val="60000"/>
                  </a:schemeClr>
                </a:solidFill>
                <a:latin typeface="+mj-lt"/>
              </a:rPr>
              <a:t>Keirnan</a:t>
            </a:r>
            <a:r>
              <a:rPr lang="en-US" sz="2000" dirty="0">
                <a:solidFill>
                  <a:schemeClr val="tx1">
                    <a:alpha val="60000"/>
                  </a:schemeClr>
                </a:solidFill>
                <a:latin typeface="+mj-lt"/>
              </a:rPr>
              <a:t> , Kevin McManus (my grandad), Tommy </a:t>
            </a:r>
            <a:r>
              <a:rPr lang="en-GB" sz="2000" dirty="0">
                <a:solidFill>
                  <a:schemeClr val="tx1">
                    <a:alpha val="60000"/>
                  </a:schemeClr>
                </a:solidFill>
                <a:latin typeface="+mj-lt"/>
              </a:rPr>
              <a:t>Grim</a:t>
            </a:r>
            <a:r>
              <a:rPr lang="en-US" sz="2000" dirty="0">
                <a:solidFill>
                  <a:schemeClr val="tx1">
                    <a:alpha val="60000"/>
                  </a:schemeClr>
                </a:solidFill>
                <a:latin typeface="+mj-lt"/>
              </a:rPr>
              <a:t>es, James </a:t>
            </a:r>
            <a:r>
              <a:rPr lang="en-GB" sz="2000" dirty="0">
                <a:solidFill>
                  <a:schemeClr val="tx1">
                    <a:alpha val="60000"/>
                  </a:schemeClr>
                </a:solidFill>
                <a:latin typeface="+mj-lt"/>
              </a:rPr>
              <a:t>Grimes</a:t>
            </a:r>
            <a:r>
              <a:rPr lang="en-US" sz="2000" dirty="0">
                <a:solidFill>
                  <a:schemeClr val="tx1">
                    <a:alpha val="60000"/>
                  </a:schemeClr>
                </a:solidFill>
                <a:latin typeface="+mj-lt"/>
              </a:rPr>
              <a:t>, Joe </a:t>
            </a:r>
            <a:r>
              <a:rPr lang="en-GB" sz="2000" dirty="0">
                <a:solidFill>
                  <a:schemeClr val="tx1">
                    <a:alpha val="60000"/>
                  </a:schemeClr>
                </a:solidFill>
                <a:latin typeface="+mj-lt"/>
              </a:rPr>
              <a:t>Grimes</a:t>
            </a:r>
            <a:r>
              <a:rPr lang="en-US" sz="2000" dirty="0">
                <a:solidFill>
                  <a:schemeClr val="tx1">
                    <a:alpha val="60000"/>
                  </a:schemeClr>
                </a:solidFill>
                <a:latin typeface="+mj-lt"/>
              </a:rPr>
              <a:t>, Peter </a:t>
            </a:r>
            <a:r>
              <a:rPr lang="en-GB" sz="2000" dirty="0">
                <a:solidFill>
                  <a:schemeClr val="tx1">
                    <a:alpha val="60000"/>
                  </a:schemeClr>
                </a:solidFill>
                <a:latin typeface="+mj-lt"/>
              </a:rPr>
              <a:t>Duignan</a:t>
            </a:r>
            <a:r>
              <a:rPr lang="en-US" sz="2000" dirty="0">
                <a:solidFill>
                  <a:schemeClr val="tx1">
                    <a:alpha val="60000"/>
                  </a:schemeClr>
                </a:solidFill>
                <a:latin typeface="+mj-lt"/>
              </a:rPr>
              <a:t> and Mickie Flynn And First Coach : John Burke</a:t>
            </a:r>
          </a:p>
          <a:p>
            <a:pPr indent="-228600">
              <a:lnSpc>
                <a:spcPct val="110000"/>
              </a:lnSpc>
              <a:spcAft>
                <a:spcPts val="800"/>
              </a:spcAft>
              <a:buFont typeface="Arial" panose="020B0604020202020204" pitchFamily="34" charset="0"/>
              <a:buChar char="•"/>
            </a:pPr>
            <a:r>
              <a:rPr lang="en-US" sz="2000" dirty="0">
                <a:solidFill>
                  <a:schemeClr val="tx1">
                    <a:alpha val="60000"/>
                  </a:schemeClr>
                </a:solidFill>
                <a:latin typeface="+mj-lt"/>
              </a:rPr>
              <a:t>After 1977: Laughlin McManus (my great uncle ) and Gerry Lyon</a:t>
            </a:r>
            <a:r>
              <a:rPr lang="en-GB" sz="2000" dirty="0">
                <a:solidFill>
                  <a:schemeClr val="tx1">
                    <a:alpha val="60000"/>
                  </a:schemeClr>
                </a:solidFill>
                <a:latin typeface="+mj-lt"/>
              </a:rPr>
              <a:t>s</a:t>
            </a:r>
            <a:r>
              <a:rPr lang="en-US" sz="2000" dirty="0">
                <a:solidFill>
                  <a:schemeClr val="tx1">
                    <a:alpha val="60000"/>
                  </a:schemeClr>
                </a:solidFill>
                <a:latin typeface="+mj-lt"/>
              </a:rPr>
              <a:t> took over the coach position.</a:t>
            </a:r>
          </a:p>
        </p:txBody>
      </p:sp>
      <p:sp>
        <p:nvSpPr>
          <p:cNvPr id="4" name="Slide Number Placeholder 3">
            <a:extLst>
              <a:ext uri="{FF2B5EF4-FFF2-40B4-BE49-F238E27FC236}">
                <a16:creationId xmlns:a16="http://schemas.microsoft.com/office/drawing/2014/main" id="{3CB4EE4D-DC91-083F-F09A-24C229A69920}"/>
              </a:ext>
            </a:extLst>
          </p:cNvPr>
          <p:cNvSpPr>
            <a:spLocks noGrp="1"/>
          </p:cNvSpPr>
          <p:nvPr>
            <p:ph type="sldNum" sz="quarter" idx="12"/>
          </p:nvPr>
        </p:nvSpPr>
        <p:spPr>
          <a:xfrm>
            <a:off x="9948863" y="6507212"/>
            <a:ext cx="1692274" cy="153888"/>
          </a:xfrm>
        </p:spPr>
        <p:txBody>
          <a:bodyPr vert="horz" wrap="square" lIns="0" tIns="0" rIns="0" bIns="0" rtlCol="0" anchor="ctr">
            <a:normAutofit/>
          </a:bodyPr>
          <a:lstStyle/>
          <a:p>
            <a:pPr>
              <a:spcAft>
                <a:spcPts val="600"/>
              </a:spcAft>
            </a:pPr>
            <a:fld id="{DBA1B0FB-D917-4C8C-928F-313BD683BF39}" type="slidenum">
              <a:rPr lang="en-US" smtClean="0">
                <a:solidFill>
                  <a:schemeClr val="tx1">
                    <a:alpha val="80000"/>
                  </a:schemeClr>
                </a:solidFill>
              </a:rPr>
              <a:pPr>
                <a:spcAft>
                  <a:spcPts val="600"/>
                </a:spcAft>
              </a:pPr>
              <a:t>5</a:t>
            </a:fld>
            <a:endParaRPr lang="en-US">
              <a:solidFill>
                <a:schemeClr val="tx1">
                  <a:alpha val="80000"/>
                </a:schemeClr>
              </a:solidFill>
            </a:endParaRPr>
          </a:p>
        </p:txBody>
      </p:sp>
      <p:sp>
        <p:nvSpPr>
          <p:cNvPr id="2" name="TextBox 1">
            <a:extLst>
              <a:ext uri="{FF2B5EF4-FFF2-40B4-BE49-F238E27FC236}">
                <a16:creationId xmlns:a16="http://schemas.microsoft.com/office/drawing/2014/main" id="{E87153F8-A050-E486-C249-030CA0D2EBCF}"/>
              </a:ext>
            </a:extLst>
          </p:cNvPr>
          <p:cNvSpPr txBox="1"/>
          <p:nvPr/>
        </p:nvSpPr>
        <p:spPr>
          <a:xfrm>
            <a:off x="1366774" y="5791469"/>
            <a:ext cx="3491999" cy="369332"/>
          </a:xfrm>
          <a:prstGeom prst="rect">
            <a:avLst/>
          </a:prstGeom>
          <a:noFill/>
        </p:spPr>
        <p:txBody>
          <a:bodyPr wrap="square" rtlCol="0">
            <a:spAutoFit/>
          </a:bodyPr>
          <a:lstStyle/>
          <a:p>
            <a:pPr algn="l"/>
            <a:r>
              <a:rPr lang="en-GB" dirty="0"/>
              <a:t>The team celebrating after a win </a:t>
            </a:r>
            <a:endParaRPr lang="en-US" dirty="0"/>
          </a:p>
        </p:txBody>
      </p:sp>
    </p:spTree>
    <p:extLst>
      <p:ext uri="{BB962C8B-B14F-4D97-AF65-F5344CB8AC3E}">
        <p14:creationId xmlns:p14="http://schemas.microsoft.com/office/powerpoint/2010/main" val="3120204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3DB978A-FD56-9E01-EFDE-1DCCC06DCEFD}"/>
              </a:ext>
            </a:extLst>
          </p:cNvPr>
          <p:cNvSpPr>
            <a:spLocks noGrp="1"/>
          </p:cNvSpPr>
          <p:nvPr>
            <p:ph type="sldNum" sz="quarter" idx="12"/>
          </p:nvPr>
        </p:nvSpPr>
        <p:spPr/>
        <p:txBody>
          <a:bodyPr/>
          <a:lstStyle/>
          <a:p>
            <a:fld id="{DBA1B0FB-D917-4C8C-928F-313BD683BF39}" type="slidenum">
              <a:rPr lang="en-US" smtClean="0"/>
              <a:t>6</a:t>
            </a:fld>
            <a:endParaRPr lang="en-US"/>
          </a:p>
        </p:txBody>
      </p:sp>
      <p:sp>
        <p:nvSpPr>
          <p:cNvPr id="5" name="TextBox 4">
            <a:extLst>
              <a:ext uri="{FF2B5EF4-FFF2-40B4-BE49-F238E27FC236}">
                <a16:creationId xmlns:a16="http://schemas.microsoft.com/office/drawing/2014/main" id="{517D5C13-A692-CC85-85DC-3D5665AA6A74}"/>
              </a:ext>
            </a:extLst>
          </p:cNvPr>
          <p:cNvSpPr txBox="1"/>
          <p:nvPr/>
        </p:nvSpPr>
        <p:spPr>
          <a:xfrm>
            <a:off x="351648" y="1123477"/>
            <a:ext cx="10729725" cy="3970318"/>
          </a:xfrm>
          <a:prstGeom prst="rect">
            <a:avLst/>
          </a:prstGeom>
          <a:noFill/>
        </p:spPr>
        <p:txBody>
          <a:bodyPr wrap="square" rtlCol="0">
            <a:spAutoFit/>
          </a:bodyPr>
          <a:lstStyle/>
          <a:p>
            <a:pPr algn="l"/>
            <a:r>
              <a:rPr lang="en-GB" sz="2800" dirty="0">
                <a:latin typeface="+mj-lt"/>
                <a:cs typeface="Aldhabi" pitchFamily="2" charset="-78"/>
              </a:rPr>
              <a:t>Some of the members had pulled before in a pub tournament in Mohill the previous year, Others had pulled at field days or sports. Most had never pulled before except when an animal got stuck in a hole</a:t>
            </a:r>
          </a:p>
          <a:p>
            <a:pPr algn="l"/>
            <a:endParaRPr lang="en-GB" sz="2800" dirty="0">
              <a:latin typeface="+mj-lt"/>
              <a:cs typeface="Aldhabi" pitchFamily="2" charset="-78"/>
            </a:endParaRPr>
          </a:p>
          <a:p>
            <a:pPr algn="l"/>
            <a:r>
              <a:rPr lang="en-GB" sz="2800" dirty="0">
                <a:latin typeface="+mj-lt"/>
                <a:cs typeface="Aldhabi" pitchFamily="2" charset="-78"/>
              </a:rPr>
              <a:t>The coach John Burke, had pulled extensively as an anchor man in England and had won many cups and trophies. In training John taught the team the importance of pulling with their body rather than their arms which beginners instinctively did</a:t>
            </a:r>
            <a:endParaRPr lang="en-US" sz="2800" dirty="0">
              <a:latin typeface="+mj-lt"/>
              <a:cs typeface="Aldhabi" pitchFamily="2" charset="-78"/>
            </a:endParaRPr>
          </a:p>
        </p:txBody>
      </p:sp>
    </p:spTree>
    <p:extLst>
      <p:ext uri="{BB962C8B-B14F-4D97-AF65-F5344CB8AC3E}">
        <p14:creationId xmlns:p14="http://schemas.microsoft.com/office/powerpoint/2010/main" val="25780372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3BDBC526-6DCD-4FF6-8395-D8C22E46E5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3998" y="5334748"/>
            <a:ext cx="678135" cy="990000"/>
            <a:chOff x="10490969" y="1448827"/>
            <a:chExt cx="678135" cy="990000"/>
          </a:xfrm>
        </p:grpSpPr>
        <p:sp>
          <p:nvSpPr>
            <p:cNvPr id="14" name="Freeform: Shape 13">
              <a:extLst>
                <a:ext uri="{FF2B5EF4-FFF2-40B4-BE49-F238E27FC236}">
                  <a16:creationId xmlns:a16="http://schemas.microsoft.com/office/drawing/2014/main" id="{02ECB475-568C-47AC-B16D-2E202DEB2DE0}"/>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2700000" flipH="1" flipV="1">
              <a:off x="10268976" y="1743588"/>
              <a:ext cx="926985" cy="463493"/>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127000" dist="50800" dir="13500000">
                <a:schemeClr val="accent1">
                  <a:lumMod val="40000"/>
                  <a:lumOff val="6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5" name="Oval 14">
              <a:extLst>
                <a:ext uri="{FF2B5EF4-FFF2-40B4-BE49-F238E27FC236}">
                  <a16:creationId xmlns:a16="http://schemas.microsoft.com/office/drawing/2014/main" id="{080D8764-525A-441E-B58F-068E82F097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8100000" flipH="1" flipV="1">
              <a:off x="11115555" y="1939340"/>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Oval 15">
              <a:extLst>
                <a:ext uri="{FF2B5EF4-FFF2-40B4-BE49-F238E27FC236}">
                  <a16:creationId xmlns:a16="http://schemas.microsoft.com/office/drawing/2014/main" id="{11196109-6F2B-4738-B2FC-2CCC753AAB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8100000" flipH="1" flipV="1">
              <a:off x="10625042" y="1448827"/>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Freeform: Shape 16">
              <a:extLst>
                <a:ext uri="{FF2B5EF4-FFF2-40B4-BE49-F238E27FC236}">
                  <a16:creationId xmlns:a16="http://schemas.microsoft.com/office/drawing/2014/main" id="{F7E468C2-69B8-470B-85E3-801A3CB1D7E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2700000" flipH="1" flipV="1">
              <a:off x="10292519" y="1686748"/>
              <a:ext cx="926985" cy="530086"/>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20000"/>
              </a:schemeClr>
            </a:soli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sp useBgFill="1">
        <p:nvSpPr>
          <p:cNvPr id="19" name="Rectangle 18">
            <a:extLst>
              <a:ext uri="{FF2B5EF4-FFF2-40B4-BE49-F238E27FC236}">
                <a16:creationId xmlns:a16="http://schemas.microsoft.com/office/drawing/2014/main" id="{A5931BE0-4B93-4D6C-878E-ACC59D6B45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B8F5D372-0FBE-7B01-BD32-CE99849CA007}"/>
              </a:ext>
            </a:extLst>
          </p:cNvPr>
          <p:cNvSpPr>
            <a:spLocks noGrp="1"/>
          </p:cNvSpPr>
          <p:nvPr>
            <p:ph type="title"/>
          </p:nvPr>
        </p:nvSpPr>
        <p:spPr>
          <a:xfrm>
            <a:off x="6201412" y="265064"/>
            <a:ext cx="5437185" cy="1997855"/>
          </a:xfrm>
        </p:spPr>
        <p:txBody>
          <a:bodyPr vert="horz" wrap="square" lIns="0" tIns="0" rIns="0" bIns="0" rtlCol="0" anchor="b" anchorCtr="0">
            <a:normAutofit/>
          </a:bodyPr>
          <a:lstStyle/>
          <a:p>
            <a:r>
              <a:rPr lang="en-US" sz="4800"/>
              <a:t>The story of the team </a:t>
            </a:r>
          </a:p>
        </p:txBody>
      </p:sp>
      <p:pic>
        <p:nvPicPr>
          <p:cNvPr id="8" name="Picture 7">
            <a:extLst>
              <a:ext uri="{FF2B5EF4-FFF2-40B4-BE49-F238E27FC236}">
                <a16:creationId xmlns:a16="http://schemas.microsoft.com/office/drawing/2014/main" id="{7D147058-78E4-BC7A-904B-E2D866189535}"/>
              </a:ext>
            </a:extLst>
          </p:cNvPr>
          <p:cNvPicPr>
            <a:picLocks noChangeAspect="1"/>
          </p:cNvPicPr>
          <p:nvPr/>
        </p:nvPicPr>
        <p:blipFill>
          <a:blip r:embed="rId2"/>
          <a:stretch>
            <a:fillRect/>
          </a:stretch>
        </p:blipFill>
        <p:spPr>
          <a:xfrm>
            <a:off x="363888" y="1624534"/>
            <a:ext cx="5094604" cy="3462602"/>
          </a:xfrm>
          <a:custGeom>
            <a:avLst/>
            <a:gdLst/>
            <a:ahLst/>
            <a:cxnLst/>
            <a:rect l="l" t="t" r="r" b="b"/>
            <a:pathLst>
              <a:path w="5092062" h="5759450">
                <a:moveTo>
                  <a:pt x="0" y="0"/>
                </a:moveTo>
                <a:lnTo>
                  <a:pt x="5092062" y="0"/>
                </a:lnTo>
                <a:lnTo>
                  <a:pt x="5092062" y="5759450"/>
                </a:lnTo>
                <a:lnTo>
                  <a:pt x="0" y="5759450"/>
                </a:lnTo>
                <a:close/>
              </a:path>
            </a:pathLst>
          </a:custGeom>
        </p:spPr>
      </p:pic>
      <p:sp>
        <p:nvSpPr>
          <p:cNvPr id="7" name="Text Placeholder 6">
            <a:extLst>
              <a:ext uri="{FF2B5EF4-FFF2-40B4-BE49-F238E27FC236}">
                <a16:creationId xmlns:a16="http://schemas.microsoft.com/office/drawing/2014/main" id="{3AA16572-14E5-7BCB-82C9-68EF5FF68324}"/>
              </a:ext>
            </a:extLst>
          </p:cNvPr>
          <p:cNvSpPr>
            <a:spLocks noGrp="1"/>
          </p:cNvSpPr>
          <p:nvPr>
            <p:ph type="body" sz="half" idx="2"/>
          </p:nvPr>
        </p:nvSpPr>
        <p:spPr>
          <a:xfrm>
            <a:off x="6201410" y="2422193"/>
            <a:ext cx="5437187" cy="3415519"/>
          </a:xfrm>
        </p:spPr>
        <p:txBody>
          <a:bodyPr vert="horz" wrap="square" lIns="0" tIns="0" rIns="0" bIns="0" rtlCol="0" anchor="t">
            <a:normAutofit/>
          </a:bodyPr>
          <a:lstStyle/>
          <a:p>
            <a:pPr indent="-228600">
              <a:lnSpc>
                <a:spcPct val="100000"/>
              </a:lnSpc>
              <a:buFont typeface="Arial" panose="020B0604020202020204" pitchFamily="34" charset="0"/>
              <a:buChar char="•"/>
            </a:pPr>
            <a:r>
              <a:rPr lang="en-US" sz="1700" dirty="0">
                <a:latin typeface="+mj-lt"/>
              </a:rPr>
              <a:t>In march there was a challenge pull against </a:t>
            </a:r>
            <a:r>
              <a:rPr lang="en-US" sz="1700" dirty="0" err="1">
                <a:latin typeface="+mj-lt"/>
              </a:rPr>
              <a:t>Ballinagh</a:t>
            </a:r>
            <a:r>
              <a:rPr lang="en-GB" sz="1700" dirty="0">
                <a:latin typeface="+mj-lt"/>
              </a:rPr>
              <a:t>,</a:t>
            </a:r>
            <a:r>
              <a:rPr lang="en-US" sz="1700" dirty="0">
                <a:latin typeface="+mj-lt"/>
              </a:rPr>
              <a:t> .</a:t>
            </a:r>
            <a:r>
              <a:rPr lang="en-US" sz="1700" b="0" i="0" dirty="0">
                <a:effectLst/>
                <a:latin typeface="+mj-lt"/>
              </a:rPr>
              <a:t>Charley Fleming, </a:t>
            </a:r>
            <a:r>
              <a:rPr lang="en-US" sz="1700" b="0" i="0" dirty="0" err="1">
                <a:effectLst/>
                <a:latin typeface="+mj-lt"/>
              </a:rPr>
              <a:t>Ballinagh</a:t>
            </a:r>
            <a:r>
              <a:rPr lang="en-US" sz="1700" b="0" i="0" dirty="0">
                <a:effectLst/>
                <a:latin typeface="+mj-lt"/>
              </a:rPr>
              <a:t> pulled on the opposite side of the rope to the rest of the team as he was left handed. He advised them to affiliate to the All-Ire</a:t>
            </a:r>
            <a:r>
              <a:rPr lang="en-GB" sz="1700" b="0" i="0" dirty="0">
                <a:effectLst/>
                <a:latin typeface="+mj-lt"/>
              </a:rPr>
              <a:t>land</a:t>
            </a:r>
            <a:r>
              <a:rPr lang="en-US" sz="1700" b="0" i="0" dirty="0">
                <a:effectLst/>
                <a:latin typeface="+mj-lt"/>
              </a:rPr>
              <a:t> Tug of War Association as they would be eligible to pull at all their fixtures.</a:t>
            </a:r>
            <a:endParaRPr lang="en-US" sz="1700" dirty="0">
              <a:effectLst/>
              <a:latin typeface="+mj-lt"/>
            </a:endParaRPr>
          </a:p>
          <a:p>
            <a:pPr indent="-228600">
              <a:lnSpc>
                <a:spcPct val="100000"/>
              </a:lnSpc>
              <a:buFont typeface="Arial" panose="020B0604020202020204" pitchFamily="34" charset="0"/>
              <a:buChar char="•"/>
            </a:pPr>
            <a:r>
              <a:rPr lang="en-US" sz="1700" b="0" i="0" dirty="0">
                <a:effectLst/>
                <a:latin typeface="+mj-lt"/>
              </a:rPr>
              <a:t>The first pull of the 1976 season was at </a:t>
            </a:r>
            <a:r>
              <a:rPr lang="en-US" sz="1700" b="0" i="0" dirty="0" err="1">
                <a:effectLst/>
                <a:latin typeface="+mj-lt"/>
              </a:rPr>
              <a:t>Tierworker</a:t>
            </a:r>
            <a:r>
              <a:rPr lang="en-US" sz="1700" b="0" i="0" dirty="0">
                <a:effectLst/>
                <a:latin typeface="+mj-lt"/>
              </a:rPr>
              <a:t>, </a:t>
            </a:r>
            <a:r>
              <a:rPr lang="en-US" sz="1700" b="0" i="0" dirty="0" err="1">
                <a:effectLst/>
                <a:latin typeface="+mj-lt"/>
              </a:rPr>
              <a:t>Kells</a:t>
            </a:r>
            <a:r>
              <a:rPr lang="en-US" sz="1700" b="0" i="0" dirty="0">
                <a:effectLst/>
                <a:latin typeface="+mj-lt"/>
              </a:rPr>
              <a:t>, on Easter Sunday</a:t>
            </a:r>
            <a:r>
              <a:rPr lang="en-GB" sz="1700" b="0" i="0" dirty="0">
                <a:effectLst/>
                <a:latin typeface="+mj-lt"/>
              </a:rPr>
              <a:t>.</a:t>
            </a:r>
            <a:r>
              <a:rPr lang="en-GB" sz="1700" dirty="0">
                <a:latin typeface="+mj-lt"/>
              </a:rPr>
              <a:t> They</a:t>
            </a:r>
            <a:r>
              <a:rPr lang="en-US" sz="1700" b="0" i="0" dirty="0">
                <a:effectLst/>
                <a:latin typeface="+mj-lt"/>
              </a:rPr>
              <a:t> decided to go there as they had a section for novice t</a:t>
            </a:r>
            <a:r>
              <a:rPr lang="en-GB" sz="1700" b="0" i="0" dirty="0" err="1">
                <a:effectLst/>
                <a:latin typeface="+mj-lt"/>
              </a:rPr>
              <a:t>eams</a:t>
            </a:r>
            <a:r>
              <a:rPr lang="en-GB" sz="1700" b="0" i="0" dirty="0">
                <a:effectLst/>
                <a:latin typeface="+mj-lt"/>
              </a:rPr>
              <a:t>.</a:t>
            </a:r>
            <a:r>
              <a:rPr lang="en-US" sz="1700" b="0" i="0" dirty="0">
                <a:effectLst/>
                <a:latin typeface="+mj-lt"/>
              </a:rPr>
              <a:t>This was the first time many of the Carrigallen team had witnessed a properly </a:t>
            </a:r>
            <a:r>
              <a:rPr lang="en-US" sz="1700" b="0" i="0" dirty="0" err="1">
                <a:effectLst/>
                <a:latin typeface="+mj-lt"/>
              </a:rPr>
              <a:t>organised</a:t>
            </a:r>
            <a:r>
              <a:rPr lang="en-US" sz="1700" b="0" i="0" dirty="0">
                <a:effectLst/>
                <a:latin typeface="+mj-lt"/>
              </a:rPr>
              <a:t> tournament.</a:t>
            </a:r>
            <a:endParaRPr lang="en-US" sz="1700" dirty="0">
              <a:effectLst/>
              <a:latin typeface="+mj-lt"/>
            </a:endParaRPr>
          </a:p>
          <a:p>
            <a:pPr indent="-228600">
              <a:lnSpc>
                <a:spcPct val="100000"/>
              </a:lnSpc>
              <a:buFont typeface="Arial" panose="020B0604020202020204" pitchFamily="34" charset="0"/>
              <a:buChar char="•"/>
            </a:pPr>
            <a:endParaRPr lang="en-US" sz="1700" dirty="0">
              <a:latin typeface="+mj-lt"/>
            </a:endParaRPr>
          </a:p>
        </p:txBody>
      </p:sp>
      <p:sp>
        <p:nvSpPr>
          <p:cNvPr id="4" name="Slide Number Placeholder 3">
            <a:extLst>
              <a:ext uri="{FF2B5EF4-FFF2-40B4-BE49-F238E27FC236}">
                <a16:creationId xmlns:a16="http://schemas.microsoft.com/office/drawing/2014/main" id="{06132815-C216-7068-1D6E-1FBE15DB17AD}"/>
              </a:ext>
            </a:extLst>
          </p:cNvPr>
          <p:cNvSpPr>
            <a:spLocks noGrp="1"/>
          </p:cNvSpPr>
          <p:nvPr>
            <p:ph type="sldNum" sz="quarter" idx="12"/>
          </p:nvPr>
        </p:nvSpPr>
        <p:spPr>
          <a:xfrm>
            <a:off x="9948863" y="6507212"/>
            <a:ext cx="1692274" cy="153888"/>
          </a:xfrm>
        </p:spPr>
        <p:txBody>
          <a:bodyPr vert="horz" wrap="square" lIns="0" tIns="0" rIns="0" bIns="0" rtlCol="0" anchor="ctr">
            <a:normAutofit/>
          </a:bodyPr>
          <a:lstStyle/>
          <a:p>
            <a:pPr>
              <a:spcAft>
                <a:spcPts val="600"/>
              </a:spcAft>
            </a:pPr>
            <a:fld id="{DBA1B0FB-D917-4C8C-928F-313BD683BF39}" type="slidenum">
              <a:rPr lang="en-US" smtClean="0">
                <a:solidFill>
                  <a:schemeClr val="tx1">
                    <a:alpha val="80000"/>
                  </a:schemeClr>
                </a:solidFill>
              </a:rPr>
              <a:pPr>
                <a:spcAft>
                  <a:spcPts val="600"/>
                </a:spcAft>
              </a:pPr>
              <a:t>7</a:t>
            </a:fld>
            <a:endParaRPr lang="en-US">
              <a:solidFill>
                <a:schemeClr val="tx1">
                  <a:alpha val="80000"/>
                </a:schemeClr>
              </a:solidFill>
            </a:endParaRPr>
          </a:p>
        </p:txBody>
      </p:sp>
      <p:sp>
        <p:nvSpPr>
          <p:cNvPr id="3" name="TextBox 2">
            <a:extLst>
              <a:ext uri="{FF2B5EF4-FFF2-40B4-BE49-F238E27FC236}">
                <a16:creationId xmlns:a16="http://schemas.microsoft.com/office/drawing/2014/main" id="{8972D12E-E687-5A3B-A088-7E6444CA9B75}"/>
              </a:ext>
            </a:extLst>
          </p:cNvPr>
          <p:cNvSpPr txBox="1"/>
          <p:nvPr/>
        </p:nvSpPr>
        <p:spPr>
          <a:xfrm>
            <a:off x="1265358" y="5172038"/>
            <a:ext cx="3201210" cy="369332"/>
          </a:xfrm>
          <a:prstGeom prst="rect">
            <a:avLst/>
          </a:prstGeom>
          <a:noFill/>
        </p:spPr>
        <p:txBody>
          <a:bodyPr wrap="square" rtlCol="0">
            <a:spAutoFit/>
          </a:bodyPr>
          <a:lstStyle/>
          <a:p>
            <a:pPr algn="l"/>
            <a:r>
              <a:rPr lang="en-GB" dirty="0"/>
              <a:t>The team at </a:t>
            </a:r>
            <a:r>
              <a:rPr lang="en-GB" dirty="0" err="1"/>
              <a:t>Tierworker</a:t>
            </a:r>
            <a:r>
              <a:rPr lang="en-GB" dirty="0"/>
              <a:t> </a:t>
            </a:r>
            <a:r>
              <a:rPr lang="en-GB" dirty="0" err="1"/>
              <a:t>Kells</a:t>
            </a:r>
            <a:r>
              <a:rPr lang="en-GB" dirty="0"/>
              <a:t>.</a:t>
            </a:r>
            <a:endParaRPr lang="en-US" dirty="0"/>
          </a:p>
        </p:txBody>
      </p:sp>
    </p:spTree>
    <p:extLst>
      <p:ext uri="{BB962C8B-B14F-4D97-AF65-F5344CB8AC3E}">
        <p14:creationId xmlns:p14="http://schemas.microsoft.com/office/powerpoint/2010/main" val="20863310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8FAC497-4CEB-899B-C058-1F33DB9E96C1}"/>
              </a:ext>
            </a:extLst>
          </p:cNvPr>
          <p:cNvSpPr>
            <a:spLocks noGrp="1"/>
          </p:cNvSpPr>
          <p:nvPr>
            <p:ph type="body" sz="half" idx="2"/>
          </p:nvPr>
        </p:nvSpPr>
        <p:spPr>
          <a:xfrm>
            <a:off x="85196" y="267372"/>
            <a:ext cx="6010804" cy="6124961"/>
          </a:xfrm>
        </p:spPr>
        <p:txBody>
          <a:bodyPr/>
          <a:lstStyle/>
          <a:p>
            <a:r>
              <a:rPr lang="en-IE" sz="2800" b="0" i="0" dirty="0">
                <a:effectLst/>
                <a:latin typeface="+mj-lt"/>
                <a:cs typeface="Aldhabi" pitchFamily="2" charset="-78"/>
              </a:rPr>
              <a:t>When t</a:t>
            </a:r>
            <a:r>
              <a:rPr lang="en-GB" sz="2800" b="0" i="0" dirty="0">
                <a:effectLst/>
                <a:latin typeface="+mj-lt"/>
                <a:cs typeface="Aldhabi" pitchFamily="2" charset="-78"/>
              </a:rPr>
              <a:t>he </a:t>
            </a:r>
            <a:r>
              <a:rPr lang="en-IE" sz="2800" b="0" i="0" dirty="0">
                <a:effectLst/>
                <a:latin typeface="+mj-lt"/>
                <a:cs typeface="Aldhabi" pitchFamily="2" charset="-78"/>
              </a:rPr>
              <a:t>novice section was due to start, Carrigallen stepped up to take their p</a:t>
            </a:r>
            <a:r>
              <a:rPr lang="en-GB" sz="2800" b="0" i="0" dirty="0">
                <a:effectLst/>
                <a:latin typeface="+mj-lt"/>
                <a:cs typeface="Aldhabi" pitchFamily="2" charset="-78"/>
              </a:rPr>
              <a:t>o</a:t>
            </a:r>
            <a:r>
              <a:rPr lang="en-IE" sz="2800" b="0" i="0" dirty="0">
                <a:effectLst/>
                <a:latin typeface="+mj-lt"/>
                <a:cs typeface="Aldhabi" pitchFamily="2" charset="-78"/>
              </a:rPr>
              <a:t>stions to</a:t>
            </a:r>
            <a:r>
              <a:rPr lang="en-GB" sz="2800" dirty="0">
                <a:latin typeface="+mj-lt"/>
                <a:cs typeface="Aldhabi" pitchFamily="2" charset="-78"/>
              </a:rPr>
              <a:t> </a:t>
            </a:r>
            <a:r>
              <a:rPr lang="en-IE" sz="2800" b="0" i="0" dirty="0">
                <a:effectLst/>
                <a:latin typeface="+mj-lt"/>
                <a:cs typeface="Aldhabi" pitchFamily="2" charset="-78"/>
              </a:rPr>
              <a:t>shouts of encouragement from the few followers that travelled to see them that day. They won through to the final, which was against the local Tierworker team. and after three hard pulls came out winners.</a:t>
            </a:r>
            <a:r>
              <a:rPr lang="en-GB" sz="2800" b="0" i="0" dirty="0">
                <a:effectLst/>
                <a:latin typeface="+mj-lt"/>
                <a:cs typeface="Aldhabi" pitchFamily="2" charset="-78"/>
              </a:rPr>
              <a:t> Carrigallen had mixed success in 1976 and winning some tournament, losing others, but always losing gracefully, something they were respected for during the 4 years</a:t>
            </a:r>
            <a:endParaRPr lang="en-IE" sz="2800" dirty="0">
              <a:effectLst/>
              <a:latin typeface="+mj-lt"/>
              <a:cs typeface="Aldhabi" pitchFamily="2" charset="-78"/>
            </a:endParaRPr>
          </a:p>
          <a:p>
            <a:endParaRPr lang="en-US" sz="2800" dirty="0">
              <a:latin typeface="+mj-lt"/>
              <a:cs typeface="Aldhabi" pitchFamily="2" charset="-78"/>
            </a:endParaRPr>
          </a:p>
        </p:txBody>
      </p:sp>
      <p:sp>
        <p:nvSpPr>
          <p:cNvPr id="7" name="Slide Number Placeholder 6">
            <a:extLst>
              <a:ext uri="{FF2B5EF4-FFF2-40B4-BE49-F238E27FC236}">
                <a16:creationId xmlns:a16="http://schemas.microsoft.com/office/drawing/2014/main" id="{C9CDF6E4-4DB0-C337-A503-B14D82481D3D}"/>
              </a:ext>
            </a:extLst>
          </p:cNvPr>
          <p:cNvSpPr>
            <a:spLocks noGrp="1"/>
          </p:cNvSpPr>
          <p:nvPr>
            <p:ph type="sldNum" sz="quarter" idx="12"/>
          </p:nvPr>
        </p:nvSpPr>
        <p:spPr/>
        <p:txBody>
          <a:bodyPr/>
          <a:lstStyle/>
          <a:p>
            <a:fld id="{DBA1B0FB-D917-4C8C-928F-313BD683BF39}" type="slidenum">
              <a:rPr lang="en-US" smtClean="0"/>
              <a:t>8</a:t>
            </a:fld>
            <a:endParaRPr lang="en-US"/>
          </a:p>
        </p:txBody>
      </p:sp>
      <p:pic>
        <p:nvPicPr>
          <p:cNvPr id="8" name="Picture 7">
            <a:extLst>
              <a:ext uri="{FF2B5EF4-FFF2-40B4-BE49-F238E27FC236}">
                <a16:creationId xmlns:a16="http://schemas.microsoft.com/office/drawing/2014/main" id="{7937694F-91CB-0F49-2806-E506713F44EA}"/>
              </a:ext>
            </a:extLst>
          </p:cNvPr>
          <p:cNvPicPr>
            <a:picLocks noChangeAspect="1"/>
          </p:cNvPicPr>
          <p:nvPr/>
        </p:nvPicPr>
        <p:blipFill>
          <a:blip r:embed="rId2"/>
          <a:stretch>
            <a:fillRect/>
          </a:stretch>
        </p:blipFill>
        <p:spPr>
          <a:xfrm>
            <a:off x="6500763" y="1321278"/>
            <a:ext cx="5484028" cy="3566331"/>
          </a:xfrm>
          <a:prstGeom prst="rect">
            <a:avLst/>
          </a:prstGeom>
        </p:spPr>
      </p:pic>
      <p:sp>
        <p:nvSpPr>
          <p:cNvPr id="2" name="TextBox 1">
            <a:extLst>
              <a:ext uri="{FF2B5EF4-FFF2-40B4-BE49-F238E27FC236}">
                <a16:creationId xmlns:a16="http://schemas.microsoft.com/office/drawing/2014/main" id="{A851DCF8-4D63-9C70-E4FA-BFBF8209472D}"/>
              </a:ext>
            </a:extLst>
          </p:cNvPr>
          <p:cNvSpPr txBox="1"/>
          <p:nvPr/>
        </p:nvSpPr>
        <p:spPr>
          <a:xfrm>
            <a:off x="7079544" y="5029884"/>
            <a:ext cx="4025899" cy="646331"/>
          </a:xfrm>
          <a:prstGeom prst="rect">
            <a:avLst/>
          </a:prstGeom>
          <a:noFill/>
        </p:spPr>
        <p:txBody>
          <a:bodyPr wrap="square" rtlCol="0">
            <a:spAutoFit/>
          </a:bodyPr>
          <a:lstStyle/>
          <a:p>
            <a:pPr algn="l"/>
            <a:r>
              <a:rPr lang="en-IE" sz="1800" b="0" i="0" dirty="0">
                <a:effectLst/>
                <a:latin typeface="+mj-lt"/>
                <a:cs typeface="Aldhabi" pitchFamily="2" charset="-78"/>
              </a:rPr>
              <a:t>1978</a:t>
            </a:r>
            <a:r>
              <a:rPr lang="en-GB" sz="1800" b="0" i="0" dirty="0">
                <a:effectLst/>
                <a:latin typeface="+mj-lt"/>
                <a:cs typeface="Aldhabi" pitchFamily="2" charset="-78"/>
              </a:rPr>
              <a:t> </a:t>
            </a:r>
            <a:r>
              <a:rPr lang="en-IE" sz="1800" b="0" i="0" dirty="0">
                <a:effectLst/>
                <a:latin typeface="+mj-lt"/>
                <a:cs typeface="Aldhabi" pitchFamily="2" charset="-78"/>
              </a:rPr>
              <a:t>All Ireland 106 stone novice in Tom Eddie Kiernan's field </a:t>
            </a:r>
            <a:endParaRPr lang="en-US" dirty="0"/>
          </a:p>
        </p:txBody>
      </p:sp>
    </p:spTree>
    <p:extLst>
      <p:ext uri="{BB962C8B-B14F-4D97-AF65-F5344CB8AC3E}">
        <p14:creationId xmlns:p14="http://schemas.microsoft.com/office/powerpoint/2010/main" val="23141583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6DFFE0-AFDC-BF53-F888-014692D112D0}"/>
              </a:ext>
            </a:extLst>
          </p:cNvPr>
          <p:cNvSpPr>
            <a:spLocks noGrp="1"/>
          </p:cNvSpPr>
          <p:nvPr>
            <p:ph type="title"/>
          </p:nvPr>
        </p:nvSpPr>
        <p:spPr>
          <a:xfrm>
            <a:off x="187104" y="309386"/>
            <a:ext cx="11090275" cy="984885"/>
          </a:xfrm>
        </p:spPr>
        <p:txBody>
          <a:bodyPr/>
          <a:lstStyle/>
          <a:p>
            <a:r>
              <a:rPr lang="en-GB" dirty="0"/>
              <a:t>Highlights from the next three years</a:t>
            </a:r>
            <a:endParaRPr lang="en-US" dirty="0"/>
          </a:p>
        </p:txBody>
      </p:sp>
      <p:sp>
        <p:nvSpPr>
          <p:cNvPr id="4" name="Text Placeholder 3">
            <a:extLst>
              <a:ext uri="{FF2B5EF4-FFF2-40B4-BE49-F238E27FC236}">
                <a16:creationId xmlns:a16="http://schemas.microsoft.com/office/drawing/2014/main" id="{64EFA31D-3BA8-E52B-22E8-E199E17EA08A}"/>
              </a:ext>
            </a:extLst>
          </p:cNvPr>
          <p:cNvSpPr>
            <a:spLocks noGrp="1"/>
          </p:cNvSpPr>
          <p:nvPr>
            <p:ph type="body" sz="half" idx="2"/>
          </p:nvPr>
        </p:nvSpPr>
        <p:spPr>
          <a:xfrm>
            <a:off x="187104" y="1099287"/>
            <a:ext cx="12004896" cy="3551787"/>
          </a:xfrm>
        </p:spPr>
        <p:txBody>
          <a:bodyPr/>
          <a:lstStyle/>
          <a:p>
            <a:r>
              <a:rPr lang="en-IE" sz="2300" b="0" i="0" dirty="0">
                <a:effectLst/>
                <a:latin typeface="+mj-lt"/>
                <a:cs typeface="Aldhabi" pitchFamily="2" charset="-78"/>
              </a:rPr>
              <a:t>The winning of the Connaught 113 stone and catchweight for the third year in succession.</a:t>
            </a:r>
            <a:r>
              <a:rPr lang="en-GB" sz="2300" dirty="0">
                <a:latin typeface="+mj-lt"/>
                <a:cs typeface="Aldhabi" pitchFamily="2" charset="-78"/>
              </a:rPr>
              <a:t> </a:t>
            </a:r>
            <a:r>
              <a:rPr lang="en-IE" sz="2300" b="0" i="0" dirty="0">
                <a:effectLst/>
                <a:latin typeface="+mj-lt"/>
                <a:cs typeface="Aldhabi" pitchFamily="2" charset="-78"/>
              </a:rPr>
              <a:t>Participating in the World Club Championships in Oriel Park Dundalk in 1978. Staging of All Ireland 106 stone novice in Tom Eddie Kiernan's field at back of what is now Jetwash in 1978.</a:t>
            </a:r>
            <a:endParaRPr lang="en-IE" sz="2300" dirty="0">
              <a:effectLst/>
              <a:latin typeface="+mj-lt"/>
              <a:cs typeface="Aldhabi" pitchFamily="2" charset="-78"/>
            </a:endParaRPr>
          </a:p>
          <a:p>
            <a:r>
              <a:rPr lang="en-IE" sz="2300" b="0" i="0" dirty="0">
                <a:effectLst/>
                <a:latin typeface="+mj-lt"/>
                <a:cs typeface="Aldhabi" pitchFamily="2" charset="-78"/>
              </a:rPr>
              <a:t>One of the club's biggest days and greatest disappointments was the aforementioned All-Ireland in 1978.On that day in front of a crowd in excess of 800, Carrigallen did not perform to their usual standard. There were 19 teams, divided into three groups-two groups of six teams and one group of seven. Carrigallen was in the group of seven, so they had to pull six other teams with a minimum of two pulls each to win the group, which they did. They then had to pull against runners-up in group two which proved a very tough pull. There was one pull each with two blow-outs, eventually winning the last pull. That put Carrigallen into the final against their old friends and rivals from Mayo, Barrashrule. However the previous pulls had taken their toll and Carrigallen were only to be runners-up.</a:t>
            </a:r>
            <a:endParaRPr lang="en-IE" sz="2300" dirty="0">
              <a:effectLst/>
              <a:latin typeface="+mj-lt"/>
              <a:cs typeface="Aldhabi" pitchFamily="2" charset="-78"/>
            </a:endParaRPr>
          </a:p>
          <a:p>
            <a:endParaRPr lang="en-US" sz="2300" dirty="0">
              <a:latin typeface="+mj-lt"/>
              <a:cs typeface="Aldhabi" pitchFamily="2" charset="-78"/>
            </a:endParaRPr>
          </a:p>
        </p:txBody>
      </p:sp>
      <p:sp>
        <p:nvSpPr>
          <p:cNvPr id="7" name="Slide Number Placeholder 6">
            <a:extLst>
              <a:ext uri="{FF2B5EF4-FFF2-40B4-BE49-F238E27FC236}">
                <a16:creationId xmlns:a16="http://schemas.microsoft.com/office/drawing/2014/main" id="{01A0CD59-4786-BB91-C793-3FBFD3B557AD}"/>
              </a:ext>
            </a:extLst>
          </p:cNvPr>
          <p:cNvSpPr>
            <a:spLocks noGrp="1"/>
          </p:cNvSpPr>
          <p:nvPr>
            <p:ph type="sldNum" sz="quarter" idx="12"/>
          </p:nvPr>
        </p:nvSpPr>
        <p:spPr/>
        <p:txBody>
          <a:bodyPr/>
          <a:lstStyle/>
          <a:p>
            <a:fld id="{DBA1B0FB-D917-4C8C-928F-313BD683BF39}" type="slidenum">
              <a:rPr lang="en-US" smtClean="0"/>
              <a:t>9</a:t>
            </a:fld>
            <a:endParaRPr lang="en-US"/>
          </a:p>
        </p:txBody>
      </p:sp>
    </p:spTree>
    <p:extLst>
      <p:ext uri="{BB962C8B-B14F-4D97-AF65-F5344CB8AC3E}">
        <p14:creationId xmlns:p14="http://schemas.microsoft.com/office/powerpoint/2010/main" val="551429254"/>
      </p:ext>
    </p:extLst>
  </p:cSld>
  <p:clrMapOvr>
    <a:masterClrMapping/>
  </p:clrMapOvr>
</p:sld>
</file>

<file path=ppt/theme/theme1.xml><?xml version="1.0" encoding="utf-8"?>
<a:theme xmlns:a="http://schemas.openxmlformats.org/drawingml/2006/main" name="3DFloatVTI">
  <a:themeElements>
    <a:clrScheme name="Float">
      <a:dk1>
        <a:sysClr val="windowText" lastClr="000000"/>
      </a:dk1>
      <a:lt1>
        <a:sysClr val="window" lastClr="FFFFFF"/>
      </a:lt1>
      <a:dk2>
        <a:srgbClr val="1B192E"/>
      </a:dk2>
      <a:lt2>
        <a:srgbClr val="EAE5EB"/>
      </a:lt2>
      <a:accent1>
        <a:srgbClr val="13BE89"/>
      </a:accent1>
      <a:accent2>
        <a:srgbClr val="12B1BF"/>
      </a:accent2>
      <a:accent3>
        <a:srgbClr val="D40AA8"/>
      </a:accent3>
      <a:accent4>
        <a:srgbClr val="B86E62"/>
      </a:accent4>
      <a:accent5>
        <a:srgbClr val="A3A3C1"/>
      </a:accent5>
      <a:accent6>
        <a:srgbClr val="37335B"/>
      </a:accent6>
      <a:hlink>
        <a:srgbClr val="0066FF"/>
      </a:hlink>
      <a:folHlink>
        <a:srgbClr val="666699"/>
      </a:folHlink>
    </a:clrScheme>
    <a:fontScheme name="Float">
      <a:majorFont>
        <a:latin typeface="Walbaum Display"/>
        <a:ea typeface=""/>
        <a:cs typeface=""/>
      </a:majorFont>
      <a:minorFont>
        <a:latin typeface="Gill Sans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3DFloatVTI" id="{F59BA300-ED19-4B39-9AE3-7882B1DE8B78}" vid="{0FEC63E3-719F-4F50-9F1E-5B8BAF39109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_ip_UnifiedCompliancePolicyProperties xmlns="http://schemas.microsoft.com/sharepoint/v3" xsi:nil="true"/>
    <lcf76f155ced4ddcb4097134ff3c332f xmlns="71af3243-3dd4-4a8d-8c0d-dd76da1f02a5">
      <Terms xmlns="http://schemas.microsoft.com/office/infopath/2007/PartnerControls"/>
    </lcf76f155ced4ddcb4097134ff3c332f>
    <TaxCatchAll xmlns="230e9df3-be65-4c73-a93b-d1236ebd677e"/>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8" ma:contentTypeDescription="Create a new document." ma:contentTypeScope="" ma:versionID="22a266b9fa9a230c5a512669d8b298c3">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eddc33fff6b14141ee5c74a0d29ea6a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element ref="ns1:_ip_UnifiedCompliancePolicyProperties" minOccurs="0"/>
                <xsd:element ref="ns1:_ip_UnifiedCompliancePolicyUIAction" minOccurs="0"/>
                <xsd:element ref="ns2:Image" minOccurs="0"/>
                <xsd:element ref="ns2: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element name="Image" ma:index="22"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element name="lcf76f155ced4ddcb4097134ff3c332f" ma:index="24" nillable="true" ma:taxonomy="true" ma:internalName="lcf76f155ced4ddcb4097134ff3c332f" ma:taxonomyFieldName="MediaServiceAITags" ma:displayName="Image Tags" ma:readOnly="false" ma:fieldId="{5cf76f15-5ced-4ddc-b409-7134ff3c332f}" ma:taxonomyMulti="true" ma:sspId="e385fb40-52d4-4fae-9c5b-3e8ff8a5878e" ma:termSetId="09814cd3-568e-4e90-9814-8d621ff8fb84" ma:anchorId="00000000-0000-0000-0000-000000000000"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5" nillable="true" ma:displayName="Taxonomy Catch All Column" ma:hidden="true" ma:list="{3f6bfcbc-3db3-4ae6-bd76-326f0798ad28}" ma:internalName="TaxCatchAll"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F76BC85-9361-4044-951E-1D698143E543}">
  <ds:schemaRefs>
    <ds:schemaRef ds:uri="http://schemas.microsoft.com/sharepoint/v3/contenttype/forms"/>
  </ds:schemaRefs>
</ds:datastoreItem>
</file>

<file path=customXml/itemProps2.xml><?xml version="1.0" encoding="utf-8"?>
<ds:datastoreItem xmlns:ds="http://schemas.openxmlformats.org/officeDocument/2006/customXml" ds:itemID="{CF128D9D-8887-4AE7-BD39-EBCD268E911A}">
  <ds:schemaRefs>
    <ds:schemaRef ds:uri="http://schemas.microsoft.com/office/2006/metadata/properties"/>
    <ds:schemaRef ds:uri="http://www.w3.org/2000/xmlns/"/>
    <ds:schemaRef ds:uri="http://schemas.microsoft.com/sharepoint/v3"/>
    <ds:schemaRef ds:uri="http://www.w3.org/2001/XMLSchema-instance"/>
    <ds:schemaRef ds:uri="71af3243-3dd4-4a8d-8c0d-dd76da1f02a5"/>
    <ds:schemaRef ds:uri="http://schemas.microsoft.com/office/infopath/2007/PartnerControls"/>
    <ds:schemaRef ds:uri="230e9df3-be65-4c73-a93b-d1236ebd677e"/>
  </ds:schemaRefs>
</ds:datastoreItem>
</file>

<file path=customXml/itemProps3.xml><?xml version="1.0" encoding="utf-8"?>
<ds:datastoreItem xmlns:ds="http://schemas.openxmlformats.org/officeDocument/2006/customXml" ds:itemID="{5A163FB7-958F-4794-B3EE-EC8933868F09}">
  <ds:schemaRefs>
    <ds:schemaRef ds:uri="http://schemas.microsoft.com/office/2006/metadata/contentType"/>
    <ds:schemaRef ds:uri="http://schemas.microsoft.com/office/2006/metadata/properties/metaAttributes"/>
    <ds:schemaRef ds:uri="http://www.w3.org/2000/xmlns/"/>
    <ds:schemaRef ds:uri="http://www.w3.org/2001/XMLSchema"/>
    <ds:schemaRef ds:uri="http://schemas.microsoft.com/sharepoint/v3"/>
    <ds:schemaRef ds:uri="71af3243-3dd4-4a8d-8c0d-dd76da1f02a5"/>
    <ds:schemaRef ds:uri="16c05727-aa75-4e4a-9b5f-8a80a1165891"/>
    <ds:schemaRef ds:uri="230e9df3-be65-4c73-a93b-d1236ebd677e"/>
  </ds:schemaRefs>
</ds:datastoreItem>
</file>

<file path=docMetadata/LabelInfo.xml><?xml version="1.0" encoding="utf-8"?>
<clbl:labelList xmlns:clbl="http://schemas.microsoft.com/office/2020/mipLabelMetadata">
  <clbl:label id="{1a873fad-cd71-4a3a-b159-07393f77d216}" enabled="0" method="" siteId="{1a873fad-cd71-4a3a-b159-07393f77d216}" removed="1"/>
</clbl:labelList>
</file>

<file path=docProps/app.xml><?xml version="1.0" encoding="utf-8"?>
<Properties xmlns="http://schemas.openxmlformats.org/officeDocument/2006/extended-properties" xmlns:vt="http://schemas.openxmlformats.org/officeDocument/2006/docPropsVTypes">
  <Template>TM33713516</Template>
  <TotalTime>0</TotalTime>
  <Words>613</Words>
  <Application>Microsoft Office PowerPoint</Application>
  <PresentationFormat>Widescreen</PresentationFormat>
  <Paragraphs>119</Paragraphs>
  <Slides>18</Slides>
  <Notes>1</Notes>
  <HiddenSlides>0</HiddenSlides>
  <MMClips>0</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3DFloatVTI</vt:lpstr>
      <vt:lpstr>Carrigallen Tug o’ war team </vt:lpstr>
      <vt:lpstr>PowerPoint Presentation</vt:lpstr>
      <vt:lpstr>PowerPoint Presentation</vt:lpstr>
      <vt:lpstr>PowerPoint Presentation</vt:lpstr>
      <vt:lpstr>PowerPoint Presentation</vt:lpstr>
      <vt:lpstr>PowerPoint Presentation</vt:lpstr>
      <vt:lpstr>The story of the team </vt:lpstr>
      <vt:lpstr>PowerPoint Presentation</vt:lpstr>
      <vt:lpstr>Highlights from the next three years</vt:lpstr>
      <vt:lpstr>PowerPoint Presentation</vt:lpstr>
      <vt:lpstr>The beginning of the end</vt:lpstr>
      <vt:lpstr>PowerPoint Presentation</vt:lpstr>
      <vt:lpstr>The story from my Grandads perspective</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Carrigallen tug of war team </dc:title>
  <dc:creator>Katie Lynch (Student - CVS)</dc:creator>
  <cp:lastModifiedBy>Katie Lynch (Student - CVS)</cp:lastModifiedBy>
  <cp:revision>13</cp:revision>
  <dcterms:created xsi:type="dcterms:W3CDTF">2023-12-13T09:33:41Z</dcterms:created>
  <dcterms:modified xsi:type="dcterms:W3CDTF">2026-03-27T08:04:50Z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